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notesSlides/notesSlide3.xml" ContentType="application/vnd.openxmlformats-officedocument.presentationml.notesSlide+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handoutMasterIdLst>
    <p:handoutMasterId r:id="rId34"/>
  </p:handoutMasterIdLst>
  <p:sldIdLst>
    <p:sldId id="444" r:id="rId2"/>
    <p:sldId id="331" r:id="rId3"/>
    <p:sldId id="393" r:id="rId4"/>
    <p:sldId id="445" r:id="rId5"/>
    <p:sldId id="494" r:id="rId6"/>
    <p:sldId id="446" r:id="rId7"/>
    <p:sldId id="496" r:id="rId8"/>
    <p:sldId id="497" r:id="rId9"/>
    <p:sldId id="538" r:id="rId10"/>
    <p:sldId id="649" r:id="rId11"/>
    <p:sldId id="537" r:id="rId12"/>
    <p:sldId id="614" r:id="rId13"/>
    <p:sldId id="612" r:id="rId14"/>
    <p:sldId id="615" r:id="rId15"/>
    <p:sldId id="539" r:id="rId16"/>
    <p:sldId id="616" r:id="rId17"/>
    <p:sldId id="613" r:id="rId18"/>
    <p:sldId id="617" r:id="rId19"/>
    <p:sldId id="619" r:id="rId20"/>
    <p:sldId id="623" r:id="rId21"/>
    <p:sldId id="626" r:id="rId22"/>
    <p:sldId id="447" r:id="rId23"/>
    <p:sldId id="443" r:id="rId24"/>
    <p:sldId id="646" r:id="rId25"/>
    <p:sldId id="707" r:id="rId26"/>
    <p:sldId id="408" r:id="rId27"/>
    <p:sldId id="679" r:id="rId28"/>
    <p:sldId id="409" r:id="rId29"/>
    <p:sldId id="642" r:id="rId30"/>
    <p:sldId id="412" r:id="rId31"/>
    <p:sldId id="410" r:id="rId32"/>
  </p:sldIdLst>
  <p:sldSz cx="12192000" cy="6858000"/>
  <p:notesSz cx="6858000" cy="9144000"/>
  <p:embeddedFontLst>
    <p:embeddedFont>
      <p:font typeface="隶书" panose="02010509060101010101" pitchFamily="49" charset="-122"/>
      <p:regular r:id="rId35"/>
    </p:embeddedFont>
    <p:embeddedFont>
      <p:font typeface="方正苏新诗柳楷简体" panose="02010600030101010101" charset="-122"/>
      <p:regular r:id="rId36"/>
    </p:embeddedFont>
    <p:embeddedFont>
      <p:font typeface="微软雅黑" panose="020B0503020204020204" pitchFamily="34" charset="-122"/>
      <p:regular r:id="rId37"/>
      <p:bold r:id="rId38"/>
    </p:embeddedFont>
    <p:embeddedFont>
      <p:font typeface="Impact" panose="020B0806030902050204" pitchFamily="34" charset="0"/>
      <p:regular r:id="rId39"/>
    </p:embeddedFont>
    <p:embeddedFont>
      <p:font typeface="方正清刻本悦宋简体" panose="02010600030101010101" charset="-122"/>
      <p:regular r:id="rId40"/>
    </p:embeddedFont>
    <p:embeddedFont>
      <p:font typeface="仿宋" panose="02010609060101010101" pitchFamily="49" charset="-122"/>
      <p:regular r:id="rId41"/>
    </p:embeddedFont>
    <p:embeddedFont>
      <p:font typeface="楷体" panose="02010609060101010101" pitchFamily="49" charset="-122"/>
      <p:regular r:id="rId42"/>
    </p:embeddedFont>
    <p:embeddedFont>
      <p:font typeface="黑体" panose="02010609060101010101" pitchFamily="49" charset="-122"/>
      <p:regular r:id="rId43"/>
    </p:embeddedFont>
    <p:embeddedFont>
      <p:font typeface="华文新魏" panose="02010800040101010101" pitchFamily="2" charset="-122"/>
      <p:regular r:id="rId44"/>
    </p:embeddedFont>
    <p:embeddedFont>
      <p:font typeface="等线 Light" panose="02010600030101010101" charset="-122"/>
      <p:regular r:id="rId45"/>
    </p:embeddedFont>
    <p:embeddedFont>
      <p:font typeface="等线" panose="02010600030101010101" charset="-122"/>
      <p:regular r:id="rId46"/>
    </p:embeddedFont>
    <p:embeddedFont>
      <p:font typeface="方正字迹-龙吟体 简" panose="02010600030101010101" charset="-122"/>
      <p:regular r:id="rId47"/>
    </p:embeddedFont>
    <p:embeddedFont>
      <p:font typeface="Segoe UI Light" panose="020B0502040204020203" pitchFamily="34" charset="0"/>
      <p:regular r:id="rId48"/>
    </p:embeddedFont>
    <p:embeddedFont>
      <p:font typeface="华文细黑" panose="02010600040101010101" pitchFamily="2" charset="-122"/>
      <p:regular r:id="rId49"/>
    </p:embeddedFont>
    <p:embeddedFont>
      <p:font typeface="华文楷体" panose="02010600040101010101" pitchFamily="2" charset="-122"/>
      <p:regular r:id="rId50"/>
    </p:embeddedFont>
    <p:embeddedFont>
      <p:font typeface="Calibri" panose="020F0502020204030204" pitchFamily="34" charset="0"/>
      <p:regular r:id="rId51"/>
      <p:bold r:id="rId52"/>
      <p:italic r:id="rId53"/>
      <p:boldItalic r:id="rId54"/>
    </p:embeddedFont>
    <p:embeddedFont>
      <p:font typeface="Arial Black" panose="020B0A04020102020204" pitchFamily="34" charset="0"/>
      <p:bold r:id="rId55"/>
    </p:embeddedFont>
    <p:embeddedFont>
      <p:font typeface="方正细金陵简体" panose="02010600030101010101" charset="-122"/>
      <p:regular r:id="rId56"/>
    </p:embeddedFont>
    <p:embeddedFont>
      <p:font typeface="字酷堂清楷 简" panose="02010600030101010101" charset="-122"/>
      <p:regular r:id="rId57"/>
    </p:embeddedFont>
    <p:embeddedFont>
      <p:font typeface="汉仪颜楷简" panose="02010600030101010101" charset="-122"/>
      <p:regular r:id="rId58"/>
    </p:embeddedFont>
  </p:embeddedFontLst>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D1A1293-4CF2-48CA-9E0D-1F2B8D7E0E8C}">
          <p14:sldIdLst>
            <p14:sldId id="444"/>
            <p14:sldId id="331"/>
            <p14:sldId id="393"/>
            <p14:sldId id="445"/>
            <p14:sldId id="494"/>
            <p14:sldId id="446"/>
            <p14:sldId id="496"/>
            <p14:sldId id="497"/>
            <p14:sldId id="538"/>
            <p14:sldId id="649"/>
            <p14:sldId id="537"/>
            <p14:sldId id="614"/>
            <p14:sldId id="612"/>
            <p14:sldId id="615"/>
            <p14:sldId id="539"/>
            <p14:sldId id="616"/>
            <p14:sldId id="613"/>
            <p14:sldId id="617"/>
            <p14:sldId id="619"/>
            <p14:sldId id="623"/>
            <p14:sldId id="626"/>
            <p14:sldId id="447"/>
            <p14:sldId id="443"/>
            <p14:sldId id="646"/>
            <p14:sldId id="707"/>
            <p14:sldId id="408"/>
            <p14:sldId id="679"/>
            <p14:sldId id="409"/>
            <p14:sldId id="642"/>
            <p14:sldId id="412"/>
            <p14:sldId id="410"/>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xkb1.com" initials="" lastIdx="0" clrIdx="0"/>
  <p:cmAuthor id="7" name="Windows 用户" initials="W" lastIdx="0" clrIdx="0"/>
  <p:cmAuthor id="1" name="lenovo" initials="l" lastIdx="1" clrIdx="0"/>
  <p:cmAuthor id="2" name="kingsoft" initials="k" lastIdx="0" clrIdx="0"/>
  <p:cmAuthor id="3" name="新课标第一网" initials="" lastIdx="0" clrIdx="0"/>
  <p:cmAuthor id="4" name="zhang yishuai" initials="zy" lastIdx="0" clrIdx="3"/>
  <p:cmAuthor id="5" name="www.xkb1.com" initials="w" lastIdx="0" clrIdx="1"/>
  <p:cmAuthor id="6" name="王子涵" initials="王"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A15C"/>
    <a:srgbClr val="7B3B18"/>
    <a:srgbClr val="0E8945"/>
    <a:srgbClr val="109C4F"/>
    <a:srgbClr val="14CB67"/>
    <a:srgbClr val="0B7039"/>
    <a:srgbClr val="12BC5F"/>
    <a:srgbClr val="B04232"/>
    <a:srgbClr val="0C763C"/>
    <a:srgbClr val="0E8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14" d="100"/>
          <a:sy n="114" d="100"/>
        </p:scale>
        <p:origin x="-474" y="-108"/>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2022/5/18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128229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BB2B6-6675-4107-80B5-8564C52F49D6}" type="datetimeFigureOut">
              <a:rPr lang="zh-CN" altLang="en-US" smtClean="0"/>
              <a:t>2022/5/18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F7AB4-E7A1-4AFD-A074-2D5867EA9103}" type="slidenum">
              <a:rPr lang="zh-CN" altLang="en-US" smtClean="0"/>
              <a:t>‹#›</a:t>
            </a:fld>
            <a:endParaRPr lang="zh-CN" altLang="en-US"/>
          </a:p>
        </p:txBody>
      </p:sp>
    </p:spTree>
    <p:extLst>
      <p:ext uri="{BB962C8B-B14F-4D97-AF65-F5344CB8AC3E}">
        <p14:creationId xmlns:p14="http://schemas.microsoft.com/office/powerpoint/2010/main" val="3727087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slide" Target="../slides/slide23.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大小和卓（兄弟）都是当时维吾尔族上层贵族。</a:t>
            </a:r>
          </a:p>
          <a:p>
            <a:r>
              <a:rPr lang="zh-CN" altLang="en-US"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在清朝初年西北</a:t>
            </a:r>
            <a:r>
              <a:rPr lang="zh-CN" altLang="en-US" noProof="0">
                <a:ln>
                  <a:noFill/>
                </a:ln>
                <a:solidFill>
                  <a:srgbClr val="FFFF00"/>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天山以南</a:t>
            </a:r>
            <a:r>
              <a:rPr lang="zh-CN" altLang="en-US"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维吾尔人居住的广大地区，居住着</a:t>
            </a:r>
            <a:r>
              <a:rPr lang="zh-CN" altLang="en-US" noProof="0">
                <a:ln>
                  <a:noFill/>
                </a:ln>
                <a:solidFill>
                  <a:srgbClr val="FFFF00"/>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维吾尔</a:t>
            </a:r>
            <a:r>
              <a:rPr lang="zh-CN" altLang="en-US"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等族人民，清代称之为</a:t>
            </a:r>
            <a:r>
              <a:rPr lang="en-US" altLang="zh-CN"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a:t>
            </a:r>
            <a:r>
              <a:rPr lang="zh-CN" altLang="en-US" noProof="0">
                <a:ln>
                  <a:noFill/>
                </a:ln>
                <a:solidFill>
                  <a:srgbClr val="FFFF00"/>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回部</a:t>
            </a:r>
            <a:r>
              <a:rPr lang="en-US" altLang="zh-CN"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a:t>
            </a:r>
            <a:r>
              <a:rPr lang="zh-CN" altLang="en-US"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sym typeface="+mn-ea"/>
              </a:rPr>
              <a:t>。</a:t>
            </a:r>
            <a:endParaRPr kumimoji="0" lang="zh-CN" altLang="en-US"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方正苏新诗柳楷简体" panose="02000000000000000000" pitchFamily="2" charset="-122"/>
              <a:ea typeface="方正苏新诗柳楷简体" panose="02000000000000000000" pitchFamily="2" charset="-122"/>
            </a:endParaRPr>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设置伊犁将军，驻扎军队，设置哨所</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solidFill>
                  <a:schemeClr val="bg1"/>
                </a:solidFill>
                <a:latin typeface="微软雅黑" panose="020B0503020204020204" charset="-122"/>
                <a:ea typeface="微软雅黑" panose="020B0503020204020204" charset="-122"/>
                <a:sym typeface="+mn-ea"/>
              </a:rPr>
              <a:t>此后历代达赖和班禅都必须经过中央政府的册封</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r>
              <a:rPr lang="zh-CN" altLang="en-US"/>
              <a:t>清朝前期，中国成为一个幅员辽阔、人口众多、国力强大的统一多民族国家。</a:t>
            </a:r>
          </a:p>
          <a:p>
            <a:r>
              <a:rPr lang="zh-CN" altLang="en-US"/>
              <a:t>在中国古代历史上，清朝是亚洲最大的国家，是我们统一多民族国家进一步巩固和发展的关键时期。</a:t>
            </a:r>
          </a:p>
        </p:txBody>
      </p:sp>
      <p:sp>
        <p:nvSpPr>
          <p:cNvPr id="4" name="灯片编号占位符 3"/>
          <p:cNvSpPr>
            <a:spLocks noGrp="1"/>
          </p:cNvSpPr>
          <p:nvPr>
            <p:ph type="sldNum" sz="quarter" idx="10"/>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a:p>
            <a:endParaRPr lang="zh-CN" altLang="en-US"/>
          </a:p>
          <a:p>
            <a:r>
              <a:rPr lang="zh-CN" altLang="en-US"/>
              <a:t>东北抗日联军：东北抗日武装力量核心。（关内关外的救亡运动）</a:t>
            </a:r>
          </a:p>
          <a:p>
            <a:r>
              <a:rPr lang="zh-CN" altLang="en-US"/>
              <a:t>杨靖宇：日本侵略者留下的战场实录中记载：“讨伐队已经向他（杨靖宇）逼近到一百米、五十米，完全包围了他。讨伐队劝他投降。可是，他连答应的神色都没有，依然不停地用手枪向讨伐队射击。交战20分钟，有一弹命中其左腕，啪嗒一声，他的手枪落在地上。但是，他继续用右手的手枪应战。因此，讨伐队认为生擒困难，遂猛烈向他开火。”将军阵亡后，岸谷隆一郎下令将其遗体解剖，试图发现饥饿严寒条件下野外生存并战斗的秘诀，结果在将军肠胃中发现的只有树皮、草根和棉花；侵略者大受震骇，惊为天人，并予以厚葬，表达自己至高的崇敬。 </a:t>
            </a:r>
          </a:p>
          <a:p>
            <a:r>
              <a:rPr lang="zh-CN" altLang="en-US"/>
              <a:t>“红枪白马女政委”赵一曼 (1905-1936)：曾任东北抗日联军第三军二团政委，率军民与日寇浴血奋战，为国捐躯。赵一曼在慷慨就义之时，留下了对儿子的期盼:"母亲对于你没有能尽到教育的责任，实在是遗憾的事情。母亲因为坚决地做了反满抗日的斗争，今天已经到了牺牲的前夕了。希望你，宁儿啊!赶快成人，来安慰你地下的母亲!在你长大成人之后，希望不要忘记你的母亲是为国而牺牲的!"</a:t>
            </a:r>
          </a:p>
          <a:p>
            <a:r>
              <a:rPr lang="zh-CN" altLang="en-US"/>
              <a:t>一二·九运动是抗战动员的运动，是准备思想和干部的运动，是动员全民族的运动。  ——毛泽东</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赤嵌城</a:t>
            </a:r>
            <a:r>
              <a:rPr lang="zh-CN" altLang="en-US">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r>
              <a:rPr lang="en-US" altLang="zh-CN">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台湾城</a:t>
            </a:r>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赤嵌城</a:t>
            </a:r>
            <a:r>
              <a:rPr lang="zh-CN" altLang="en-US">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r>
              <a:rPr lang="en-US" altLang="zh-CN">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台湾城</a:t>
            </a:r>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新疆，古代称为西域，自汉代起，中央政权都在此设机构进行管辖。到清代，这一地区称为“回部”。</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7.xml"/><Relationship Id="rId7" Type="http://schemas.openxmlformats.org/officeDocument/2006/relationships/tags" Target="../tags/tag1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2.png"/><Relationship Id="rId4" Type="http://schemas.openxmlformats.org/officeDocument/2006/relationships/tags" Target="../tags/tag8.xml"/><Relationship Id="rId9"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slideMaster" Target="../slideMasters/slideMaster1.xml"/><Relationship Id="rId4"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Master" Target="../slideMasters/slideMaster1.xml"/><Relationship Id="rId4" Type="http://schemas.openxmlformats.org/officeDocument/2006/relationships/tags" Target="../tags/tag2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1.xml"/><Relationship Id="rId4" Type="http://schemas.openxmlformats.org/officeDocument/2006/relationships/tags" Target="../tags/tag29.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slideMaster" Target="../slideMasters/slideMaster1.xml"/><Relationship Id="rId4" Type="http://schemas.openxmlformats.org/officeDocument/2006/relationships/tags" Target="../tags/tag3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EEE5DE"/>
        </a:solidFill>
        <a:effectLst/>
      </p:bgPr>
    </p:bg>
    <p:spTree>
      <p:nvGrpSpPr>
        <p:cNvPr id="1" name=""/>
        <p:cNvGrpSpPr/>
        <p:nvPr/>
      </p:nvGrpSpPr>
      <p:grpSpPr>
        <a:xfrm>
          <a:off x="0" y="0"/>
          <a:ext cx="0" cy="0"/>
          <a:chOff x="0" y="0"/>
          <a:chExt cx="0" cy="0"/>
        </a:xfrm>
      </p:grpSpPr>
      <p:sp>
        <p:nvSpPr>
          <p:cNvPr id="7" name="Freeform 5"/>
          <p:cNvSpPr>
            <a:spLocks noEditPoints="1"/>
          </p:cNvSpPr>
          <p:nvPr userDrawn="1"/>
        </p:nvSpPr>
        <p:spPr bwMode="auto">
          <a:xfrm>
            <a:off x="9846797" y="4743023"/>
            <a:ext cx="2844638" cy="2803671"/>
          </a:xfrm>
          <a:custGeom>
            <a:avLst/>
            <a:gdLst>
              <a:gd name="T0" fmla="*/ 567 w 1786"/>
              <a:gd name="T1" fmla="*/ 962 h 1764"/>
              <a:gd name="T2" fmla="*/ 258 w 1786"/>
              <a:gd name="T3" fmla="*/ 1113 h 1764"/>
              <a:gd name="T4" fmla="*/ 491 w 1786"/>
              <a:gd name="T5" fmla="*/ 961 h 1764"/>
              <a:gd name="T6" fmla="*/ 593 w 1786"/>
              <a:gd name="T7" fmla="*/ 768 h 1764"/>
              <a:gd name="T8" fmla="*/ 610 w 1786"/>
              <a:gd name="T9" fmla="*/ 648 h 1764"/>
              <a:gd name="T10" fmla="*/ 724 w 1786"/>
              <a:gd name="T11" fmla="*/ 487 h 1764"/>
              <a:gd name="T12" fmla="*/ 860 w 1786"/>
              <a:gd name="T13" fmla="*/ 581 h 1764"/>
              <a:gd name="T14" fmla="*/ 1180 w 1786"/>
              <a:gd name="T15" fmla="*/ 594 h 1764"/>
              <a:gd name="T16" fmla="*/ 1424 w 1786"/>
              <a:gd name="T17" fmla="*/ 672 h 1764"/>
              <a:gd name="T18" fmla="*/ 1379 w 1786"/>
              <a:gd name="T19" fmla="*/ 780 h 1764"/>
              <a:gd name="T20" fmla="*/ 1329 w 1786"/>
              <a:gd name="T21" fmla="*/ 1126 h 1764"/>
              <a:gd name="T22" fmla="*/ 1150 w 1786"/>
              <a:gd name="T23" fmla="*/ 1111 h 1764"/>
              <a:gd name="T24" fmla="*/ 1158 w 1786"/>
              <a:gd name="T25" fmla="*/ 1194 h 1764"/>
              <a:gd name="T26" fmla="*/ 961 w 1786"/>
              <a:gd name="T27" fmla="*/ 1252 h 1764"/>
              <a:gd name="T28" fmla="*/ 827 w 1786"/>
              <a:gd name="T29" fmla="*/ 1267 h 1764"/>
              <a:gd name="T30" fmla="*/ 693 w 1786"/>
              <a:gd name="T31" fmla="*/ 1206 h 1764"/>
              <a:gd name="T32" fmla="*/ 739 w 1786"/>
              <a:gd name="T33" fmla="*/ 635 h 1764"/>
              <a:gd name="T34" fmla="*/ 1190 w 1786"/>
              <a:gd name="T35" fmla="*/ 755 h 1764"/>
              <a:gd name="T36" fmla="*/ 573 w 1786"/>
              <a:gd name="T37" fmla="*/ 666 h 1764"/>
              <a:gd name="T38" fmla="*/ 1184 w 1786"/>
              <a:gd name="T39" fmla="*/ 1013 h 1764"/>
              <a:gd name="T40" fmla="*/ 580 w 1786"/>
              <a:gd name="T41" fmla="*/ 1034 h 1764"/>
              <a:gd name="T42" fmla="*/ 1228 w 1786"/>
              <a:gd name="T43" fmla="*/ 708 h 1764"/>
              <a:gd name="T44" fmla="*/ 1088 w 1786"/>
              <a:gd name="T45" fmla="*/ 673 h 1764"/>
              <a:gd name="T46" fmla="*/ 1019 w 1786"/>
              <a:gd name="T47" fmla="*/ 627 h 1764"/>
              <a:gd name="T48" fmla="*/ 1009 w 1786"/>
              <a:gd name="T49" fmla="*/ 1192 h 1764"/>
              <a:gd name="T50" fmla="*/ 1098 w 1786"/>
              <a:gd name="T51" fmla="*/ 569 h 1764"/>
              <a:gd name="T52" fmla="*/ 1291 w 1786"/>
              <a:gd name="T53" fmla="*/ 1217 h 1764"/>
              <a:gd name="T54" fmla="*/ 218 w 1786"/>
              <a:gd name="T55" fmla="*/ 1226 h 1764"/>
              <a:gd name="T56" fmla="*/ 412 w 1786"/>
              <a:gd name="T57" fmla="*/ 487 h 1764"/>
              <a:gd name="T58" fmla="*/ 801 w 1786"/>
              <a:gd name="T59" fmla="*/ 1546 h 1764"/>
              <a:gd name="T60" fmla="*/ 1591 w 1786"/>
              <a:gd name="T61" fmla="*/ 1641 h 1764"/>
              <a:gd name="T62" fmla="*/ 942 w 1786"/>
              <a:gd name="T63" fmla="*/ 1287 h 1764"/>
              <a:gd name="T64" fmla="*/ 1749 w 1786"/>
              <a:gd name="T65" fmla="*/ 536 h 1764"/>
              <a:gd name="T66" fmla="*/ 914 w 1786"/>
              <a:gd name="T67" fmla="*/ 1463 h 1764"/>
              <a:gd name="T68" fmla="*/ 1519 w 1786"/>
              <a:gd name="T69" fmla="*/ 833 h 1764"/>
              <a:gd name="T70" fmla="*/ 1097 w 1786"/>
              <a:gd name="T71" fmla="*/ 389 h 1764"/>
              <a:gd name="T72" fmla="*/ 1584 w 1786"/>
              <a:gd name="T73" fmla="*/ 549 h 1764"/>
              <a:gd name="T74" fmla="*/ 1563 w 1786"/>
              <a:gd name="T75" fmla="*/ 595 h 1764"/>
              <a:gd name="T76" fmla="*/ 617 w 1786"/>
              <a:gd name="T77" fmla="*/ 482 h 1764"/>
              <a:gd name="T78" fmla="*/ 888 w 1786"/>
              <a:gd name="T79" fmla="*/ 1425 h 1764"/>
              <a:gd name="T80" fmla="*/ 921 w 1786"/>
              <a:gd name="T81" fmla="*/ 1533 h 1764"/>
              <a:gd name="T82" fmla="*/ 1534 w 1786"/>
              <a:gd name="T83" fmla="*/ 1523 h 1764"/>
              <a:gd name="T84" fmla="*/ 1570 w 1786"/>
              <a:gd name="T85" fmla="*/ 392 h 1764"/>
              <a:gd name="T86" fmla="*/ 484 w 1786"/>
              <a:gd name="T87" fmla="*/ 1256 h 1764"/>
              <a:gd name="T88" fmla="*/ 1060 w 1786"/>
              <a:gd name="T89" fmla="*/ 334 h 1764"/>
              <a:gd name="T90" fmla="*/ 1402 w 1786"/>
              <a:gd name="T91" fmla="*/ 1096 h 1764"/>
              <a:gd name="T92" fmla="*/ 1574 w 1786"/>
              <a:gd name="T93" fmla="*/ 814 h 1764"/>
              <a:gd name="T94" fmla="*/ 1231 w 1786"/>
              <a:gd name="T95" fmla="*/ 491 h 1764"/>
              <a:gd name="T96" fmla="*/ 768 w 1786"/>
              <a:gd name="T97" fmla="*/ 1212 h 1764"/>
              <a:gd name="T98" fmla="*/ 250 w 1786"/>
              <a:gd name="T99" fmla="*/ 1238 h 1764"/>
              <a:gd name="T100" fmla="*/ 1173 w 1786"/>
              <a:gd name="T101" fmla="*/ 1115 h 1764"/>
              <a:gd name="T102" fmla="*/ 512 w 1786"/>
              <a:gd name="T103" fmla="*/ 1086 h 1764"/>
              <a:gd name="T104" fmla="*/ 1437 w 1786"/>
              <a:gd name="T105" fmla="*/ 1340 h 1764"/>
              <a:gd name="T106" fmla="*/ 600 w 1786"/>
              <a:gd name="T107" fmla="*/ 1165 h 1764"/>
              <a:gd name="T108" fmla="*/ 295 w 1786"/>
              <a:gd name="T109" fmla="*/ 652 h 1764"/>
              <a:gd name="T110" fmla="*/ 1443 w 1786"/>
              <a:gd name="T111" fmla="*/ 450 h 1764"/>
              <a:gd name="T112" fmla="*/ 130 w 1786"/>
              <a:gd name="T113" fmla="*/ 635 h 1764"/>
              <a:gd name="T114" fmla="*/ 556 w 1786"/>
              <a:gd name="T115" fmla="*/ 594 h 1764"/>
              <a:gd name="T116" fmla="*/ 759 w 1786"/>
              <a:gd name="T117" fmla="*/ 436 h 1764"/>
              <a:gd name="T118" fmla="*/ 476 w 1786"/>
              <a:gd name="T119" fmla="*/ 483 h 1764"/>
              <a:gd name="T120" fmla="*/ 465 w 1786"/>
              <a:gd name="T121" fmla="*/ 1304 h 1764"/>
              <a:gd name="T122" fmla="*/ 1058 w 1786"/>
              <a:gd name="T123" fmla="*/ 368 h 1764"/>
              <a:gd name="T124" fmla="*/ 801 w 1786"/>
              <a:gd name="T125" fmla="*/ 147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6" h="1764">
                <a:moveTo>
                  <a:pt x="671" y="1165"/>
                </a:moveTo>
                <a:cubicBezTo>
                  <a:pt x="670" y="1164"/>
                  <a:pt x="668" y="1163"/>
                  <a:pt x="667" y="1164"/>
                </a:cubicBezTo>
                <a:cubicBezTo>
                  <a:pt x="662" y="1165"/>
                  <a:pt x="658" y="1165"/>
                  <a:pt x="653" y="1164"/>
                </a:cubicBezTo>
                <a:cubicBezTo>
                  <a:pt x="653" y="1164"/>
                  <a:pt x="652" y="1163"/>
                  <a:pt x="652" y="1162"/>
                </a:cubicBezTo>
                <a:cubicBezTo>
                  <a:pt x="649" y="1162"/>
                  <a:pt x="647" y="1163"/>
                  <a:pt x="645" y="1164"/>
                </a:cubicBezTo>
                <a:cubicBezTo>
                  <a:pt x="644" y="1160"/>
                  <a:pt x="643" y="1157"/>
                  <a:pt x="642" y="1153"/>
                </a:cubicBezTo>
                <a:cubicBezTo>
                  <a:pt x="643" y="1152"/>
                  <a:pt x="643" y="1150"/>
                  <a:pt x="642" y="1148"/>
                </a:cubicBezTo>
                <a:cubicBezTo>
                  <a:pt x="641" y="1146"/>
                  <a:pt x="640" y="1145"/>
                  <a:pt x="637" y="1145"/>
                </a:cubicBezTo>
                <a:cubicBezTo>
                  <a:pt x="636" y="1148"/>
                  <a:pt x="632" y="1151"/>
                  <a:pt x="635" y="1156"/>
                </a:cubicBezTo>
                <a:cubicBezTo>
                  <a:pt x="630" y="1157"/>
                  <a:pt x="627" y="1159"/>
                  <a:pt x="628" y="1164"/>
                </a:cubicBezTo>
                <a:cubicBezTo>
                  <a:pt x="626" y="1163"/>
                  <a:pt x="624" y="1163"/>
                  <a:pt x="622" y="1163"/>
                </a:cubicBezTo>
                <a:cubicBezTo>
                  <a:pt x="620" y="1155"/>
                  <a:pt x="620" y="1148"/>
                  <a:pt x="625" y="1141"/>
                </a:cubicBezTo>
                <a:cubicBezTo>
                  <a:pt x="627" y="1140"/>
                  <a:pt x="629" y="1140"/>
                  <a:pt x="631" y="1139"/>
                </a:cubicBezTo>
                <a:cubicBezTo>
                  <a:pt x="632" y="1137"/>
                  <a:pt x="633" y="1135"/>
                  <a:pt x="634" y="1133"/>
                </a:cubicBezTo>
                <a:cubicBezTo>
                  <a:pt x="633" y="1133"/>
                  <a:pt x="633" y="1133"/>
                  <a:pt x="632" y="1132"/>
                </a:cubicBezTo>
                <a:cubicBezTo>
                  <a:pt x="633" y="1130"/>
                  <a:pt x="634" y="1129"/>
                  <a:pt x="635" y="1127"/>
                </a:cubicBezTo>
                <a:cubicBezTo>
                  <a:pt x="634" y="1125"/>
                  <a:pt x="634" y="1123"/>
                  <a:pt x="633" y="1122"/>
                </a:cubicBezTo>
                <a:cubicBezTo>
                  <a:pt x="632" y="1121"/>
                  <a:pt x="631" y="1120"/>
                  <a:pt x="629" y="1120"/>
                </a:cubicBezTo>
                <a:cubicBezTo>
                  <a:pt x="626" y="1121"/>
                  <a:pt x="622" y="1122"/>
                  <a:pt x="618" y="1123"/>
                </a:cubicBezTo>
                <a:cubicBezTo>
                  <a:pt x="617" y="1124"/>
                  <a:pt x="619" y="1126"/>
                  <a:pt x="617" y="1127"/>
                </a:cubicBezTo>
                <a:cubicBezTo>
                  <a:pt x="613" y="1128"/>
                  <a:pt x="611" y="1124"/>
                  <a:pt x="607" y="1123"/>
                </a:cubicBezTo>
                <a:cubicBezTo>
                  <a:pt x="609" y="1119"/>
                  <a:pt x="611" y="1116"/>
                  <a:pt x="612" y="1112"/>
                </a:cubicBezTo>
                <a:cubicBezTo>
                  <a:pt x="613" y="1109"/>
                  <a:pt x="619" y="1107"/>
                  <a:pt x="615" y="1102"/>
                </a:cubicBezTo>
                <a:cubicBezTo>
                  <a:pt x="619" y="1100"/>
                  <a:pt x="622" y="1097"/>
                  <a:pt x="625" y="1094"/>
                </a:cubicBezTo>
                <a:cubicBezTo>
                  <a:pt x="626" y="1091"/>
                  <a:pt x="626" y="1087"/>
                  <a:pt x="623" y="1083"/>
                </a:cubicBezTo>
                <a:cubicBezTo>
                  <a:pt x="619" y="1079"/>
                  <a:pt x="623" y="1072"/>
                  <a:pt x="629" y="1068"/>
                </a:cubicBezTo>
                <a:cubicBezTo>
                  <a:pt x="630" y="1067"/>
                  <a:pt x="631" y="1068"/>
                  <a:pt x="632" y="1066"/>
                </a:cubicBezTo>
                <a:cubicBezTo>
                  <a:pt x="635" y="1059"/>
                  <a:pt x="635" y="1051"/>
                  <a:pt x="640" y="1045"/>
                </a:cubicBezTo>
                <a:cubicBezTo>
                  <a:pt x="641" y="1046"/>
                  <a:pt x="641" y="1047"/>
                  <a:pt x="642" y="1048"/>
                </a:cubicBezTo>
                <a:cubicBezTo>
                  <a:pt x="644" y="1048"/>
                  <a:pt x="646" y="1048"/>
                  <a:pt x="647" y="1046"/>
                </a:cubicBezTo>
                <a:cubicBezTo>
                  <a:pt x="645" y="1044"/>
                  <a:pt x="643" y="1044"/>
                  <a:pt x="640" y="1045"/>
                </a:cubicBezTo>
                <a:cubicBezTo>
                  <a:pt x="640" y="1043"/>
                  <a:pt x="640" y="1042"/>
                  <a:pt x="639" y="1040"/>
                </a:cubicBezTo>
                <a:cubicBezTo>
                  <a:pt x="638" y="1040"/>
                  <a:pt x="637" y="1039"/>
                  <a:pt x="636" y="1040"/>
                </a:cubicBezTo>
                <a:cubicBezTo>
                  <a:pt x="634" y="1038"/>
                  <a:pt x="633" y="1036"/>
                  <a:pt x="631" y="1034"/>
                </a:cubicBezTo>
                <a:cubicBezTo>
                  <a:pt x="626" y="1035"/>
                  <a:pt x="622" y="1036"/>
                  <a:pt x="617" y="1038"/>
                </a:cubicBezTo>
                <a:cubicBezTo>
                  <a:pt x="615" y="1039"/>
                  <a:pt x="618" y="1041"/>
                  <a:pt x="617" y="1043"/>
                </a:cubicBezTo>
                <a:cubicBezTo>
                  <a:pt x="616" y="1044"/>
                  <a:pt x="611" y="1043"/>
                  <a:pt x="611" y="1045"/>
                </a:cubicBezTo>
                <a:cubicBezTo>
                  <a:pt x="611" y="1049"/>
                  <a:pt x="612" y="1051"/>
                  <a:pt x="613" y="1054"/>
                </a:cubicBezTo>
                <a:cubicBezTo>
                  <a:pt x="615" y="1054"/>
                  <a:pt x="617" y="1052"/>
                  <a:pt x="619" y="1054"/>
                </a:cubicBezTo>
                <a:cubicBezTo>
                  <a:pt x="619" y="1058"/>
                  <a:pt x="614" y="1058"/>
                  <a:pt x="613" y="1061"/>
                </a:cubicBezTo>
                <a:cubicBezTo>
                  <a:pt x="611" y="1064"/>
                  <a:pt x="609" y="1067"/>
                  <a:pt x="605" y="1068"/>
                </a:cubicBezTo>
                <a:cubicBezTo>
                  <a:pt x="601" y="1068"/>
                  <a:pt x="600" y="1073"/>
                  <a:pt x="596" y="1072"/>
                </a:cubicBezTo>
                <a:cubicBezTo>
                  <a:pt x="594" y="1070"/>
                  <a:pt x="599" y="1071"/>
                  <a:pt x="598" y="1069"/>
                </a:cubicBezTo>
                <a:cubicBezTo>
                  <a:pt x="598" y="1067"/>
                  <a:pt x="598" y="1066"/>
                  <a:pt x="600" y="1066"/>
                </a:cubicBezTo>
                <a:cubicBezTo>
                  <a:pt x="602" y="1065"/>
                  <a:pt x="603" y="1064"/>
                  <a:pt x="604" y="1062"/>
                </a:cubicBezTo>
                <a:cubicBezTo>
                  <a:pt x="604" y="1060"/>
                  <a:pt x="603" y="1058"/>
                  <a:pt x="602" y="1055"/>
                </a:cubicBezTo>
                <a:cubicBezTo>
                  <a:pt x="598" y="1056"/>
                  <a:pt x="594" y="1056"/>
                  <a:pt x="590" y="1061"/>
                </a:cubicBezTo>
                <a:cubicBezTo>
                  <a:pt x="589" y="1056"/>
                  <a:pt x="594" y="1054"/>
                  <a:pt x="593" y="1050"/>
                </a:cubicBezTo>
                <a:cubicBezTo>
                  <a:pt x="589" y="1051"/>
                  <a:pt x="586" y="1048"/>
                  <a:pt x="582" y="1046"/>
                </a:cubicBezTo>
                <a:cubicBezTo>
                  <a:pt x="580" y="1048"/>
                  <a:pt x="577" y="1051"/>
                  <a:pt x="573" y="1050"/>
                </a:cubicBezTo>
                <a:cubicBezTo>
                  <a:pt x="572" y="1050"/>
                  <a:pt x="572" y="1049"/>
                  <a:pt x="572" y="1048"/>
                </a:cubicBezTo>
                <a:cubicBezTo>
                  <a:pt x="567" y="1046"/>
                  <a:pt x="565" y="1051"/>
                  <a:pt x="562" y="1052"/>
                </a:cubicBezTo>
                <a:cubicBezTo>
                  <a:pt x="559" y="1054"/>
                  <a:pt x="557" y="1055"/>
                  <a:pt x="553" y="1055"/>
                </a:cubicBezTo>
                <a:cubicBezTo>
                  <a:pt x="548" y="1054"/>
                  <a:pt x="542" y="1056"/>
                  <a:pt x="537" y="1059"/>
                </a:cubicBezTo>
                <a:cubicBezTo>
                  <a:pt x="536" y="1057"/>
                  <a:pt x="534" y="1056"/>
                  <a:pt x="532" y="1057"/>
                </a:cubicBezTo>
                <a:cubicBezTo>
                  <a:pt x="531" y="1055"/>
                  <a:pt x="531" y="1053"/>
                  <a:pt x="530" y="1051"/>
                </a:cubicBezTo>
                <a:cubicBezTo>
                  <a:pt x="531" y="1051"/>
                  <a:pt x="531" y="1050"/>
                  <a:pt x="531" y="1050"/>
                </a:cubicBezTo>
                <a:cubicBezTo>
                  <a:pt x="536" y="1047"/>
                  <a:pt x="536" y="1047"/>
                  <a:pt x="536" y="1041"/>
                </a:cubicBezTo>
                <a:cubicBezTo>
                  <a:pt x="539" y="1038"/>
                  <a:pt x="543" y="1036"/>
                  <a:pt x="545" y="1031"/>
                </a:cubicBezTo>
                <a:cubicBezTo>
                  <a:pt x="540" y="1027"/>
                  <a:pt x="539" y="1021"/>
                  <a:pt x="542" y="1015"/>
                </a:cubicBezTo>
                <a:cubicBezTo>
                  <a:pt x="545" y="1014"/>
                  <a:pt x="549" y="1013"/>
                  <a:pt x="553" y="1012"/>
                </a:cubicBezTo>
                <a:cubicBezTo>
                  <a:pt x="554" y="1011"/>
                  <a:pt x="553" y="1010"/>
                  <a:pt x="553" y="1009"/>
                </a:cubicBezTo>
                <a:cubicBezTo>
                  <a:pt x="555" y="1006"/>
                  <a:pt x="558" y="1008"/>
                  <a:pt x="560" y="1005"/>
                </a:cubicBezTo>
                <a:cubicBezTo>
                  <a:pt x="560" y="1004"/>
                  <a:pt x="560" y="1003"/>
                  <a:pt x="558" y="1002"/>
                </a:cubicBezTo>
                <a:cubicBezTo>
                  <a:pt x="557" y="1002"/>
                  <a:pt x="557" y="1001"/>
                  <a:pt x="557" y="1000"/>
                </a:cubicBezTo>
                <a:cubicBezTo>
                  <a:pt x="559" y="998"/>
                  <a:pt x="562" y="996"/>
                  <a:pt x="561" y="992"/>
                </a:cubicBezTo>
                <a:cubicBezTo>
                  <a:pt x="564" y="991"/>
                  <a:pt x="566" y="991"/>
                  <a:pt x="568" y="990"/>
                </a:cubicBezTo>
                <a:cubicBezTo>
                  <a:pt x="571" y="992"/>
                  <a:pt x="567" y="994"/>
                  <a:pt x="569" y="997"/>
                </a:cubicBezTo>
                <a:cubicBezTo>
                  <a:pt x="572" y="997"/>
                  <a:pt x="575" y="999"/>
                  <a:pt x="579" y="1001"/>
                </a:cubicBezTo>
                <a:cubicBezTo>
                  <a:pt x="584" y="1000"/>
                  <a:pt x="590" y="998"/>
                  <a:pt x="596" y="997"/>
                </a:cubicBezTo>
                <a:cubicBezTo>
                  <a:pt x="597" y="1000"/>
                  <a:pt x="595" y="1001"/>
                  <a:pt x="592" y="1002"/>
                </a:cubicBezTo>
                <a:cubicBezTo>
                  <a:pt x="593" y="1005"/>
                  <a:pt x="594" y="1009"/>
                  <a:pt x="595" y="1012"/>
                </a:cubicBezTo>
                <a:cubicBezTo>
                  <a:pt x="596" y="1013"/>
                  <a:pt x="597" y="1013"/>
                  <a:pt x="598" y="1014"/>
                </a:cubicBezTo>
                <a:cubicBezTo>
                  <a:pt x="600" y="1013"/>
                  <a:pt x="598" y="1010"/>
                  <a:pt x="601" y="1009"/>
                </a:cubicBezTo>
                <a:cubicBezTo>
                  <a:pt x="603" y="1008"/>
                  <a:pt x="600" y="1005"/>
                  <a:pt x="602" y="1003"/>
                </a:cubicBezTo>
                <a:cubicBezTo>
                  <a:pt x="603" y="1001"/>
                  <a:pt x="601" y="999"/>
                  <a:pt x="601" y="996"/>
                </a:cubicBezTo>
                <a:cubicBezTo>
                  <a:pt x="600" y="994"/>
                  <a:pt x="600" y="992"/>
                  <a:pt x="597" y="992"/>
                </a:cubicBezTo>
                <a:cubicBezTo>
                  <a:pt x="599" y="989"/>
                  <a:pt x="600" y="990"/>
                  <a:pt x="602" y="991"/>
                </a:cubicBezTo>
                <a:cubicBezTo>
                  <a:pt x="604" y="989"/>
                  <a:pt x="601" y="987"/>
                  <a:pt x="602" y="985"/>
                </a:cubicBezTo>
                <a:cubicBezTo>
                  <a:pt x="599" y="983"/>
                  <a:pt x="596" y="982"/>
                  <a:pt x="595" y="981"/>
                </a:cubicBezTo>
                <a:cubicBezTo>
                  <a:pt x="593" y="976"/>
                  <a:pt x="592" y="973"/>
                  <a:pt x="591" y="969"/>
                </a:cubicBezTo>
                <a:cubicBezTo>
                  <a:pt x="589" y="966"/>
                  <a:pt x="585" y="972"/>
                  <a:pt x="583" y="968"/>
                </a:cubicBezTo>
                <a:cubicBezTo>
                  <a:pt x="584" y="968"/>
                  <a:pt x="585" y="968"/>
                  <a:pt x="586" y="966"/>
                </a:cubicBezTo>
                <a:cubicBezTo>
                  <a:pt x="585" y="962"/>
                  <a:pt x="584" y="958"/>
                  <a:pt x="587" y="954"/>
                </a:cubicBezTo>
                <a:cubicBezTo>
                  <a:pt x="585" y="949"/>
                  <a:pt x="586" y="943"/>
                  <a:pt x="581" y="939"/>
                </a:cubicBezTo>
                <a:cubicBezTo>
                  <a:pt x="583" y="938"/>
                  <a:pt x="582" y="936"/>
                  <a:pt x="581" y="933"/>
                </a:cubicBezTo>
                <a:cubicBezTo>
                  <a:pt x="577" y="932"/>
                  <a:pt x="575" y="929"/>
                  <a:pt x="573" y="925"/>
                </a:cubicBezTo>
                <a:cubicBezTo>
                  <a:pt x="572" y="925"/>
                  <a:pt x="571" y="925"/>
                  <a:pt x="570" y="925"/>
                </a:cubicBezTo>
                <a:cubicBezTo>
                  <a:pt x="569" y="927"/>
                  <a:pt x="568" y="930"/>
                  <a:pt x="567" y="933"/>
                </a:cubicBezTo>
                <a:cubicBezTo>
                  <a:pt x="567" y="933"/>
                  <a:pt x="568" y="935"/>
                  <a:pt x="568" y="937"/>
                </a:cubicBezTo>
                <a:cubicBezTo>
                  <a:pt x="570" y="940"/>
                  <a:pt x="573" y="938"/>
                  <a:pt x="575" y="940"/>
                </a:cubicBezTo>
                <a:cubicBezTo>
                  <a:pt x="572" y="944"/>
                  <a:pt x="576" y="948"/>
                  <a:pt x="576" y="952"/>
                </a:cubicBezTo>
                <a:cubicBezTo>
                  <a:pt x="573" y="954"/>
                  <a:pt x="572" y="950"/>
                  <a:pt x="570" y="952"/>
                </a:cubicBezTo>
                <a:cubicBezTo>
                  <a:pt x="568" y="953"/>
                  <a:pt x="567" y="954"/>
                  <a:pt x="565" y="956"/>
                </a:cubicBezTo>
                <a:cubicBezTo>
                  <a:pt x="566" y="958"/>
                  <a:pt x="566" y="960"/>
                  <a:pt x="567" y="962"/>
                </a:cubicBezTo>
                <a:cubicBezTo>
                  <a:pt x="564" y="964"/>
                  <a:pt x="562" y="963"/>
                  <a:pt x="561" y="961"/>
                </a:cubicBezTo>
                <a:cubicBezTo>
                  <a:pt x="557" y="959"/>
                  <a:pt x="554" y="957"/>
                  <a:pt x="550" y="958"/>
                </a:cubicBezTo>
                <a:cubicBezTo>
                  <a:pt x="548" y="956"/>
                  <a:pt x="550" y="954"/>
                  <a:pt x="551" y="953"/>
                </a:cubicBezTo>
                <a:cubicBezTo>
                  <a:pt x="553" y="952"/>
                  <a:pt x="556" y="951"/>
                  <a:pt x="559" y="951"/>
                </a:cubicBezTo>
                <a:cubicBezTo>
                  <a:pt x="560" y="949"/>
                  <a:pt x="561" y="947"/>
                  <a:pt x="562" y="945"/>
                </a:cubicBezTo>
                <a:cubicBezTo>
                  <a:pt x="561" y="943"/>
                  <a:pt x="561" y="941"/>
                  <a:pt x="560" y="938"/>
                </a:cubicBezTo>
                <a:cubicBezTo>
                  <a:pt x="562" y="936"/>
                  <a:pt x="563" y="934"/>
                  <a:pt x="565" y="932"/>
                </a:cubicBezTo>
                <a:cubicBezTo>
                  <a:pt x="563" y="929"/>
                  <a:pt x="560" y="928"/>
                  <a:pt x="558" y="927"/>
                </a:cubicBezTo>
                <a:cubicBezTo>
                  <a:pt x="556" y="927"/>
                  <a:pt x="554" y="928"/>
                  <a:pt x="552" y="928"/>
                </a:cubicBezTo>
                <a:cubicBezTo>
                  <a:pt x="551" y="930"/>
                  <a:pt x="550" y="932"/>
                  <a:pt x="551" y="934"/>
                </a:cubicBezTo>
                <a:cubicBezTo>
                  <a:pt x="549" y="936"/>
                  <a:pt x="545" y="935"/>
                  <a:pt x="544" y="939"/>
                </a:cubicBezTo>
                <a:cubicBezTo>
                  <a:pt x="538" y="936"/>
                  <a:pt x="534" y="940"/>
                  <a:pt x="530" y="944"/>
                </a:cubicBezTo>
                <a:cubicBezTo>
                  <a:pt x="529" y="947"/>
                  <a:pt x="530" y="949"/>
                  <a:pt x="533" y="950"/>
                </a:cubicBezTo>
                <a:cubicBezTo>
                  <a:pt x="532" y="951"/>
                  <a:pt x="532" y="953"/>
                  <a:pt x="531" y="954"/>
                </a:cubicBezTo>
                <a:cubicBezTo>
                  <a:pt x="529" y="953"/>
                  <a:pt x="530" y="950"/>
                  <a:pt x="528" y="949"/>
                </a:cubicBezTo>
                <a:cubicBezTo>
                  <a:pt x="524" y="950"/>
                  <a:pt x="519" y="951"/>
                  <a:pt x="514" y="953"/>
                </a:cubicBezTo>
                <a:cubicBezTo>
                  <a:pt x="513" y="962"/>
                  <a:pt x="522" y="970"/>
                  <a:pt x="522" y="980"/>
                </a:cubicBezTo>
                <a:cubicBezTo>
                  <a:pt x="518" y="980"/>
                  <a:pt x="512" y="978"/>
                  <a:pt x="509" y="984"/>
                </a:cubicBezTo>
                <a:cubicBezTo>
                  <a:pt x="508" y="983"/>
                  <a:pt x="507" y="983"/>
                  <a:pt x="506" y="982"/>
                </a:cubicBezTo>
                <a:cubicBezTo>
                  <a:pt x="505" y="976"/>
                  <a:pt x="513" y="976"/>
                  <a:pt x="514" y="971"/>
                </a:cubicBezTo>
                <a:cubicBezTo>
                  <a:pt x="512" y="970"/>
                  <a:pt x="510" y="969"/>
                  <a:pt x="508" y="970"/>
                </a:cubicBezTo>
                <a:cubicBezTo>
                  <a:pt x="505" y="971"/>
                  <a:pt x="507" y="973"/>
                  <a:pt x="506" y="974"/>
                </a:cubicBezTo>
                <a:cubicBezTo>
                  <a:pt x="504" y="974"/>
                  <a:pt x="503" y="971"/>
                  <a:pt x="500" y="972"/>
                </a:cubicBezTo>
                <a:cubicBezTo>
                  <a:pt x="498" y="976"/>
                  <a:pt x="497" y="979"/>
                  <a:pt x="500" y="984"/>
                </a:cubicBezTo>
                <a:cubicBezTo>
                  <a:pt x="496" y="985"/>
                  <a:pt x="493" y="985"/>
                  <a:pt x="490" y="986"/>
                </a:cubicBezTo>
                <a:cubicBezTo>
                  <a:pt x="488" y="990"/>
                  <a:pt x="487" y="993"/>
                  <a:pt x="485" y="997"/>
                </a:cubicBezTo>
                <a:cubicBezTo>
                  <a:pt x="485" y="999"/>
                  <a:pt x="489" y="998"/>
                  <a:pt x="490" y="1001"/>
                </a:cubicBezTo>
                <a:cubicBezTo>
                  <a:pt x="487" y="1001"/>
                  <a:pt x="485" y="1003"/>
                  <a:pt x="485" y="1005"/>
                </a:cubicBezTo>
                <a:cubicBezTo>
                  <a:pt x="486" y="1008"/>
                  <a:pt x="483" y="1008"/>
                  <a:pt x="482" y="1009"/>
                </a:cubicBezTo>
                <a:cubicBezTo>
                  <a:pt x="483" y="1013"/>
                  <a:pt x="484" y="1016"/>
                  <a:pt x="485" y="1020"/>
                </a:cubicBezTo>
                <a:cubicBezTo>
                  <a:pt x="488" y="1019"/>
                  <a:pt x="491" y="1018"/>
                  <a:pt x="494" y="1017"/>
                </a:cubicBezTo>
                <a:cubicBezTo>
                  <a:pt x="493" y="1015"/>
                  <a:pt x="494" y="1014"/>
                  <a:pt x="495" y="1013"/>
                </a:cubicBezTo>
                <a:cubicBezTo>
                  <a:pt x="496" y="1011"/>
                  <a:pt x="497" y="1010"/>
                  <a:pt x="496" y="1009"/>
                </a:cubicBezTo>
                <a:cubicBezTo>
                  <a:pt x="495" y="1005"/>
                  <a:pt x="492" y="1003"/>
                  <a:pt x="490" y="1001"/>
                </a:cubicBezTo>
                <a:cubicBezTo>
                  <a:pt x="490" y="1001"/>
                  <a:pt x="491" y="1000"/>
                  <a:pt x="492" y="1000"/>
                </a:cubicBezTo>
                <a:cubicBezTo>
                  <a:pt x="495" y="1002"/>
                  <a:pt x="497" y="1003"/>
                  <a:pt x="501" y="1006"/>
                </a:cubicBezTo>
                <a:cubicBezTo>
                  <a:pt x="504" y="1004"/>
                  <a:pt x="509" y="1006"/>
                  <a:pt x="513" y="1005"/>
                </a:cubicBezTo>
                <a:cubicBezTo>
                  <a:pt x="514" y="1006"/>
                  <a:pt x="514" y="1007"/>
                  <a:pt x="514" y="1008"/>
                </a:cubicBezTo>
                <a:cubicBezTo>
                  <a:pt x="513" y="1008"/>
                  <a:pt x="512" y="1009"/>
                  <a:pt x="511" y="1010"/>
                </a:cubicBezTo>
                <a:cubicBezTo>
                  <a:pt x="511" y="1011"/>
                  <a:pt x="511" y="1013"/>
                  <a:pt x="512" y="1015"/>
                </a:cubicBezTo>
                <a:cubicBezTo>
                  <a:pt x="506" y="1015"/>
                  <a:pt x="503" y="1021"/>
                  <a:pt x="497" y="1020"/>
                </a:cubicBezTo>
                <a:cubicBezTo>
                  <a:pt x="495" y="1024"/>
                  <a:pt x="492" y="1025"/>
                  <a:pt x="494" y="1030"/>
                </a:cubicBezTo>
                <a:cubicBezTo>
                  <a:pt x="497" y="1027"/>
                  <a:pt x="500" y="1030"/>
                  <a:pt x="504" y="1027"/>
                </a:cubicBezTo>
                <a:cubicBezTo>
                  <a:pt x="507" y="1025"/>
                  <a:pt x="512" y="1025"/>
                  <a:pt x="516" y="1024"/>
                </a:cubicBezTo>
                <a:cubicBezTo>
                  <a:pt x="516" y="1022"/>
                  <a:pt x="516" y="1020"/>
                  <a:pt x="515" y="1019"/>
                </a:cubicBezTo>
                <a:cubicBezTo>
                  <a:pt x="517" y="1016"/>
                  <a:pt x="521" y="1018"/>
                  <a:pt x="521" y="1015"/>
                </a:cubicBezTo>
                <a:cubicBezTo>
                  <a:pt x="523" y="1013"/>
                  <a:pt x="525" y="1016"/>
                  <a:pt x="527" y="1015"/>
                </a:cubicBezTo>
                <a:cubicBezTo>
                  <a:pt x="528" y="1014"/>
                  <a:pt x="530" y="1013"/>
                  <a:pt x="533" y="1015"/>
                </a:cubicBezTo>
                <a:cubicBezTo>
                  <a:pt x="530" y="1019"/>
                  <a:pt x="533" y="1024"/>
                  <a:pt x="534" y="1028"/>
                </a:cubicBezTo>
                <a:cubicBezTo>
                  <a:pt x="533" y="1029"/>
                  <a:pt x="532" y="1030"/>
                  <a:pt x="531" y="1030"/>
                </a:cubicBezTo>
                <a:cubicBezTo>
                  <a:pt x="531" y="1032"/>
                  <a:pt x="532" y="1035"/>
                  <a:pt x="532" y="1037"/>
                </a:cubicBezTo>
                <a:cubicBezTo>
                  <a:pt x="528" y="1038"/>
                  <a:pt x="524" y="1039"/>
                  <a:pt x="520" y="1040"/>
                </a:cubicBezTo>
                <a:cubicBezTo>
                  <a:pt x="520" y="1046"/>
                  <a:pt x="519" y="1051"/>
                  <a:pt x="522" y="1056"/>
                </a:cubicBezTo>
                <a:cubicBezTo>
                  <a:pt x="513" y="1057"/>
                  <a:pt x="507" y="1066"/>
                  <a:pt x="498" y="1061"/>
                </a:cubicBezTo>
                <a:cubicBezTo>
                  <a:pt x="498" y="1060"/>
                  <a:pt x="498" y="1059"/>
                  <a:pt x="497" y="1058"/>
                </a:cubicBezTo>
                <a:cubicBezTo>
                  <a:pt x="500" y="1055"/>
                  <a:pt x="502" y="1053"/>
                  <a:pt x="505" y="1052"/>
                </a:cubicBezTo>
                <a:cubicBezTo>
                  <a:pt x="508" y="1048"/>
                  <a:pt x="509" y="1043"/>
                  <a:pt x="506" y="1039"/>
                </a:cubicBezTo>
                <a:cubicBezTo>
                  <a:pt x="496" y="1040"/>
                  <a:pt x="488" y="1044"/>
                  <a:pt x="479" y="1048"/>
                </a:cubicBezTo>
                <a:cubicBezTo>
                  <a:pt x="479" y="1050"/>
                  <a:pt x="478" y="1052"/>
                  <a:pt x="478" y="1054"/>
                </a:cubicBezTo>
                <a:cubicBezTo>
                  <a:pt x="479" y="1055"/>
                  <a:pt x="479" y="1055"/>
                  <a:pt x="480" y="1056"/>
                </a:cubicBezTo>
                <a:cubicBezTo>
                  <a:pt x="480" y="1059"/>
                  <a:pt x="476" y="1061"/>
                  <a:pt x="477" y="1064"/>
                </a:cubicBezTo>
                <a:cubicBezTo>
                  <a:pt x="474" y="1064"/>
                  <a:pt x="472" y="1063"/>
                  <a:pt x="469" y="1064"/>
                </a:cubicBezTo>
                <a:cubicBezTo>
                  <a:pt x="467" y="1062"/>
                  <a:pt x="468" y="1059"/>
                  <a:pt x="466" y="1057"/>
                </a:cubicBezTo>
                <a:cubicBezTo>
                  <a:pt x="463" y="1059"/>
                  <a:pt x="460" y="1062"/>
                  <a:pt x="457" y="1061"/>
                </a:cubicBezTo>
                <a:cubicBezTo>
                  <a:pt x="456" y="1063"/>
                  <a:pt x="455" y="1065"/>
                  <a:pt x="454" y="1066"/>
                </a:cubicBezTo>
                <a:cubicBezTo>
                  <a:pt x="444" y="1067"/>
                  <a:pt x="436" y="1074"/>
                  <a:pt x="426" y="1075"/>
                </a:cubicBezTo>
                <a:cubicBezTo>
                  <a:pt x="425" y="1077"/>
                  <a:pt x="424" y="1078"/>
                  <a:pt x="423" y="1080"/>
                </a:cubicBezTo>
                <a:cubicBezTo>
                  <a:pt x="419" y="1080"/>
                  <a:pt x="416" y="1084"/>
                  <a:pt x="412" y="1085"/>
                </a:cubicBezTo>
                <a:cubicBezTo>
                  <a:pt x="411" y="1087"/>
                  <a:pt x="410" y="1090"/>
                  <a:pt x="409" y="1092"/>
                </a:cubicBezTo>
                <a:cubicBezTo>
                  <a:pt x="406" y="1092"/>
                  <a:pt x="403" y="1095"/>
                  <a:pt x="401" y="1093"/>
                </a:cubicBezTo>
                <a:cubicBezTo>
                  <a:pt x="399" y="1092"/>
                  <a:pt x="397" y="1093"/>
                  <a:pt x="396" y="1094"/>
                </a:cubicBezTo>
                <a:cubicBezTo>
                  <a:pt x="390" y="1098"/>
                  <a:pt x="383" y="1101"/>
                  <a:pt x="375" y="1103"/>
                </a:cubicBezTo>
                <a:cubicBezTo>
                  <a:pt x="373" y="1104"/>
                  <a:pt x="373" y="1108"/>
                  <a:pt x="371" y="1108"/>
                </a:cubicBezTo>
                <a:cubicBezTo>
                  <a:pt x="368" y="1108"/>
                  <a:pt x="367" y="1111"/>
                  <a:pt x="364" y="1112"/>
                </a:cubicBezTo>
                <a:cubicBezTo>
                  <a:pt x="361" y="1112"/>
                  <a:pt x="361" y="1116"/>
                  <a:pt x="359" y="1118"/>
                </a:cubicBezTo>
                <a:cubicBezTo>
                  <a:pt x="357" y="1120"/>
                  <a:pt x="357" y="1122"/>
                  <a:pt x="356" y="1124"/>
                </a:cubicBezTo>
                <a:cubicBezTo>
                  <a:pt x="354" y="1127"/>
                  <a:pt x="350" y="1129"/>
                  <a:pt x="349" y="1134"/>
                </a:cubicBezTo>
                <a:cubicBezTo>
                  <a:pt x="346" y="1134"/>
                  <a:pt x="344" y="1135"/>
                  <a:pt x="341" y="1136"/>
                </a:cubicBezTo>
                <a:cubicBezTo>
                  <a:pt x="340" y="1138"/>
                  <a:pt x="339" y="1139"/>
                  <a:pt x="338" y="1141"/>
                </a:cubicBezTo>
                <a:cubicBezTo>
                  <a:pt x="337" y="1141"/>
                  <a:pt x="336" y="1141"/>
                  <a:pt x="336" y="1141"/>
                </a:cubicBezTo>
                <a:cubicBezTo>
                  <a:pt x="334" y="1138"/>
                  <a:pt x="330" y="1136"/>
                  <a:pt x="326" y="1134"/>
                </a:cubicBezTo>
                <a:cubicBezTo>
                  <a:pt x="319" y="1134"/>
                  <a:pt x="314" y="1139"/>
                  <a:pt x="308" y="1141"/>
                </a:cubicBezTo>
                <a:cubicBezTo>
                  <a:pt x="302" y="1142"/>
                  <a:pt x="295" y="1143"/>
                  <a:pt x="290" y="1147"/>
                </a:cubicBezTo>
                <a:cubicBezTo>
                  <a:pt x="288" y="1143"/>
                  <a:pt x="293" y="1140"/>
                  <a:pt x="293" y="1137"/>
                </a:cubicBezTo>
                <a:cubicBezTo>
                  <a:pt x="298" y="1135"/>
                  <a:pt x="302" y="1134"/>
                  <a:pt x="305" y="1134"/>
                </a:cubicBezTo>
                <a:cubicBezTo>
                  <a:pt x="307" y="1132"/>
                  <a:pt x="305" y="1130"/>
                  <a:pt x="307" y="1129"/>
                </a:cubicBezTo>
                <a:cubicBezTo>
                  <a:pt x="310" y="1128"/>
                  <a:pt x="314" y="1127"/>
                  <a:pt x="318" y="1126"/>
                </a:cubicBezTo>
                <a:cubicBezTo>
                  <a:pt x="319" y="1122"/>
                  <a:pt x="316" y="1123"/>
                  <a:pt x="314" y="1123"/>
                </a:cubicBezTo>
                <a:cubicBezTo>
                  <a:pt x="313" y="1121"/>
                  <a:pt x="313" y="1120"/>
                  <a:pt x="312" y="1118"/>
                </a:cubicBezTo>
                <a:cubicBezTo>
                  <a:pt x="310" y="1117"/>
                  <a:pt x="309" y="1119"/>
                  <a:pt x="307" y="1118"/>
                </a:cubicBezTo>
                <a:cubicBezTo>
                  <a:pt x="304" y="1115"/>
                  <a:pt x="305" y="1110"/>
                  <a:pt x="303" y="1107"/>
                </a:cubicBezTo>
                <a:cubicBezTo>
                  <a:pt x="298" y="1106"/>
                  <a:pt x="295" y="1109"/>
                  <a:pt x="294" y="1111"/>
                </a:cubicBezTo>
                <a:cubicBezTo>
                  <a:pt x="293" y="1118"/>
                  <a:pt x="288" y="1119"/>
                  <a:pt x="283" y="1119"/>
                </a:cubicBezTo>
                <a:cubicBezTo>
                  <a:pt x="279" y="1118"/>
                  <a:pt x="275" y="1120"/>
                  <a:pt x="272" y="1120"/>
                </a:cubicBezTo>
                <a:cubicBezTo>
                  <a:pt x="267" y="1118"/>
                  <a:pt x="263" y="1115"/>
                  <a:pt x="258" y="1113"/>
                </a:cubicBezTo>
                <a:cubicBezTo>
                  <a:pt x="262" y="1110"/>
                  <a:pt x="261" y="1106"/>
                  <a:pt x="265" y="1102"/>
                </a:cubicBezTo>
                <a:cubicBezTo>
                  <a:pt x="266" y="1102"/>
                  <a:pt x="268" y="1101"/>
                  <a:pt x="270" y="1101"/>
                </a:cubicBezTo>
                <a:cubicBezTo>
                  <a:pt x="271" y="1099"/>
                  <a:pt x="272" y="1098"/>
                  <a:pt x="273" y="1096"/>
                </a:cubicBezTo>
                <a:cubicBezTo>
                  <a:pt x="276" y="1095"/>
                  <a:pt x="279" y="1094"/>
                  <a:pt x="282" y="1094"/>
                </a:cubicBezTo>
                <a:cubicBezTo>
                  <a:pt x="285" y="1093"/>
                  <a:pt x="286" y="1089"/>
                  <a:pt x="290" y="1090"/>
                </a:cubicBezTo>
                <a:cubicBezTo>
                  <a:pt x="291" y="1090"/>
                  <a:pt x="290" y="1093"/>
                  <a:pt x="292" y="1094"/>
                </a:cubicBezTo>
                <a:cubicBezTo>
                  <a:pt x="295" y="1094"/>
                  <a:pt x="297" y="1096"/>
                  <a:pt x="301" y="1094"/>
                </a:cubicBezTo>
                <a:cubicBezTo>
                  <a:pt x="302" y="1093"/>
                  <a:pt x="302" y="1091"/>
                  <a:pt x="304" y="1087"/>
                </a:cubicBezTo>
                <a:cubicBezTo>
                  <a:pt x="304" y="1087"/>
                  <a:pt x="303" y="1086"/>
                  <a:pt x="302" y="1086"/>
                </a:cubicBezTo>
                <a:cubicBezTo>
                  <a:pt x="303" y="1084"/>
                  <a:pt x="304" y="1083"/>
                  <a:pt x="306" y="1081"/>
                </a:cubicBezTo>
                <a:cubicBezTo>
                  <a:pt x="305" y="1081"/>
                  <a:pt x="305" y="1080"/>
                  <a:pt x="304" y="1080"/>
                </a:cubicBezTo>
                <a:cubicBezTo>
                  <a:pt x="306" y="1079"/>
                  <a:pt x="308" y="1079"/>
                  <a:pt x="311" y="1078"/>
                </a:cubicBezTo>
                <a:cubicBezTo>
                  <a:pt x="310" y="1075"/>
                  <a:pt x="309" y="1072"/>
                  <a:pt x="309" y="1069"/>
                </a:cubicBezTo>
                <a:cubicBezTo>
                  <a:pt x="307" y="1069"/>
                  <a:pt x="307" y="1069"/>
                  <a:pt x="305" y="1069"/>
                </a:cubicBezTo>
                <a:cubicBezTo>
                  <a:pt x="306" y="1066"/>
                  <a:pt x="306" y="1064"/>
                  <a:pt x="307" y="1061"/>
                </a:cubicBezTo>
                <a:cubicBezTo>
                  <a:pt x="303" y="1055"/>
                  <a:pt x="303" y="1055"/>
                  <a:pt x="304" y="1050"/>
                </a:cubicBezTo>
                <a:cubicBezTo>
                  <a:pt x="308" y="1049"/>
                  <a:pt x="312" y="1048"/>
                  <a:pt x="316" y="1047"/>
                </a:cubicBezTo>
                <a:cubicBezTo>
                  <a:pt x="317" y="1045"/>
                  <a:pt x="317" y="1044"/>
                  <a:pt x="318" y="1042"/>
                </a:cubicBezTo>
                <a:cubicBezTo>
                  <a:pt x="325" y="1040"/>
                  <a:pt x="332" y="1039"/>
                  <a:pt x="339" y="1037"/>
                </a:cubicBezTo>
                <a:cubicBezTo>
                  <a:pt x="339" y="1040"/>
                  <a:pt x="340" y="1044"/>
                  <a:pt x="342" y="1048"/>
                </a:cubicBezTo>
                <a:cubicBezTo>
                  <a:pt x="341" y="1049"/>
                  <a:pt x="340" y="1051"/>
                  <a:pt x="339" y="1053"/>
                </a:cubicBezTo>
                <a:cubicBezTo>
                  <a:pt x="339" y="1053"/>
                  <a:pt x="340" y="1054"/>
                  <a:pt x="341" y="1054"/>
                </a:cubicBezTo>
                <a:cubicBezTo>
                  <a:pt x="344" y="1056"/>
                  <a:pt x="348" y="1056"/>
                  <a:pt x="352" y="1055"/>
                </a:cubicBezTo>
                <a:cubicBezTo>
                  <a:pt x="353" y="1062"/>
                  <a:pt x="345" y="1063"/>
                  <a:pt x="345" y="1069"/>
                </a:cubicBezTo>
                <a:cubicBezTo>
                  <a:pt x="341" y="1070"/>
                  <a:pt x="338" y="1072"/>
                  <a:pt x="334" y="1070"/>
                </a:cubicBezTo>
                <a:cubicBezTo>
                  <a:pt x="329" y="1075"/>
                  <a:pt x="320" y="1074"/>
                  <a:pt x="314" y="1078"/>
                </a:cubicBezTo>
                <a:cubicBezTo>
                  <a:pt x="314" y="1078"/>
                  <a:pt x="314" y="1078"/>
                  <a:pt x="314" y="1078"/>
                </a:cubicBezTo>
                <a:cubicBezTo>
                  <a:pt x="314" y="1080"/>
                  <a:pt x="314" y="1081"/>
                  <a:pt x="315" y="1082"/>
                </a:cubicBezTo>
                <a:cubicBezTo>
                  <a:pt x="317" y="1084"/>
                  <a:pt x="320" y="1085"/>
                  <a:pt x="323" y="1087"/>
                </a:cubicBezTo>
                <a:cubicBezTo>
                  <a:pt x="326" y="1086"/>
                  <a:pt x="329" y="1085"/>
                  <a:pt x="333" y="1084"/>
                </a:cubicBezTo>
                <a:cubicBezTo>
                  <a:pt x="333" y="1082"/>
                  <a:pt x="333" y="1080"/>
                  <a:pt x="335" y="1077"/>
                </a:cubicBezTo>
                <a:cubicBezTo>
                  <a:pt x="340" y="1076"/>
                  <a:pt x="346" y="1074"/>
                  <a:pt x="352" y="1073"/>
                </a:cubicBezTo>
                <a:cubicBezTo>
                  <a:pt x="353" y="1071"/>
                  <a:pt x="351" y="1069"/>
                  <a:pt x="355" y="1069"/>
                </a:cubicBezTo>
                <a:cubicBezTo>
                  <a:pt x="357" y="1070"/>
                  <a:pt x="359" y="1071"/>
                  <a:pt x="362" y="1072"/>
                </a:cubicBezTo>
                <a:cubicBezTo>
                  <a:pt x="364" y="1072"/>
                  <a:pt x="366" y="1071"/>
                  <a:pt x="368" y="1071"/>
                </a:cubicBezTo>
                <a:cubicBezTo>
                  <a:pt x="370" y="1068"/>
                  <a:pt x="369" y="1064"/>
                  <a:pt x="371" y="1062"/>
                </a:cubicBezTo>
                <a:cubicBezTo>
                  <a:pt x="373" y="1063"/>
                  <a:pt x="375" y="1064"/>
                  <a:pt x="376" y="1067"/>
                </a:cubicBezTo>
                <a:cubicBezTo>
                  <a:pt x="376" y="1070"/>
                  <a:pt x="371" y="1072"/>
                  <a:pt x="375" y="1077"/>
                </a:cubicBezTo>
                <a:cubicBezTo>
                  <a:pt x="378" y="1079"/>
                  <a:pt x="383" y="1080"/>
                  <a:pt x="388" y="1078"/>
                </a:cubicBezTo>
                <a:cubicBezTo>
                  <a:pt x="387" y="1074"/>
                  <a:pt x="391" y="1073"/>
                  <a:pt x="392" y="1071"/>
                </a:cubicBezTo>
                <a:cubicBezTo>
                  <a:pt x="393" y="1068"/>
                  <a:pt x="390" y="1066"/>
                  <a:pt x="392" y="1063"/>
                </a:cubicBezTo>
                <a:cubicBezTo>
                  <a:pt x="394" y="1062"/>
                  <a:pt x="397" y="1061"/>
                  <a:pt x="399" y="1061"/>
                </a:cubicBezTo>
                <a:cubicBezTo>
                  <a:pt x="402" y="1058"/>
                  <a:pt x="400" y="1054"/>
                  <a:pt x="404" y="1053"/>
                </a:cubicBezTo>
                <a:cubicBezTo>
                  <a:pt x="404" y="1051"/>
                  <a:pt x="403" y="1049"/>
                  <a:pt x="403" y="1047"/>
                </a:cubicBezTo>
                <a:cubicBezTo>
                  <a:pt x="403" y="1046"/>
                  <a:pt x="403" y="1046"/>
                  <a:pt x="403" y="1046"/>
                </a:cubicBezTo>
                <a:cubicBezTo>
                  <a:pt x="405" y="1045"/>
                  <a:pt x="406" y="1044"/>
                  <a:pt x="407" y="1045"/>
                </a:cubicBezTo>
                <a:cubicBezTo>
                  <a:pt x="411" y="1046"/>
                  <a:pt x="416" y="1042"/>
                  <a:pt x="421" y="1046"/>
                </a:cubicBezTo>
                <a:cubicBezTo>
                  <a:pt x="422" y="1048"/>
                  <a:pt x="419" y="1050"/>
                  <a:pt x="420" y="1053"/>
                </a:cubicBezTo>
                <a:cubicBezTo>
                  <a:pt x="418" y="1053"/>
                  <a:pt x="417" y="1054"/>
                  <a:pt x="415" y="1055"/>
                </a:cubicBezTo>
                <a:cubicBezTo>
                  <a:pt x="416" y="1058"/>
                  <a:pt x="417" y="1061"/>
                  <a:pt x="418" y="1065"/>
                </a:cubicBezTo>
                <a:cubicBezTo>
                  <a:pt x="420" y="1065"/>
                  <a:pt x="420" y="1068"/>
                  <a:pt x="422" y="1069"/>
                </a:cubicBezTo>
                <a:cubicBezTo>
                  <a:pt x="426" y="1068"/>
                  <a:pt x="429" y="1067"/>
                  <a:pt x="433" y="1066"/>
                </a:cubicBezTo>
                <a:cubicBezTo>
                  <a:pt x="434" y="1065"/>
                  <a:pt x="433" y="1063"/>
                  <a:pt x="434" y="1062"/>
                </a:cubicBezTo>
                <a:cubicBezTo>
                  <a:pt x="435" y="1060"/>
                  <a:pt x="437" y="1061"/>
                  <a:pt x="438" y="1060"/>
                </a:cubicBezTo>
                <a:cubicBezTo>
                  <a:pt x="437" y="1055"/>
                  <a:pt x="436" y="1051"/>
                  <a:pt x="434" y="1046"/>
                </a:cubicBezTo>
                <a:cubicBezTo>
                  <a:pt x="434" y="1046"/>
                  <a:pt x="433" y="1046"/>
                  <a:pt x="431" y="1046"/>
                </a:cubicBezTo>
                <a:cubicBezTo>
                  <a:pt x="431" y="1044"/>
                  <a:pt x="433" y="1042"/>
                  <a:pt x="431" y="1040"/>
                </a:cubicBezTo>
                <a:cubicBezTo>
                  <a:pt x="430" y="1037"/>
                  <a:pt x="425" y="1038"/>
                  <a:pt x="426" y="1035"/>
                </a:cubicBezTo>
                <a:cubicBezTo>
                  <a:pt x="421" y="1033"/>
                  <a:pt x="417" y="1033"/>
                  <a:pt x="413" y="1035"/>
                </a:cubicBezTo>
                <a:cubicBezTo>
                  <a:pt x="412" y="1031"/>
                  <a:pt x="408" y="1033"/>
                  <a:pt x="406" y="1031"/>
                </a:cubicBezTo>
                <a:cubicBezTo>
                  <a:pt x="405" y="1034"/>
                  <a:pt x="400" y="1033"/>
                  <a:pt x="399" y="1037"/>
                </a:cubicBezTo>
                <a:cubicBezTo>
                  <a:pt x="395" y="1032"/>
                  <a:pt x="391" y="1033"/>
                  <a:pt x="386" y="1034"/>
                </a:cubicBezTo>
                <a:cubicBezTo>
                  <a:pt x="384" y="1032"/>
                  <a:pt x="384" y="1028"/>
                  <a:pt x="383" y="1026"/>
                </a:cubicBezTo>
                <a:cubicBezTo>
                  <a:pt x="378" y="1025"/>
                  <a:pt x="375" y="1028"/>
                  <a:pt x="372" y="1030"/>
                </a:cubicBezTo>
                <a:cubicBezTo>
                  <a:pt x="369" y="1030"/>
                  <a:pt x="367" y="1028"/>
                  <a:pt x="365" y="1027"/>
                </a:cubicBezTo>
                <a:cubicBezTo>
                  <a:pt x="364" y="1024"/>
                  <a:pt x="367" y="1020"/>
                  <a:pt x="372" y="1018"/>
                </a:cubicBezTo>
                <a:cubicBezTo>
                  <a:pt x="372" y="1017"/>
                  <a:pt x="372" y="1015"/>
                  <a:pt x="372" y="1014"/>
                </a:cubicBezTo>
                <a:cubicBezTo>
                  <a:pt x="372" y="1013"/>
                  <a:pt x="373" y="1013"/>
                  <a:pt x="373" y="1012"/>
                </a:cubicBezTo>
                <a:cubicBezTo>
                  <a:pt x="377" y="1010"/>
                  <a:pt x="382" y="1011"/>
                  <a:pt x="385" y="1007"/>
                </a:cubicBezTo>
                <a:cubicBezTo>
                  <a:pt x="389" y="1009"/>
                  <a:pt x="394" y="1008"/>
                  <a:pt x="399" y="1007"/>
                </a:cubicBezTo>
                <a:cubicBezTo>
                  <a:pt x="404" y="1005"/>
                  <a:pt x="409" y="1004"/>
                  <a:pt x="414" y="1003"/>
                </a:cubicBezTo>
                <a:cubicBezTo>
                  <a:pt x="415" y="1003"/>
                  <a:pt x="415" y="1004"/>
                  <a:pt x="416" y="1005"/>
                </a:cubicBezTo>
                <a:cubicBezTo>
                  <a:pt x="418" y="1006"/>
                  <a:pt x="420" y="1005"/>
                  <a:pt x="423" y="1004"/>
                </a:cubicBezTo>
                <a:cubicBezTo>
                  <a:pt x="426" y="997"/>
                  <a:pt x="424" y="995"/>
                  <a:pt x="416" y="996"/>
                </a:cubicBezTo>
                <a:cubicBezTo>
                  <a:pt x="415" y="995"/>
                  <a:pt x="414" y="994"/>
                  <a:pt x="415" y="992"/>
                </a:cubicBezTo>
                <a:cubicBezTo>
                  <a:pt x="417" y="991"/>
                  <a:pt x="419" y="995"/>
                  <a:pt x="422" y="993"/>
                </a:cubicBezTo>
                <a:cubicBezTo>
                  <a:pt x="423" y="991"/>
                  <a:pt x="421" y="990"/>
                  <a:pt x="421" y="988"/>
                </a:cubicBezTo>
                <a:cubicBezTo>
                  <a:pt x="419" y="987"/>
                  <a:pt x="414" y="988"/>
                  <a:pt x="414" y="984"/>
                </a:cubicBezTo>
                <a:cubicBezTo>
                  <a:pt x="415" y="981"/>
                  <a:pt x="418" y="983"/>
                  <a:pt x="420" y="981"/>
                </a:cubicBezTo>
                <a:cubicBezTo>
                  <a:pt x="422" y="983"/>
                  <a:pt x="424" y="986"/>
                  <a:pt x="427" y="986"/>
                </a:cubicBezTo>
                <a:cubicBezTo>
                  <a:pt x="427" y="988"/>
                  <a:pt x="428" y="990"/>
                  <a:pt x="428" y="992"/>
                </a:cubicBezTo>
                <a:cubicBezTo>
                  <a:pt x="430" y="992"/>
                  <a:pt x="433" y="992"/>
                  <a:pt x="434" y="996"/>
                </a:cubicBezTo>
                <a:cubicBezTo>
                  <a:pt x="437" y="994"/>
                  <a:pt x="442" y="995"/>
                  <a:pt x="444" y="990"/>
                </a:cubicBezTo>
                <a:cubicBezTo>
                  <a:pt x="442" y="988"/>
                  <a:pt x="440" y="986"/>
                  <a:pt x="438" y="984"/>
                </a:cubicBezTo>
                <a:cubicBezTo>
                  <a:pt x="441" y="981"/>
                  <a:pt x="445" y="981"/>
                  <a:pt x="448" y="980"/>
                </a:cubicBezTo>
                <a:cubicBezTo>
                  <a:pt x="452" y="983"/>
                  <a:pt x="454" y="987"/>
                  <a:pt x="458" y="988"/>
                </a:cubicBezTo>
                <a:cubicBezTo>
                  <a:pt x="460" y="989"/>
                  <a:pt x="461" y="988"/>
                  <a:pt x="463" y="988"/>
                </a:cubicBezTo>
                <a:cubicBezTo>
                  <a:pt x="462" y="983"/>
                  <a:pt x="466" y="981"/>
                  <a:pt x="470" y="978"/>
                </a:cubicBezTo>
                <a:cubicBezTo>
                  <a:pt x="474" y="978"/>
                  <a:pt x="474" y="982"/>
                  <a:pt x="476" y="984"/>
                </a:cubicBezTo>
                <a:cubicBezTo>
                  <a:pt x="477" y="984"/>
                  <a:pt x="478" y="984"/>
                  <a:pt x="480" y="983"/>
                </a:cubicBezTo>
                <a:cubicBezTo>
                  <a:pt x="481" y="980"/>
                  <a:pt x="480" y="976"/>
                  <a:pt x="484" y="971"/>
                </a:cubicBezTo>
                <a:cubicBezTo>
                  <a:pt x="485" y="971"/>
                  <a:pt x="487" y="974"/>
                  <a:pt x="490" y="972"/>
                </a:cubicBezTo>
                <a:cubicBezTo>
                  <a:pt x="490" y="971"/>
                  <a:pt x="491" y="969"/>
                  <a:pt x="492" y="966"/>
                </a:cubicBezTo>
                <a:cubicBezTo>
                  <a:pt x="492" y="966"/>
                  <a:pt x="492" y="967"/>
                  <a:pt x="493" y="967"/>
                </a:cubicBezTo>
                <a:cubicBezTo>
                  <a:pt x="492" y="965"/>
                  <a:pt x="492" y="963"/>
                  <a:pt x="491" y="961"/>
                </a:cubicBezTo>
                <a:cubicBezTo>
                  <a:pt x="492" y="960"/>
                  <a:pt x="492" y="958"/>
                  <a:pt x="495" y="955"/>
                </a:cubicBezTo>
                <a:cubicBezTo>
                  <a:pt x="497" y="956"/>
                  <a:pt x="494" y="959"/>
                  <a:pt x="494" y="963"/>
                </a:cubicBezTo>
                <a:cubicBezTo>
                  <a:pt x="499" y="966"/>
                  <a:pt x="503" y="962"/>
                  <a:pt x="507" y="962"/>
                </a:cubicBezTo>
                <a:cubicBezTo>
                  <a:pt x="509" y="960"/>
                  <a:pt x="509" y="957"/>
                  <a:pt x="507" y="955"/>
                </a:cubicBezTo>
                <a:cubicBezTo>
                  <a:pt x="503" y="956"/>
                  <a:pt x="501" y="947"/>
                  <a:pt x="495" y="955"/>
                </a:cubicBezTo>
                <a:cubicBezTo>
                  <a:pt x="493" y="953"/>
                  <a:pt x="492" y="948"/>
                  <a:pt x="490" y="943"/>
                </a:cubicBezTo>
                <a:cubicBezTo>
                  <a:pt x="483" y="942"/>
                  <a:pt x="483" y="932"/>
                  <a:pt x="475" y="931"/>
                </a:cubicBezTo>
                <a:cubicBezTo>
                  <a:pt x="472" y="931"/>
                  <a:pt x="473" y="936"/>
                  <a:pt x="469" y="936"/>
                </a:cubicBezTo>
                <a:cubicBezTo>
                  <a:pt x="467" y="936"/>
                  <a:pt x="468" y="933"/>
                  <a:pt x="467" y="932"/>
                </a:cubicBezTo>
                <a:cubicBezTo>
                  <a:pt x="466" y="931"/>
                  <a:pt x="465" y="932"/>
                  <a:pt x="464" y="932"/>
                </a:cubicBezTo>
                <a:cubicBezTo>
                  <a:pt x="461" y="930"/>
                  <a:pt x="462" y="926"/>
                  <a:pt x="457" y="926"/>
                </a:cubicBezTo>
                <a:cubicBezTo>
                  <a:pt x="456" y="926"/>
                  <a:pt x="453" y="927"/>
                  <a:pt x="451" y="927"/>
                </a:cubicBezTo>
                <a:cubicBezTo>
                  <a:pt x="449" y="926"/>
                  <a:pt x="448" y="926"/>
                  <a:pt x="447" y="925"/>
                </a:cubicBezTo>
                <a:cubicBezTo>
                  <a:pt x="448" y="924"/>
                  <a:pt x="450" y="922"/>
                  <a:pt x="452" y="921"/>
                </a:cubicBezTo>
                <a:cubicBezTo>
                  <a:pt x="456" y="923"/>
                  <a:pt x="461" y="919"/>
                  <a:pt x="465" y="922"/>
                </a:cubicBezTo>
                <a:cubicBezTo>
                  <a:pt x="467" y="915"/>
                  <a:pt x="459" y="913"/>
                  <a:pt x="461" y="906"/>
                </a:cubicBezTo>
                <a:cubicBezTo>
                  <a:pt x="461" y="906"/>
                  <a:pt x="463" y="903"/>
                  <a:pt x="464" y="901"/>
                </a:cubicBezTo>
                <a:cubicBezTo>
                  <a:pt x="464" y="899"/>
                  <a:pt x="463" y="897"/>
                  <a:pt x="463" y="895"/>
                </a:cubicBezTo>
                <a:cubicBezTo>
                  <a:pt x="465" y="889"/>
                  <a:pt x="473" y="890"/>
                  <a:pt x="474" y="884"/>
                </a:cubicBezTo>
                <a:cubicBezTo>
                  <a:pt x="469" y="882"/>
                  <a:pt x="466" y="878"/>
                  <a:pt x="460" y="878"/>
                </a:cubicBezTo>
                <a:cubicBezTo>
                  <a:pt x="459" y="873"/>
                  <a:pt x="456" y="869"/>
                  <a:pt x="459" y="864"/>
                </a:cubicBezTo>
                <a:cubicBezTo>
                  <a:pt x="454" y="864"/>
                  <a:pt x="449" y="863"/>
                  <a:pt x="444" y="864"/>
                </a:cubicBezTo>
                <a:cubicBezTo>
                  <a:pt x="448" y="862"/>
                  <a:pt x="450" y="859"/>
                  <a:pt x="454" y="858"/>
                </a:cubicBezTo>
                <a:cubicBezTo>
                  <a:pt x="454" y="857"/>
                  <a:pt x="454" y="856"/>
                  <a:pt x="454" y="855"/>
                </a:cubicBezTo>
                <a:cubicBezTo>
                  <a:pt x="456" y="854"/>
                  <a:pt x="458" y="854"/>
                  <a:pt x="460" y="853"/>
                </a:cubicBezTo>
                <a:cubicBezTo>
                  <a:pt x="462" y="849"/>
                  <a:pt x="465" y="846"/>
                  <a:pt x="465" y="841"/>
                </a:cubicBezTo>
                <a:cubicBezTo>
                  <a:pt x="469" y="840"/>
                  <a:pt x="473" y="842"/>
                  <a:pt x="477" y="841"/>
                </a:cubicBezTo>
                <a:cubicBezTo>
                  <a:pt x="480" y="839"/>
                  <a:pt x="481" y="836"/>
                  <a:pt x="485" y="836"/>
                </a:cubicBezTo>
                <a:cubicBezTo>
                  <a:pt x="485" y="834"/>
                  <a:pt x="485" y="833"/>
                  <a:pt x="485" y="833"/>
                </a:cubicBezTo>
                <a:cubicBezTo>
                  <a:pt x="486" y="831"/>
                  <a:pt x="487" y="831"/>
                  <a:pt x="491" y="832"/>
                </a:cubicBezTo>
                <a:cubicBezTo>
                  <a:pt x="495" y="827"/>
                  <a:pt x="501" y="823"/>
                  <a:pt x="501" y="816"/>
                </a:cubicBezTo>
                <a:cubicBezTo>
                  <a:pt x="503" y="818"/>
                  <a:pt x="506" y="817"/>
                  <a:pt x="508" y="816"/>
                </a:cubicBezTo>
                <a:cubicBezTo>
                  <a:pt x="508" y="815"/>
                  <a:pt x="508" y="814"/>
                  <a:pt x="508" y="813"/>
                </a:cubicBezTo>
                <a:cubicBezTo>
                  <a:pt x="510" y="812"/>
                  <a:pt x="513" y="811"/>
                  <a:pt x="517" y="810"/>
                </a:cubicBezTo>
                <a:cubicBezTo>
                  <a:pt x="518" y="811"/>
                  <a:pt x="517" y="814"/>
                  <a:pt x="520" y="814"/>
                </a:cubicBezTo>
                <a:cubicBezTo>
                  <a:pt x="516" y="816"/>
                  <a:pt x="515" y="821"/>
                  <a:pt x="511" y="823"/>
                </a:cubicBezTo>
                <a:cubicBezTo>
                  <a:pt x="508" y="824"/>
                  <a:pt x="505" y="825"/>
                  <a:pt x="502" y="826"/>
                </a:cubicBezTo>
                <a:cubicBezTo>
                  <a:pt x="501" y="829"/>
                  <a:pt x="501" y="832"/>
                  <a:pt x="497" y="833"/>
                </a:cubicBezTo>
                <a:cubicBezTo>
                  <a:pt x="493" y="834"/>
                  <a:pt x="494" y="839"/>
                  <a:pt x="491" y="841"/>
                </a:cubicBezTo>
                <a:cubicBezTo>
                  <a:pt x="489" y="842"/>
                  <a:pt x="486" y="840"/>
                  <a:pt x="484" y="840"/>
                </a:cubicBezTo>
                <a:cubicBezTo>
                  <a:pt x="482" y="842"/>
                  <a:pt x="484" y="843"/>
                  <a:pt x="484" y="845"/>
                </a:cubicBezTo>
                <a:cubicBezTo>
                  <a:pt x="488" y="848"/>
                  <a:pt x="493" y="850"/>
                  <a:pt x="499" y="855"/>
                </a:cubicBezTo>
                <a:cubicBezTo>
                  <a:pt x="497" y="854"/>
                  <a:pt x="498" y="855"/>
                  <a:pt x="498" y="855"/>
                </a:cubicBezTo>
                <a:cubicBezTo>
                  <a:pt x="502" y="853"/>
                  <a:pt x="507" y="856"/>
                  <a:pt x="510" y="853"/>
                </a:cubicBezTo>
                <a:cubicBezTo>
                  <a:pt x="514" y="851"/>
                  <a:pt x="516" y="849"/>
                  <a:pt x="519" y="847"/>
                </a:cubicBezTo>
                <a:cubicBezTo>
                  <a:pt x="521" y="846"/>
                  <a:pt x="524" y="846"/>
                  <a:pt x="526" y="845"/>
                </a:cubicBezTo>
                <a:cubicBezTo>
                  <a:pt x="528" y="842"/>
                  <a:pt x="528" y="839"/>
                  <a:pt x="528" y="835"/>
                </a:cubicBezTo>
                <a:cubicBezTo>
                  <a:pt x="531" y="834"/>
                  <a:pt x="535" y="833"/>
                  <a:pt x="539" y="832"/>
                </a:cubicBezTo>
                <a:cubicBezTo>
                  <a:pt x="539" y="833"/>
                  <a:pt x="541" y="834"/>
                  <a:pt x="543" y="835"/>
                </a:cubicBezTo>
                <a:cubicBezTo>
                  <a:pt x="547" y="832"/>
                  <a:pt x="552" y="836"/>
                  <a:pt x="557" y="833"/>
                </a:cubicBezTo>
                <a:cubicBezTo>
                  <a:pt x="558" y="834"/>
                  <a:pt x="558" y="835"/>
                  <a:pt x="559" y="836"/>
                </a:cubicBezTo>
                <a:cubicBezTo>
                  <a:pt x="566" y="836"/>
                  <a:pt x="574" y="835"/>
                  <a:pt x="582" y="835"/>
                </a:cubicBezTo>
                <a:cubicBezTo>
                  <a:pt x="583" y="835"/>
                  <a:pt x="583" y="836"/>
                  <a:pt x="584" y="837"/>
                </a:cubicBezTo>
                <a:cubicBezTo>
                  <a:pt x="586" y="838"/>
                  <a:pt x="588" y="837"/>
                  <a:pt x="590" y="836"/>
                </a:cubicBezTo>
                <a:cubicBezTo>
                  <a:pt x="592" y="832"/>
                  <a:pt x="592" y="829"/>
                  <a:pt x="590" y="825"/>
                </a:cubicBezTo>
                <a:cubicBezTo>
                  <a:pt x="593" y="824"/>
                  <a:pt x="595" y="823"/>
                  <a:pt x="597" y="823"/>
                </a:cubicBezTo>
                <a:cubicBezTo>
                  <a:pt x="598" y="826"/>
                  <a:pt x="602" y="828"/>
                  <a:pt x="602" y="832"/>
                </a:cubicBezTo>
                <a:cubicBezTo>
                  <a:pt x="605" y="833"/>
                  <a:pt x="607" y="832"/>
                  <a:pt x="609" y="831"/>
                </a:cubicBezTo>
                <a:cubicBezTo>
                  <a:pt x="611" y="829"/>
                  <a:pt x="609" y="824"/>
                  <a:pt x="614" y="824"/>
                </a:cubicBezTo>
                <a:cubicBezTo>
                  <a:pt x="613" y="818"/>
                  <a:pt x="611" y="813"/>
                  <a:pt x="610" y="808"/>
                </a:cubicBezTo>
                <a:cubicBezTo>
                  <a:pt x="609" y="808"/>
                  <a:pt x="608" y="808"/>
                  <a:pt x="607" y="808"/>
                </a:cubicBezTo>
                <a:cubicBezTo>
                  <a:pt x="605" y="807"/>
                  <a:pt x="605" y="805"/>
                  <a:pt x="604" y="803"/>
                </a:cubicBezTo>
                <a:cubicBezTo>
                  <a:pt x="606" y="801"/>
                  <a:pt x="608" y="799"/>
                  <a:pt x="609" y="797"/>
                </a:cubicBezTo>
                <a:cubicBezTo>
                  <a:pt x="609" y="795"/>
                  <a:pt x="608" y="794"/>
                  <a:pt x="608" y="792"/>
                </a:cubicBezTo>
                <a:cubicBezTo>
                  <a:pt x="609" y="792"/>
                  <a:pt x="610" y="791"/>
                  <a:pt x="611" y="790"/>
                </a:cubicBezTo>
                <a:cubicBezTo>
                  <a:pt x="610" y="784"/>
                  <a:pt x="607" y="778"/>
                  <a:pt x="602" y="775"/>
                </a:cubicBezTo>
                <a:cubicBezTo>
                  <a:pt x="597" y="771"/>
                  <a:pt x="604" y="764"/>
                  <a:pt x="597" y="761"/>
                </a:cubicBezTo>
                <a:cubicBezTo>
                  <a:pt x="598" y="758"/>
                  <a:pt x="601" y="757"/>
                  <a:pt x="604" y="757"/>
                </a:cubicBezTo>
                <a:cubicBezTo>
                  <a:pt x="606" y="759"/>
                  <a:pt x="603" y="761"/>
                  <a:pt x="604" y="764"/>
                </a:cubicBezTo>
                <a:cubicBezTo>
                  <a:pt x="605" y="766"/>
                  <a:pt x="605" y="769"/>
                  <a:pt x="606" y="771"/>
                </a:cubicBezTo>
                <a:cubicBezTo>
                  <a:pt x="608" y="772"/>
                  <a:pt x="610" y="773"/>
                  <a:pt x="612" y="775"/>
                </a:cubicBezTo>
                <a:cubicBezTo>
                  <a:pt x="613" y="774"/>
                  <a:pt x="615" y="774"/>
                  <a:pt x="616" y="773"/>
                </a:cubicBezTo>
                <a:cubicBezTo>
                  <a:pt x="616" y="772"/>
                  <a:pt x="616" y="771"/>
                  <a:pt x="616" y="770"/>
                </a:cubicBezTo>
                <a:cubicBezTo>
                  <a:pt x="618" y="769"/>
                  <a:pt x="620" y="768"/>
                  <a:pt x="621" y="768"/>
                </a:cubicBezTo>
                <a:cubicBezTo>
                  <a:pt x="621" y="764"/>
                  <a:pt x="616" y="764"/>
                  <a:pt x="617" y="760"/>
                </a:cubicBezTo>
                <a:cubicBezTo>
                  <a:pt x="616" y="760"/>
                  <a:pt x="615" y="760"/>
                  <a:pt x="613" y="760"/>
                </a:cubicBezTo>
                <a:cubicBezTo>
                  <a:pt x="612" y="758"/>
                  <a:pt x="611" y="755"/>
                  <a:pt x="612" y="752"/>
                </a:cubicBezTo>
                <a:cubicBezTo>
                  <a:pt x="615" y="752"/>
                  <a:pt x="618" y="754"/>
                  <a:pt x="621" y="752"/>
                </a:cubicBezTo>
                <a:cubicBezTo>
                  <a:pt x="624" y="756"/>
                  <a:pt x="618" y="756"/>
                  <a:pt x="619" y="759"/>
                </a:cubicBezTo>
                <a:cubicBezTo>
                  <a:pt x="619" y="762"/>
                  <a:pt x="622" y="759"/>
                  <a:pt x="623" y="761"/>
                </a:cubicBezTo>
                <a:cubicBezTo>
                  <a:pt x="624" y="762"/>
                  <a:pt x="624" y="764"/>
                  <a:pt x="627" y="763"/>
                </a:cubicBezTo>
                <a:cubicBezTo>
                  <a:pt x="627" y="756"/>
                  <a:pt x="636" y="752"/>
                  <a:pt x="631" y="744"/>
                </a:cubicBezTo>
                <a:cubicBezTo>
                  <a:pt x="629" y="745"/>
                  <a:pt x="627" y="745"/>
                  <a:pt x="625" y="746"/>
                </a:cubicBezTo>
                <a:cubicBezTo>
                  <a:pt x="623" y="745"/>
                  <a:pt x="621" y="744"/>
                  <a:pt x="620" y="743"/>
                </a:cubicBezTo>
                <a:cubicBezTo>
                  <a:pt x="618" y="743"/>
                  <a:pt x="615" y="744"/>
                  <a:pt x="612" y="745"/>
                </a:cubicBezTo>
                <a:cubicBezTo>
                  <a:pt x="609" y="742"/>
                  <a:pt x="604" y="742"/>
                  <a:pt x="601" y="739"/>
                </a:cubicBezTo>
                <a:cubicBezTo>
                  <a:pt x="598" y="736"/>
                  <a:pt x="593" y="737"/>
                  <a:pt x="590" y="734"/>
                </a:cubicBezTo>
                <a:cubicBezTo>
                  <a:pt x="587" y="736"/>
                  <a:pt x="590" y="739"/>
                  <a:pt x="589" y="741"/>
                </a:cubicBezTo>
                <a:cubicBezTo>
                  <a:pt x="587" y="741"/>
                  <a:pt x="587" y="738"/>
                  <a:pt x="586" y="738"/>
                </a:cubicBezTo>
                <a:cubicBezTo>
                  <a:pt x="585" y="738"/>
                  <a:pt x="584" y="738"/>
                  <a:pt x="584" y="738"/>
                </a:cubicBezTo>
                <a:cubicBezTo>
                  <a:pt x="583" y="741"/>
                  <a:pt x="584" y="743"/>
                  <a:pt x="586" y="744"/>
                </a:cubicBezTo>
                <a:cubicBezTo>
                  <a:pt x="586" y="749"/>
                  <a:pt x="581" y="748"/>
                  <a:pt x="578" y="750"/>
                </a:cubicBezTo>
                <a:cubicBezTo>
                  <a:pt x="578" y="754"/>
                  <a:pt x="580" y="758"/>
                  <a:pt x="584" y="762"/>
                </a:cubicBezTo>
                <a:cubicBezTo>
                  <a:pt x="586" y="762"/>
                  <a:pt x="590" y="762"/>
                  <a:pt x="594" y="764"/>
                </a:cubicBezTo>
                <a:cubicBezTo>
                  <a:pt x="595" y="765"/>
                  <a:pt x="592" y="766"/>
                  <a:pt x="593" y="768"/>
                </a:cubicBezTo>
                <a:cubicBezTo>
                  <a:pt x="593" y="769"/>
                  <a:pt x="594" y="770"/>
                  <a:pt x="593" y="771"/>
                </a:cubicBezTo>
                <a:cubicBezTo>
                  <a:pt x="591" y="772"/>
                  <a:pt x="590" y="772"/>
                  <a:pt x="587" y="773"/>
                </a:cubicBezTo>
                <a:cubicBezTo>
                  <a:pt x="583" y="772"/>
                  <a:pt x="580" y="768"/>
                  <a:pt x="577" y="764"/>
                </a:cubicBezTo>
                <a:cubicBezTo>
                  <a:pt x="575" y="764"/>
                  <a:pt x="574" y="765"/>
                  <a:pt x="573" y="765"/>
                </a:cubicBezTo>
                <a:cubicBezTo>
                  <a:pt x="570" y="764"/>
                  <a:pt x="571" y="761"/>
                  <a:pt x="570" y="759"/>
                </a:cubicBezTo>
                <a:cubicBezTo>
                  <a:pt x="567" y="756"/>
                  <a:pt x="562" y="756"/>
                  <a:pt x="560" y="753"/>
                </a:cubicBezTo>
                <a:cubicBezTo>
                  <a:pt x="556" y="753"/>
                  <a:pt x="556" y="757"/>
                  <a:pt x="553" y="756"/>
                </a:cubicBezTo>
                <a:cubicBezTo>
                  <a:pt x="553" y="754"/>
                  <a:pt x="551" y="753"/>
                  <a:pt x="552" y="751"/>
                </a:cubicBezTo>
                <a:cubicBezTo>
                  <a:pt x="554" y="748"/>
                  <a:pt x="556" y="752"/>
                  <a:pt x="559" y="751"/>
                </a:cubicBezTo>
                <a:cubicBezTo>
                  <a:pt x="559" y="750"/>
                  <a:pt x="560" y="749"/>
                  <a:pt x="561" y="747"/>
                </a:cubicBezTo>
                <a:cubicBezTo>
                  <a:pt x="558" y="739"/>
                  <a:pt x="557" y="731"/>
                  <a:pt x="552" y="723"/>
                </a:cubicBezTo>
                <a:cubicBezTo>
                  <a:pt x="554" y="721"/>
                  <a:pt x="557" y="721"/>
                  <a:pt x="559" y="721"/>
                </a:cubicBezTo>
                <a:cubicBezTo>
                  <a:pt x="561" y="724"/>
                  <a:pt x="564" y="726"/>
                  <a:pt x="567" y="727"/>
                </a:cubicBezTo>
                <a:cubicBezTo>
                  <a:pt x="569" y="724"/>
                  <a:pt x="573" y="723"/>
                  <a:pt x="572" y="719"/>
                </a:cubicBezTo>
                <a:cubicBezTo>
                  <a:pt x="574" y="718"/>
                  <a:pt x="577" y="719"/>
                  <a:pt x="579" y="717"/>
                </a:cubicBezTo>
                <a:cubicBezTo>
                  <a:pt x="579" y="714"/>
                  <a:pt x="577" y="712"/>
                  <a:pt x="574" y="711"/>
                </a:cubicBezTo>
                <a:cubicBezTo>
                  <a:pt x="572" y="713"/>
                  <a:pt x="572" y="717"/>
                  <a:pt x="568" y="718"/>
                </a:cubicBezTo>
                <a:cubicBezTo>
                  <a:pt x="566" y="715"/>
                  <a:pt x="564" y="713"/>
                  <a:pt x="560" y="714"/>
                </a:cubicBezTo>
                <a:cubicBezTo>
                  <a:pt x="560" y="710"/>
                  <a:pt x="562" y="707"/>
                  <a:pt x="561" y="704"/>
                </a:cubicBezTo>
                <a:cubicBezTo>
                  <a:pt x="560" y="702"/>
                  <a:pt x="558" y="701"/>
                  <a:pt x="556" y="702"/>
                </a:cubicBezTo>
                <a:cubicBezTo>
                  <a:pt x="554" y="703"/>
                  <a:pt x="553" y="706"/>
                  <a:pt x="553" y="709"/>
                </a:cubicBezTo>
                <a:cubicBezTo>
                  <a:pt x="547" y="707"/>
                  <a:pt x="542" y="707"/>
                  <a:pt x="539" y="712"/>
                </a:cubicBezTo>
                <a:cubicBezTo>
                  <a:pt x="535" y="710"/>
                  <a:pt x="532" y="711"/>
                  <a:pt x="530" y="715"/>
                </a:cubicBezTo>
                <a:cubicBezTo>
                  <a:pt x="531" y="719"/>
                  <a:pt x="532" y="723"/>
                  <a:pt x="533" y="727"/>
                </a:cubicBezTo>
                <a:cubicBezTo>
                  <a:pt x="541" y="726"/>
                  <a:pt x="541" y="726"/>
                  <a:pt x="545" y="727"/>
                </a:cubicBezTo>
                <a:cubicBezTo>
                  <a:pt x="546" y="732"/>
                  <a:pt x="547" y="736"/>
                  <a:pt x="549" y="741"/>
                </a:cubicBezTo>
                <a:cubicBezTo>
                  <a:pt x="545" y="742"/>
                  <a:pt x="542" y="743"/>
                  <a:pt x="538" y="744"/>
                </a:cubicBezTo>
                <a:cubicBezTo>
                  <a:pt x="535" y="747"/>
                  <a:pt x="533" y="750"/>
                  <a:pt x="531" y="755"/>
                </a:cubicBezTo>
                <a:cubicBezTo>
                  <a:pt x="534" y="755"/>
                  <a:pt x="537" y="756"/>
                  <a:pt x="539" y="756"/>
                </a:cubicBezTo>
                <a:cubicBezTo>
                  <a:pt x="541" y="756"/>
                  <a:pt x="541" y="757"/>
                  <a:pt x="541" y="759"/>
                </a:cubicBezTo>
                <a:cubicBezTo>
                  <a:pt x="539" y="761"/>
                  <a:pt x="536" y="760"/>
                  <a:pt x="535" y="761"/>
                </a:cubicBezTo>
                <a:cubicBezTo>
                  <a:pt x="534" y="765"/>
                  <a:pt x="537" y="766"/>
                  <a:pt x="538" y="768"/>
                </a:cubicBezTo>
                <a:cubicBezTo>
                  <a:pt x="536" y="769"/>
                  <a:pt x="535" y="769"/>
                  <a:pt x="533" y="769"/>
                </a:cubicBezTo>
                <a:cubicBezTo>
                  <a:pt x="532" y="769"/>
                  <a:pt x="531" y="768"/>
                  <a:pt x="529" y="767"/>
                </a:cubicBezTo>
                <a:cubicBezTo>
                  <a:pt x="532" y="765"/>
                  <a:pt x="532" y="761"/>
                  <a:pt x="533" y="758"/>
                </a:cubicBezTo>
                <a:cubicBezTo>
                  <a:pt x="531" y="757"/>
                  <a:pt x="530" y="759"/>
                  <a:pt x="528" y="759"/>
                </a:cubicBezTo>
                <a:cubicBezTo>
                  <a:pt x="525" y="755"/>
                  <a:pt x="519" y="755"/>
                  <a:pt x="517" y="750"/>
                </a:cubicBezTo>
                <a:cubicBezTo>
                  <a:pt x="517" y="747"/>
                  <a:pt x="518" y="746"/>
                  <a:pt x="521" y="744"/>
                </a:cubicBezTo>
                <a:cubicBezTo>
                  <a:pt x="521" y="742"/>
                  <a:pt x="520" y="740"/>
                  <a:pt x="519" y="738"/>
                </a:cubicBezTo>
                <a:cubicBezTo>
                  <a:pt x="517" y="737"/>
                  <a:pt x="514" y="738"/>
                  <a:pt x="513" y="735"/>
                </a:cubicBezTo>
                <a:cubicBezTo>
                  <a:pt x="513" y="733"/>
                  <a:pt x="513" y="730"/>
                  <a:pt x="515" y="727"/>
                </a:cubicBezTo>
                <a:cubicBezTo>
                  <a:pt x="513" y="727"/>
                  <a:pt x="512" y="727"/>
                  <a:pt x="511" y="728"/>
                </a:cubicBezTo>
                <a:cubicBezTo>
                  <a:pt x="509" y="733"/>
                  <a:pt x="506" y="739"/>
                  <a:pt x="506" y="745"/>
                </a:cubicBezTo>
                <a:cubicBezTo>
                  <a:pt x="506" y="747"/>
                  <a:pt x="507" y="749"/>
                  <a:pt x="507" y="751"/>
                </a:cubicBezTo>
                <a:cubicBezTo>
                  <a:pt x="504" y="753"/>
                  <a:pt x="502" y="756"/>
                  <a:pt x="502" y="760"/>
                </a:cubicBezTo>
                <a:cubicBezTo>
                  <a:pt x="501" y="760"/>
                  <a:pt x="500" y="760"/>
                  <a:pt x="498" y="761"/>
                </a:cubicBezTo>
                <a:cubicBezTo>
                  <a:pt x="496" y="759"/>
                  <a:pt x="496" y="756"/>
                  <a:pt x="495" y="753"/>
                </a:cubicBezTo>
                <a:cubicBezTo>
                  <a:pt x="495" y="751"/>
                  <a:pt x="490" y="749"/>
                  <a:pt x="493" y="746"/>
                </a:cubicBezTo>
                <a:cubicBezTo>
                  <a:pt x="493" y="743"/>
                  <a:pt x="489" y="746"/>
                  <a:pt x="489" y="744"/>
                </a:cubicBezTo>
                <a:cubicBezTo>
                  <a:pt x="488" y="742"/>
                  <a:pt x="487" y="742"/>
                  <a:pt x="486" y="741"/>
                </a:cubicBezTo>
                <a:cubicBezTo>
                  <a:pt x="487" y="738"/>
                  <a:pt x="491" y="740"/>
                  <a:pt x="493" y="738"/>
                </a:cubicBezTo>
                <a:cubicBezTo>
                  <a:pt x="492" y="733"/>
                  <a:pt x="490" y="729"/>
                  <a:pt x="489" y="724"/>
                </a:cubicBezTo>
                <a:cubicBezTo>
                  <a:pt x="487" y="723"/>
                  <a:pt x="484" y="722"/>
                  <a:pt x="483" y="722"/>
                </a:cubicBezTo>
                <a:cubicBezTo>
                  <a:pt x="481" y="716"/>
                  <a:pt x="480" y="712"/>
                  <a:pt x="479" y="708"/>
                </a:cubicBezTo>
                <a:cubicBezTo>
                  <a:pt x="485" y="710"/>
                  <a:pt x="491" y="712"/>
                  <a:pt x="497" y="714"/>
                </a:cubicBezTo>
                <a:cubicBezTo>
                  <a:pt x="500" y="715"/>
                  <a:pt x="500" y="715"/>
                  <a:pt x="503" y="711"/>
                </a:cubicBezTo>
                <a:cubicBezTo>
                  <a:pt x="504" y="710"/>
                  <a:pt x="502" y="710"/>
                  <a:pt x="501" y="709"/>
                </a:cubicBezTo>
                <a:cubicBezTo>
                  <a:pt x="502" y="708"/>
                  <a:pt x="503" y="707"/>
                  <a:pt x="505" y="706"/>
                </a:cubicBezTo>
                <a:cubicBezTo>
                  <a:pt x="507" y="703"/>
                  <a:pt x="510" y="707"/>
                  <a:pt x="514" y="704"/>
                </a:cubicBezTo>
                <a:cubicBezTo>
                  <a:pt x="515" y="699"/>
                  <a:pt x="522" y="695"/>
                  <a:pt x="520" y="687"/>
                </a:cubicBezTo>
                <a:cubicBezTo>
                  <a:pt x="522" y="686"/>
                  <a:pt x="527" y="686"/>
                  <a:pt x="527" y="681"/>
                </a:cubicBezTo>
                <a:cubicBezTo>
                  <a:pt x="532" y="681"/>
                  <a:pt x="536" y="677"/>
                  <a:pt x="541" y="675"/>
                </a:cubicBezTo>
                <a:cubicBezTo>
                  <a:pt x="540" y="670"/>
                  <a:pt x="535" y="667"/>
                  <a:pt x="536" y="662"/>
                </a:cubicBezTo>
                <a:cubicBezTo>
                  <a:pt x="534" y="661"/>
                  <a:pt x="532" y="660"/>
                  <a:pt x="529" y="659"/>
                </a:cubicBezTo>
                <a:cubicBezTo>
                  <a:pt x="536" y="658"/>
                  <a:pt x="534" y="650"/>
                  <a:pt x="539" y="649"/>
                </a:cubicBezTo>
                <a:cubicBezTo>
                  <a:pt x="541" y="652"/>
                  <a:pt x="545" y="654"/>
                  <a:pt x="549" y="654"/>
                </a:cubicBezTo>
                <a:cubicBezTo>
                  <a:pt x="549" y="655"/>
                  <a:pt x="549" y="656"/>
                  <a:pt x="548" y="656"/>
                </a:cubicBezTo>
                <a:cubicBezTo>
                  <a:pt x="549" y="657"/>
                  <a:pt x="550" y="659"/>
                  <a:pt x="552" y="660"/>
                </a:cubicBezTo>
                <a:cubicBezTo>
                  <a:pt x="554" y="660"/>
                  <a:pt x="557" y="659"/>
                  <a:pt x="559" y="658"/>
                </a:cubicBezTo>
                <a:cubicBezTo>
                  <a:pt x="562" y="659"/>
                  <a:pt x="561" y="662"/>
                  <a:pt x="564" y="662"/>
                </a:cubicBezTo>
                <a:cubicBezTo>
                  <a:pt x="565" y="660"/>
                  <a:pt x="567" y="659"/>
                  <a:pt x="569" y="657"/>
                </a:cubicBezTo>
                <a:cubicBezTo>
                  <a:pt x="569" y="656"/>
                  <a:pt x="568" y="655"/>
                  <a:pt x="567" y="656"/>
                </a:cubicBezTo>
                <a:cubicBezTo>
                  <a:pt x="571" y="652"/>
                  <a:pt x="574" y="657"/>
                  <a:pt x="577" y="654"/>
                </a:cubicBezTo>
                <a:cubicBezTo>
                  <a:pt x="578" y="653"/>
                  <a:pt x="579" y="651"/>
                  <a:pt x="580" y="649"/>
                </a:cubicBezTo>
                <a:cubicBezTo>
                  <a:pt x="580" y="650"/>
                  <a:pt x="581" y="650"/>
                  <a:pt x="581" y="650"/>
                </a:cubicBezTo>
                <a:cubicBezTo>
                  <a:pt x="588" y="649"/>
                  <a:pt x="595" y="647"/>
                  <a:pt x="601" y="645"/>
                </a:cubicBezTo>
                <a:cubicBezTo>
                  <a:pt x="602" y="643"/>
                  <a:pt x="602" y="641"/>
                  <a:pt x="602" y="639"/>
                </a:cubicBezTo>
                <a:cubicBezTo>
                  <a:pt x="600" y="638"/>
                  <a:pt x="598" y="636"/>
                  <a:pt x="595" y="635"/>
                </a:cubicBezTo>
                <a:cubicBezTo>
                  <a:pt x="593" y="636"/>
                  <a:pt x="593" y="638"/>
                  <a:pt x="591" y="640"/>
                </a:cubicBezTo>
                <a:cubicBezTo>
                  <a:pt x="588" y="641"/>
                  <a:pt x="585" y="642"/>
                  <a:pt x="582" y="643"/>
                </a:cubicBezTo>
                <a:cubicBezTo>
                  <a:pt x="580" y="642"/>
                  <a:pt x="581" y="641"/>
                  <a:pt x="580" y="640"/>
                </a:cubicBezTo>
                <a:cubicBezTo>
                  <a:pt x="577" y="639"/>
                  <a:pt x="574" y="641"/>
                  <a:pt x="571" y="641"/>
                </a:cubicBezTo>
                <a:cubicBezTo>
                  <a:pt x="569" y="635"/>
                  <a:pt x="560" y="633"/>
                  <a:pt x="560" y="625"/>
                </a:cubicBezTo>
                <a:cubicBezTo>
                  <a:pt x="564" y="624"/>
                  <a:pt x="567" y="623"/>
                  <a:pt x="570" y="622"/>
                </a:cubicBezTo>
                <a:cubicBezTo>
                  <a:pt x="571" y="622"/>
                  <a:pt x="571" y="623"/>
                  <a:pt x="572" y="625"/>
                </a:cubicBezTo>
                <a:cubicBezTo>
                  <a:pt x="577" y="624"/>
                  <a:pt x="582" y="624"/>
                  <a:pt x="586" y="628"/>
                </a:cubicBezTo>
                <a:cubicBezTo>
                  <a:pt x="588" y="627"/>
                  <a:pt x="590" y="627"/>
                  <a:pt x="592" y="626"/>
                </a:cubicBezTo>
                <a:cubicBezTo>
                  <a:pt x="592" y="625"/>
                  <a:pt x="593" y="623"/>
                  <a:pt x="594" y="621"/>
                </a:cubicBezTo>
                <a:cubicBezTo>
                  <a:pt x="597" y="622"/>
                  <a:pt x="599" y="625"/>
                  <a:pt x="602" y="624"/>
                </a:cubicBezTo>
                <a:cubicBezTo>
                  <a:pt x="603" y="627"/>
                  <a:pt x="603" y="629"/>
                  <a:pt x="604" y="631"/>
                </a:cubicBezTo>
                <a:cubicBezTo>
                  <a:pt x="606" y="633"/>
                  <a:pt x="609" y="631"/>
                  <a:pt x="609" y="634"/>
                </a:cubicBezTo>
                <a:cubicBezTo>
                  <a:pt x="610" y="636"/>
                  <a:pt x="607" y="635"/>
                  <a:pt x="606" y="637"/>
                </a:cubicBezTo>
                <a:cubicBezTo>
                  <a:pt x="607" y="639"/>
                  <a:pt x="607" y="641"/>
                  <a:pt x="608" y="643"/>
                </a:cubicBezTo>
                <a:cubicBezTo>
                  <a:pt x="610" y="643"/>
                  <a:pt x="612" y="643"/>
                  <a:pt x="615" y="643"/>
                </a:cubicBezTo>
                <a:cubicBezTo>
                  <a:pt x="613" y="645"/>
                  <a:pt x="611" y="646"/>
                  <a:pt x="610" y="648"/>
                </a:cubicBezTo>
                <a:cubicBezTo>
                  <a:pt x="612" y="649"/>
                  <a:pt x="614" y="650"/>
                  <a:pt x="615" y="651"/>
                </a:cubicBezTo>
                <a:cubicBezTo>
                  <a:pt x="616" y="653"/>
                  <a:pt x="617" y="655"/>
                  <a:pt x="618" y="658"/>
                </a:cubicBezTo>
                <a:cubicBezTo>
                  <a:pt x="617" y="660"/>
                  <a:pt x="616" y="662"/>
                  <a:pt x="615" y="663"/>
                </a:cubicBezTo>
                <a:cubicBezTo>
                  <a:pt x="616" y="667"/>
                  <a:pt x="619" y="664"/>
                  <a:pt x="620" y="666"/>
                </a:cubicBezTo>
                <a:cubicBezTo>
                  <a:pt x="620" y="667"/>
                  <a:pt x="620" y="668"/>
                  <a:pt x="621" y="669"/>
                </a:cubicBezTo>
                <a:cubicBezTo>
                  <a:pt x="619" y="672"/>
                  <a:pt x="616" y="671"/>
                  <a:pt x="614" y="672"/>
                </a:cubicBezTo>
                <a:cubicBezTo>
                  <a:pt x="613" y="673"/>
                  <a:pt x="614" y="674"/>
                  <a:pt x="614" y="675"/>
                </a:cubicBezTo>
                <a:cubicBezTo>
                  <a:pt x="615" y="679"/>
                  <a:pt x="620" y="681"/>
                  <a:pt x="619" y="686"/>
                </a:cubicBezTo>
                <a:cubicBezTo>
                  <a:pt x="621" y="687"/>
                  <a:pt x="623" y="688"/>
                  <a:pt x="625" y="687"/>
                </a:cubicBezTo>
                <a:cubicBezTo>
                  <a:pt x="627" y="688"/>
                  <a:pt x="626" y="691"/>
                  <a:pt x="630" y="691"/>
                </a:cubicBezTo>
                <a:cubicBezTo>
                  <a:pt x="628" y="694"/>
                  <a:pt x="626" y="696"/>
                  <a:pt x="624" y="698"/>
                </a:cubicBezTo>
                <a:cubicBezTo>
                  <a:pt x="626" y="699"/>
                  <a:pt x="627" y="700"/>
                  <a:pt x="628" y="700"/>
                </a:cubicBezTo>
                <a:cubicBezTo>
                  <a:pt x="631" y="700"/>
                  <a:pt x="633" y="699"/>
                  <a:pt x="634" y="696"/>
                </a:cubicBezTo>
                <a:cubicBezTo>
                  <a:pt x="635" y="693"/>
                  <a:pt x="639" y="694"/>
                  <a:pt x="641" y="693"/>
                </a:cubicBezTo>
                <a:cubicBezTo>
                  <a:pt x="640" y="688"/>
                  <a:pt x="639" y="684"/>
                  <a:pt x="637" y="678"/>
                </a:cubicBezTo>
                <a:cubicBezTo>
                  <a:pt x="637" y="678"/>
                  <a:pt x="635" y="679"/>
                  <a:pt x="634" y="678"/>
                </a:cubicBezTo>
                <a:cubicBezTo>
                  <a:pt x="633" y="677"/>
                  <a:pt x="633" y="676"/>
                  <a:pt x="632" y="674"/>
                </a:cubicBezTo>
                <a:cubicBezTo>
                  <a:pt x="632" y="674"/>
                  <a:pt x="630" y="673"/>
                  <a:pt x="630" y="670"/>
                </a:cubicBezTo>
                <a:cubicBezTo>
                  <a:pt x="634" y="674"/>
                  <a:pt x="638" y="675"/>
                  <a:pt x="643" y="676"/>
                </a:cubicBezTo>
                <a:cubicBezTo>
                  <a:pt x="644" y="676"/>
                  <a:pt x="647" y="675"/>
                  <a:pt x="650" y="674"/>
                </a:cubicBezTo>
                <a:cubicBezTo>
                  <a:pt x="653" y="671"/>
                  <a:pt x="650" y="667"/>
                  <a:pt x="650" y="663"/>
                </a:cubicBezTo>
                <a:cubicBezTo>
                  <a:pt x="646" y="664"/>
                  <a:pt x="643" y="663"/>
                  <a:pt x="639" y="663"/>
                </a:cubicBezTo>
                <a:cubicBezTo>
                  <a:pt x="640" y="661"/>
                  <a:pt x="641" y="660"/>
                  <a:pt x="642" y="659"/>
                </a:cubicBezTo>
                <a:cubicBezTo>
                  <a:pt x="644" y="657"/>
                  <a:pt x="644" y="660"/>
                  <a:pt x="646" y="661"/>
                </a:cubicBezTo>
                <a:cubicBezTo>
                  <a:pt x="648" y="661"/>
                  <a:pt x="650" y="662"/>
                  <a:pt x="651" y="659"/>
                </a:cubicBezTo>
                <a:cubicBezTo>
                  <a:pt x="648" y="656"/>
                  <a:pt x="643" y="655"/>
                  <a:pt x="644" y="649"/>
                </a:cubicBezTo>
                <a:cubicBezTo>
                  <a:pt x="641" y="648"/>
                  <a:pt x="639" y="650"/>
                  <a:pt x="636" y="650"/>
                </a:cubicBezTo>
                <a:cubicBezTo>
                  <a:pt x="636" y="649"/>
                  <a:pt x="633" y="649"/>
                  <a:pt x="633" y="647"/>
                </a:cubicBezTo>
                <a:cubicBezTo>
                  <a:pt x="635" y="643"/>
                  <a:pt x="639" y="641"/>
                  <a:pt x="643" y="641"/>
                </a:cubicBezTo>
                <a:cubicBezTo>
                  <a:pt x="642" y="635"/>
                  <a:pt x="640" y="630"/>
                  <a:pt x="639" y="625"/>
                </a:cubicBezTo>
                <a:cubicBezTo>
                  <a:pt x="634" y="625"/>
                  <a:pt x="634" y="625"/>
                  <a:pt x="631" y="632"/>
                </a:cubicBezTo>
                <a:cubicBezTo>
                  <a:pt x="627" y="631"/>
                  <a:pt x="627" y="627"/>
                  <a:pt x="624" y="625"/>
                </a:cubicBezTo>
                <a:cubicBezTo>
                  <a:pt x="621" y="624"/>
                  <a:pt x="618" y="624"/>
                  <a:pt x="616" y="621"/>
                </a:cubicBezTo>
                <a:cubicBezTo>
                  <a:pt x="616" y="617"/>
                  <a:pt x="617" y="614"/>
                  <a:pt x="621" y="612"/>
                </a:cubicBezTo>
                <a:cubicBezTo>
                  <a:pt x="622" y="607"/>
                  <a:pt x="617" y="605"/>
                  <a:pt x="616" y="601"/>
                </a:cubicBezTo>
                <a:cubicBezTo>
                  <a:pt x="615" y="599"/>
                  <a:pt x="612" y="602"/>
                  <a:pt x="611" y="598"/>
                </a:cubicBezTo>
                <a:cubicBezTo>
                  <a:pt x="613" y="596"/>
                  <a:pt x="615" y="594"/>
                  <a:pt x="618" y="592"/>
                </a:cubicBezTo>
                <a:cubicBezTo>
                  <a:pt x="617" y="591"/>
                  <a:pt x="617" y="588"/>
                  <a:pt x="616" y="587"/>
                </a:cubicBezTo>
                <a:cubicBezTo>
                  <a:pt x="617" y="585"/>
                  <a:pt x="617" y="586"/>
                  <a:pt x="618" y="586"/>
                </a:cubicBezTo>
                <a:cubicBezTo>
                  <a:pt x="625" y="586"/>
                  <a:pt x="630" y="590"/>
                  <a:pt x="635" y="594"/>
                </a:cubicBezTo>
                <a:cubicBezTo>
                  <a:pt x="639" y="599"/>
                  <a:pt x="644" y="600"/>
                  <a:pt x="651" y="599"/>
                </a:cubicBezTo>
                <a:cubicBezTo>
                  <a:pt x="655" y="597"/>
                  <a:pt x="660" y="596"/>
                  <a:pt x="664" y="595"/>
                </a:cubicBezTo>
                <a:cubicBezTo>
                  <a:pt x="666" y="594"/>
                  <a:pt x="666" y="589"/>
                  <a:pt x="669" y="590"/>
                </a:cubicBezTo>
                <a:cubicBezTo>
                  <a:pt x="670" y="587"/>
                  <a:pt x="667" y="584"/>
                  <a:pt x="669" y="582"/>
                </a:cubicBezTo>
                <a:cubicBezTo>
                  <a:pt x="671" y="580"/>
                  <a:pt x="673" y="583"/>
                  <a:pt x="674" y="583"/>
                </a:cubicBezTo>
                <a:cubicBezTo>
                  <a:pt x="677" y="590"/>
                  <a:pt x="677" y="598"/>
                  <a:pt x="684" y="603"/>
                </a:cubicBezTo>
                <a:cubicBezTo>
                  <a:pt x="684" y="604"/>
                  <a:pt x="683" y="604"/>
                  <a:pt x="681" y="604"/>
                </a:cubicBezTo>
                <a:cubicBezTo>
                  <a:pt x="681" y="607"/>
                  <a:pt x="683" y="611"/>
                  <a:pt x="679" y="613"/>
                </a:cubicBezTo>
                <a:cubicBezTo>
                  <a:pt x="680" y="616"/>
                  <a:pt x="680" y="618"/>
                  <a:pt x="681" y="620"/>
                </a:cubicBezTo>
                <a:cubicBezTo>
                  <a:pt x="682" y="621"/>
                  <a:pt x="684" y="619"/>
                  <a:pt x="685" y="621"/>
                </a:cubicBezTo>
                <a:cubicBezTo>
                  <a:pt x="685" y="623"/>
                  <a:pt x="686" y="623"/>
                  <a:pt x="688" y="623"/>
                </a:cubicBezTo>
                <a:cubicBezTo>
                  <a:pt x="691" y="621"/>
                  <a:pt x="688" y="619"/>
                  <a:pt x="688" y="617"/>
                </a:cubicBezTo>
                <a:cubicBezTo>
                  <a:pt x="695" y="616"/>
                  <a:pt x="690" y="608"/>
                  <a:pt x="694" y="604"/>
                </a:cubicBezTo>
                <a:cubicBezTo>
                  <a:pt x="693" y="600"/>
                  <a:pt x="692" y="596"/>
                  <a:pt x="691" y="591"/>
                </a:cubicBezTo>
                <a:cubicBezTo>
                  <a:pt x="689" y="589"/>
                  <a:pt x="685" y="589"/>
                  <a:pt x="685" y="586"/>
                </a:cubicBezTo>
                <a:cubicBezTo>
                  <a:pt x="685" y="583"/>
                  <a:pt x="688" y="581"/>
                  <a:pt x="687" y="578"/>
                </a:cubicBezTo>
                <a:cubicBezTo>
                  <a:pt x="685" y="575"/>
                  <a:pt x="681" y="576"/>
                  <a:pt x="677" y="575"/>
                </a:cubicBezTo>
                <a:cubicBezTo>
                  <a:pt x="676" y="573"/>
                  <a:pt x="673" y="571"/>
                  <a:pt x="672" y="568"/>
                </a:cubicBezTo>
                <a:cubicBezTo>
                  <a:pt x="673" y="567"/>
                  <a:pt x="674" y="566"/>
                  <a:pt x="675" y="564"/>
                </a:cubicBezTo>
                <a:cubicBezTo>
                  <a:pt x="680" y="563"/>
                  <a:pt x="686" y="561"/>
                  <a:pt x="692" y="560"/>
                </a:cubicBezTo>
                <a:cubicBezTo>
                  <a:pt x="691" y="557"/>
                  <a:pt x="693" y="555"/>
                  <a:pt x="695" y="554"/>
                </a:cubicBezTo>
                <a:cubicBezTo>
                  <a:pt x="694" y="551"/>
                  <a:pt x="693" y="548"/>
                  <a:pt x="692" y="544"/>
                </a:cubicBezTo>
                <a:cubicBezTo>
                  <a:pt x="688" y="546"/>
                  <a:pt x="686" y="540"/>
                  <a:pt x="681" y="543"/>
                </a:cubicBezTo>
                <a:cubicBezTo>
                  <a:pt x="683" y="539"/>
                  <a:pt x="684" y="537"/>
                  <a:pt x="685" y="535"/>
                </a:cubicBezTo>
                <a:cubicBezTo>
                  <a:pt x="684" y="523"/>
                  <a:pt x="678" y="514"/>
                  <a:pt x="675" y="503"/>
                </a:cubicBezTo>
                <a:cubicBezTo>
                  <a:pt x="678" y="502"/>
                  <a:pt x="681" y="503"/>
                  <a:pt x="683" y="506"/>
                </a:cubicBezTo>
                <a:cubicBezTo>
                  <a:pt x="684" y="509"/>
                  <a:pt x="687" y="506"/>
                  <a:pt x="690" y="507"/>
                </a:cubicBezTo>
                <a:cubicBezTo>
                  <a:pt x="692" y="510"/>
                  <a:pt x="692" y="514"/>
                  <a:pt x="692" y="517"/>
                </a:cubicBezTo>
                <a:cubicBezTo>
                  <a:pt x="691" y="522"/>
                  <a:pt x="696" y="521"/>
                  <a:pt x="695" y="524"/>
                </a:cubicBezTo>
                <a:cubicBezTo>
                  <a:pt x="699" y="524"/>
                  <a:pt x="703" y="527"/>
                  <a:pt x="707" y="523"/>
                </a:cubicBezTo>
                <a:cubicBezTo>
                  <a:pt x="708" y="528"/>
                  <a:pt x="709" y="532"/>
                  <a:pt x="710" y="536"/>
                </a:cubicBezTo>
                <a:cubicBezTo>
                  <a:pt x="711" y="540"/>
                  <a:pt x="717" y="538"/>
                  <a:pt x="719" y="543"/>
                </a:cubicBezTo>
                <a:cubicBezTo>
                  <a:pt x="720" y="546"/>
                  <a:pt x="725" y="547"/>
                  <a:pt x="728" y="549"/>
                </a:cubicBezTo>
                <a:cubicBezTo>
                  <a:pt x="729" y="555"/>
                  <a:pt x="729" y="555"/>
                  <a:pt x="723" y="557"/>
                </a:cubicBezTo>
                <a:cubicBezTo>
                  <a:pt x="722" y="559"/>
                  <a:pt x="721" y="561"/>
                  <a:pt x="720" y="563"/>
                </a:cubicBezTo>
                <a:cubicBezTo>
                  <a:pt x="721" y="566"/>
                  <a:pt x="722" y="568"/>
                  <a:pt x="722" y="571"/>
                </a:cubicBezTo>
                <a:cubicBezTo>
                  <a:pt x="725" y="571"/>
                  <a:pt x="727" y="570"/>
                  <a:pt x="729" y="570"/>
                </a:cubicBezTo>
                <a:cubicBezTo>
                  <a:pt x="730" y="567"/>
                  <a:pt x="726" y="564"/>
                  <a:pt x="731" y="562"/>
                </a:cubicBezTo>
                <a:cubicBezTo>
                  <a:pt x="733" y="561"/>
                  <a:pt x="735" y="560"/>
                  <a:pt x="737" y="560"/>
                </a:cubicBezTo>
                <a:cubicBezTo>
                  <a:pt x="739" y="555"/>
                  <a:pt x="738" y="550"/>
                  <a:pt x="737" y="546"/>
                </a:cubicBezTo>
                <a:cubicBezTo>
                  <a:pt x="736" y="542"/>
                  <a:pt x="740" y="538"/>
                  <a:pt x="735" y="534"/>
                </a:cubicBezTo>
                <a:cubicBezTo>
                  <a:pt x="732" y="531"/>
                  <a:pt x="732" y="525"/>
                  <a:pt x="731" y="520"/>
                </a:cubicBezTo>
                <a:cubicBezTo>
                  <a:pt x="727" y="518"/>
                  <a:pt x="723" y="517"/>
                  <a:pt x="720" y="512"/>
                </a:cubicBezTo>
                <a:cubicBezTo>
                  <a:pt x="722" y="509"/>
                  <a:pt x="721" y="504"/>
                  <a:pt x="719" y="502"/>
                </a:cubicBezTo>
                <a:cubicBezTo>
                  <a:pt x="717" y="500"/>
                  <a:pt x="718" y="494"/>
                  <a:pt x="712" y="496"/>
                </a:cubicBezTo>
                <a:cubicBezTo>
                  <a:pt x="711" y="490"/>
                  <a:pt x="705" y="497"/>
                  <a:pt x="703" y="491"/>
                </a:cubicBezTo>
                <a:cubicBezTo>
                  <a:pt x="703" y="490"/>
                  <a:pt x="705" y="489"/>
                  <a:pt x="705" y="488"/>
                </a:cubicBezTo>
                <a:cubicBezTo>
                  <a:pt x="704" y="484"/>
                  <a:pt x="704" y="481"/>
                  <a:pt x="703" y="478"/>
                </a:cubicBezTo>
                <a:cubicBezTo>
                  <a:pt x="695" y="473"/>
                  <a:pt x="695" y="473"/>
                  <a:pt x="693" y="462"/>
                </a:cubicBezTo>
                <a:cubicBezTo>
                  <a:pt x="694" y="461"/>
                  <a:pt x="696" y="465"/>
                  <a:pt x="697" y="462"/>
                </a:cubicBezTo>
                <a:cubicBezTo>
                  <a:pt x="700" y="464"/>
                  <a:pt x="698" y="468"/>
                  <a:pt x="701" y="468"/>
                </a:cubicBezTo>
                <a:cubicBezTo>
                  <a:pt x="705" y="470"/>
                  <a:pt x="710" y="465"/>
                  <a:pt x="712" y="470"/>
                </a:cubicBezTo>
                <a:cubicBezTo>
                  <a:pt x="712" y="472"/>
                  <a:pt x="709" y="471"/>
                  <a:pt x="707" y="472"/>
                </a:cubicBezTo>
                <a:cubicBezTo>
                  <a:pt x="708" y="478"/>
                  <a:pt x="716" y="480"/>
                  <a:pt x="715" y="486"/>
                </a:cubicBezTo>
                <a:cubicBezTo>
                  <a:pt x="718" y="490"/>
                  <a:pt x="721" y="488"/>
                  <a:pt x="724" y="487"/>
                </a:cubicBezTo>
                <a:cubicBezTo>
                  <a:pt x="729" y="482"/>
                  <a:pt x="729" y="474"/>
                  <a:pt x="736" y="470"/>
                </a:cubicBezTo>
                <a:cubicBezTo>
                  <a:pt x="737" y="471"/>
                  <a:pt x="739" y="472"/>
                  <a:pt x="740" y="473"/>
                </a:cubicBezTo>
                <a:cubicBezTo>
                  <a:pt x="737" y="476"/>
                  <a:pt x="741" y="481"/>
                  <a:pt x="739" y="485"/>
                </a:cubicBezTo>
                <a:cubicBezTo>
                  <a:pt x="738" y="488"/>
                  <a:pt x="743" y="489"/>
                  <a:pt x="743" y="492"/>
                </a:cubicBezTo>
                <a:cubicBezTo>
                  <a:pt x="744" y="495"/>
                  <a:pt x="748" y="494"/>
                  <a:pt x="750" y="495"/>
                </a:cubicBezTo>
                <a:cubicBezTo>
                  <a:pt x="748" y="497"/>
                  <a:pt x="749" y="500"/>
                  <a:pt x="750" y="502"/>
                </a:cubicBezTo>
                <a:cubicBezTo>
                  <a:pt x="751" y="504"/>
                  <a:pt x="748" y="506"/>
                  <a:pt x="748" y="508"/>
                </a:cubicBezTo>
                <a:cubicBezTo>
                  <a:pt x="748" y="510"/>
                  <a:pt x="749" y="512"/>
                  <a:pt x="749" y="516"/>
                </a:cubicBezTo>
                <a:cubicBezTo>
                  <a:pt x="747" y="513"/>
                  <a:pt x="746" y="511"/>
                  <a:pt x="744" y="510"/>
                </a:cubicBezTo>
                <a:cubicBezTo>
                  <a:pt x="741" y="510"/>
                  <a:pt x="738" y="511"/>
                  <a:pt x="738" y="514"/>
                </a:cubicBezTo>
                <a:cubicBezTo>
                  <a:pt x="737" y="516"/>
                  <a:pt x="738" y="519"/>
                  <a:pt x="741" y="520"/>
                </a:cubicBezTo>
                <a:cubicBezTo>
                  <a:pt x="740" y="522"/>
                  <a:pt x="737" y="525"/>
                  <a:pt x="739" y="528"/>
                </a:cubicBezTo>
                <a:cubicBezTo>
                  <a:pt x="740" y="529"/>
                  <a:pt x="742" y="530"/>
                  <a:pt x="744" y="531"/>
                </a:cubicBezTo>
                <a:cubicBezTo>
                  <a:pt x="741" y="534"/>
                  <a:pt x="747" y="536"/>
                  <a:pt x="745" y="539"/>
                </a:cubicBezTo>
                <a:cubicBezTo>
                  <a:pt x="742" y="540"/>
                  <a:pt x="743" y="544"/>
                  <a:pt x="742" y="547"/>
                </a:cubicBezTo>
                <a:cubicBezTo>
                  <a:pt x="744" y="548"/>
                  <a:pt x="744" y="552"/>
                  <a:pt x="749" y="551"/>
                </a:cubicBezTo>
                <a:cubicBezTo>
                  <a:pt x="752" y="551"/>
                  <a:pt x="752" y="554"/>
                  <a:pt x="753" y="557"/>
                </a:cubicBezTo>
                <a:cubicBezTo>
                  <a:pt x="757" y="556"/>
                  <a:pt x="761" y="555"/>
                  <a:pt x="765" y="554"/>
                </a:cubicBezTo>
                <a:cubicBezTo>
                  <a:pt x="762" y="562"/>
                  <a:pt x="755" y="568"/>
                  <a:pt x="756" y="577"/>
                </a:cubicBezTo>
                <a:cubicBezTo>
                  <a:pt x="758" y="579"/>
                  <a:pt x="763" y="579"/>
                  <a:pt x="762" y="584"/>
                </a:cubicBezTo>
                <a:cubicBezTo>
                  <a:pt x="766" y="585"/>
                  <a:pt x="770" y="581"/>
                  <a:pt x="773" y="586"/>
                </a:cubicBezTo>
                <a:cubicBezTo>
                  <a:pt x="774" y="589"/>
                  <a:pt x="768" y="592"/>
                  <a:pt x="772" y="596"/>
                </a:cubicBezTo>
                <a:cubicBezTo>
                  <a:pt x="774" y="596"/>
                  <a:pt x="775" y="596"/>
                  <a:pt x="777" y="595"/>
                </a:cubicBezTo>
                <a:cubicBezTo>
                  <a:pt x="781" y="601"/>
                  <a:pt x="786" y="605"/>
                  <a:pt x="793" y="606"/>
                </a:cubicBezTo>
                <a:cubicBezTo>
                  <a:pt x="794" y="610"/>
                  <a:pt x="790" y="609"/>
                  <a:pt x="790" y="611"/>
                </a:cubicBezTo>
                <a:cubicBezTo>
                  <a:pt x="791" y="612"/>
                  <a:pt x="791" y="614"/>
                  <a:pt x="792" y="616"/>
                </a:cubicBezTo>
                <a:cubicBezTo>
                  <a:pt x="794" y="617"/>
                  <a:pt x="796" y="617"/>
                  <a:pt x="799" y="618"/>
                </a:cubicBezTo>
                <a:cubicBezTo>
                  <a:pt x="800" y="615"/>
                  <a:pt x="800" y="612"/>
                  <a:pt x="801" y="609"/>
                </a:cubicBezTo>
                <a:cubicBezTo>
                  <a:pt x="802" y="608"/>
                  <a:pt x="803" y="609"/>
                  <a:pt x="803" y="607"/>
                </a:cubicBezTo>
                <a:cubicBezTo>
                  <a:pt x="803" y="606"/>
                  <a:pt x="802" y="604"/>
                  <a:pt x="802" y="601"/>
                </a:cubicBezTo>
                <a:cubicBezTo>
                  <a:pt x="800" y="601"/>
                  <a:pt x="799" y="600"/>
                  <a:pt x="797" y="599"/>
                </a:cubicBezTo>
                <a:cubicBezTo>
                  <a:pt x="796" y="596"/>
                  <a:pt x="796" y="594"/>
                  <a:pt x="795" y="591"/>
                </a:cubicBezTo>
                <a:cubicBezTo>
                  <a:pt x="797" y="589"/>
                  <a:pt x="800" y="590"/>
                  <a:pt x="804" y="587"/>
                </a:cubicBezTo>
                <a:cubicBezTo>
                  <a:pt x="804" y="586"/>
                  <a:pt x="806" y="583"/>
                  <a:pt x="808" y="579"/>
                </a:cubicBezTo>
                <a:cubicBezTo>
                  <a:pt x="807" y="572"/>
                  <a:pt x="802" y="565"/>
                  <a:pt x="804" y="558"/>
                </a:cubicBezTo>
                <a:cubicBezTo>
                  <a:pt x="803" y="555"/>
                  <a:pt x="797" y="560"/>
                  <a:pt x="799" y="553"/>
                </a:cubicBezTo>
                <a:cubicBezTo>
                  <a:pt x="797" y="554"/>
                  <a:pt x="796" y="554"/>
                  <a:pt x="794" y="555"/>
                </a:cubicBezTo>
                <a:cubicBezTo>
                  <a:pt x="794" y="557"/>
                  <a:pt x="793" y="559"/>
                  <a:pt x="791" y="561"/>
                </a:cubicBezTo>
                <a:cubicBezTo>
                  <a:pt x="793" y="565"/>
                  <a:pt x="790" y="568"/>
                  <a:pt x="786" y="570"/>
                </a:cubicBezTo>
                <a:cubicBezTo>
                  <a:pt x="791" y="573"/>
                  <a:pt x="795" y="576"/>
                  <a:pt x="796" y="581"/>
                </a:cubicBezTo>
                <a:cubicBezTo>
                  <a:pt x="795" y="583"/>
                  <a:pt x="793" y="583"/>
                  <a:pt x="792" y="585"/>
                </a:cubicBezTo>
                <a:cubicBezTo>
                  <a:pt x="790" y="582"/>
                  <a:pt x="786" y="586"/>
                  <a:pt x="782" y="582"/>
                </a:cubicBezTo>
                <a:cubicBezTo>
                  <a:pt x="779" y="577"/>
                  <a:pt x="782" y="568"/>
                  <a:pt x="780" y="564"/>
                </a:cubicBezTo>
                <a:cubicBezTo>
                  <a:pt x="778" y="557"/>
                  <a:pt x="783" y="556"/>
                  <a:pt x="784" y="553"/>
                </a:cubicBezTo>
                <a:cubicBezTo>
                  <a:pt x="784" y="549"/>
                  <a:pt x="787" y="546"/>
                  <a:pt x="788" y="543"/>
                </a:cubicBezTo>
                <a:cubicBezTo>
                  <a:pt x="786" y="540"/>
                  <a:pt x="787" y="535"/>
                  <a:pt x="783" y="532"/>
                </a:cubicBezTo>
                <a:cubicBezTo>
                  <a:pt x="780" y="530"/>
                  <a:pt x="784" y="525"/>
                  <a:pt x="782" y="522"/>
                </a:cubicBezTo>
                <a:cubicBezTo>
                  <a:pt x="784" y="521"/>
                  <a:pt x="785" y="522"/>
                  <a:pt x="785" y="520"/>
                </a:cubicBezTo>
                <a:cubicBezTo>
                  <a:pt x="785" y="519"/>
                  <a:pt x="785" y="517"/>
                  <a:pt x="785" y="516"/>
                </a:cubicBezTo>
                <a:cubicBezTo>
                  <a:pt x="789" y="512"/>
                  <a:pt x="793" y="515"/>
                  <a:pt x="797" y="514"/>
                </a:cubicBezTo>
                <a:cubicBezTo>
                  <a:pt x="800" y="517"/>
                  <a:pt x="802" y="519"/>
                  <a:pt x="803" y="521"/>
                </a:cubicBezTo>
                <a:cubicBezTo>
                  <a:pt x="807" y="522"/>
                  <a:pt x="809" y="520"/>
                  <a:pt x="811" y="520"/>
                </a:cubicBezTo>
                <a:cubicBezTo>
                  <a:pt x="812" y="519"/>
                  <a:pt x="813" y="517"/>
                  <a:pt x="814" y="516"/>
                </a:cubicBezTo>
                <a:cubicBezTo>
                  <a:pt x="815" y="516"/>
                  <a:pt x="816" y="517"/>
                  <a:pt x="815" y="518"/>
                </a:cubicBezTo>
                <a:cubicBezTo>
                  <a:pt x="815" y="522"/>
                  <a:pt x="815" y="525"/>
                  <a:pt x="817" y="529"/>
                </a:cubicBezTo>
                <a:cubicBezTo>
                  <a:pt x="815" y="529"/>
                  <a:pt x="814" y="528"/>
                  <a:pt x="813" y="528"/>
                </a:cubicBezTo>
                <a:cubicBezTo>
                  <a:pt x="812" y="529"/>
                  <a:pt x="812" y="530"/>
                  <a:pt x="812" y="530"/>
                </a:cubicBezTo>
                <a:cubicBezTo>
                  <a:pt x="813" y="531"/>
                  <a:pt x="814" y="532"/>
                  <a:pt x="814" y="533"/>
                </a:cubicBezTo>
                <a:cubicBezTo>
                  <a:pt x="815" y="532"/>
                  <a:pt x="816" y="531"/>
                  <a:pt x="817" y="529"/>
                </a:cubicBezTo>
                <a:cubicBezTo>
                  <a:pt x="820" y="530"/>
                  <a:pt x="820" y="533"/>
                  <a:pt x="819" y="536"/>
                </a:cubicBezTo>
                <a:cubicBezTo>
                  <a:pt x="819" y="537"/>
                  <a:pt x="819" y="538"/>
                  <a:pt x="819" y="540"/>
                </a:cubicBezTo>
                <a:cubicBezTo>
                  <a:pt x="817" y="540"/>
                  <a:pt x="815" y="539"/>
                  <a:pt x="812" y="540"/>
                </a:cubicBezTo>
                <a:cubicBezTo>
                  <a:pt x="811" y="542"/>
                  <a:pt x="810" y="544"/>
                  <a:pt x="809" y="546"/>
                </a:cubicBezTo>
                <a:cubicBezTo>
                  <a:pt x="811" y="552"/>
                  <a:pt x="808" y="559"/>
                  <a:pt x="814" y="565"/>
                </a:cubicBezTo>
                <a:cubicBezTo>
                  <a:pt x="814" y="566"/>
                  <a:pt x="817" y="567"/>
                  <a:pt x="819" y="568"/>
                </a:cubicBezTo>
                <a:cubicBezTo>
                  <a:pt x="820" y="572"/>
                  <a:pt x="821" y="575"/>
                  <a:pt x="822" y="579"/>
                </a:cubicBezTo>
                <a:cubicBezTo>
                  <a:pt x="820" y="580"/>
                  <a:pt x="819" y="580"/>
                  <a:pt x="817" y="581"/>
                </a:cubicBezTo>
                <a:cubicBezTo>
                  <a:pt x="815" y="594"/>
                  <a:pt x="822" y="604"/>
                  <a:pt x="827" y="616"/>
                </a:cubicBezTo>
                <a:cubicBezTo>
                  <a:pt x="828" y="616"/>
                  <a:pt x="828" y="615"/>
                  <a:pt x="829" y="615"/>
                </a:cubicBezTo>
                <a:cubicBezTo>
                  <a:pt x="830" y="613"/>
                  <a:pt x="829" y="612"/>
                  <a:pt x="829" y="610"/>
                </a:cubicBezTo>
                <a:cubicBezTo>
                  <a:pt x="833" y="609"/>
                  <a:pt x="835" y="604"/>
                  <a:pt x="840" y="605"/>
                </a:cubicBezTo>
                <a:cubicBezTo>
                  <a:pt x="842" y="603"/>
                  <a:pt x="842" y="600"/>
                  <a:pt x="844" y="600"/>
                </a:cubicBezTo>
                <a:cubicBezTo>
                  <a:pt x="846" y="602"/>
                  <a:pt x="841" y="606"/>
                  <a:pt x="845" y="609"/>
                </a:cubicBezTo>
                <a:cubicBezTo>
                  <a:pt x="848" y="608"/>
                  <a:pt x="851" y="607"/>
                  <a:pt x="854" y="607"/>
                </a:cubicBezTo>
                <a:cubicBezTo>
                  <a:pt x="854" y="603"/>
                  <a:pt x="854" y="599"/>
                  <a:pt x="854" y="595"/>
                </a:cubicBezTo>
                <a:cubicBezTo>
                  <a:pt x="857" y="595"/>
                  <a:pt x="857" y="592"/>
                  <a:pt x="858" y="591"/>
                </a:cubicBezTo>
                <a:cubicBezTo>
                  <a:pt x="857" y="589"/>
                  <a:pt x="857" y="586"/>
                  <a:pt x="854" y="584"/>
                </a:cubicBezTo>
                <a:cubicBezTo>
                  <a:pt x="851" y="589"/>
                  <a:pt x="848" y="594"/>
                  <a:pt x="844" y="600"/>
                </a:cubicBezTo>
                <a:cubicBezTo>
                  <a:pt x="843" y="597"/>
                  <a:pt x="842" y="594"/>
                  <a:pt x="842" y="591"/>
                </a:cubicBezTo>
                <a:cubicBezTo>
                  <a:pt x="848" y="588"/>
                  <a:pt x="846" y="581"/>
                  <a:pt x="850" y="577"/>
                </a:cubicBezTo>
                <a:cubicBezTo>
                  <a:pt x="850" y="576"/>
                  <a:pt x="850" y="574"/>
                  <a:pt x="848" y="573"/>
                </a:cubicBezTo>
                <a:cubicBezTo>
                  <a:pt x="847" y="573"/>
                  <a:pt x="846" y="573"/>
                  <a:pt x="845" y="573"/>
                </a:cubicBezTo>
                <a:cubicBezTo>
                  <a:pt x="844" y="570"/>
                  <a:pt x="844" y="567"/>
                  <a:pt x="843" y="564"/>
                </a:cubicBezTo>
                <a:cubicBezTo>
                  <a:pt x="843" y="563"/>
                  <a:pt x="845" y="562"/>
                  <a:pt x="845" y="560"/>
                </a:cubicBezTo>
                <a:cubicBezTo>
                  <a:pt x="845" y="558"/>
                  <a:pt x="844" y="557"/>
                  <a:pt x="842" y="557"/>
                </a:cubicBezTo>
                <a:cubicBezTo>
                  <a:pt x="843" y="556"/>
                  <a:pt x="844" y="555"/>
                  <a:pt x="845" y="555"/>
                </a:cubicBezTo>
                <a:cubicBezTo>
                  <a:pt x="846" y="553"/>
                  <a:pt x="845" y="551"/>
                  <a:pt x="844" y="549"/>
                </a:cubicBezTo>
                <a:cubicBezTo>
                  <a:pt x="846" y="547"/>
                  <a:pt x="847" y="544"/>
                  <a:pt x="848" y="543"/>
                </a:cubicBezTo>
                <a:cubicBezTo>
                  <a:pt x="851" y="541"/>
                  <a:pt x="851" y="544"/>
                  <a:pt x="853" y="544"/>
                </a:cubicBezTo>
                <a:cubicBezTo>
                  <a:pt x="853" y="545"/>
                  <a:pt x="852" y="545"/>
                  <a:pt x="850" y="546"/>
                </a:cubicBezTo>
                <a:cubicBezTo>
                  <a:pt x="850" y="549"/>
                  <a:pt x="851" y="551"/>
                  <a:pt x="852" y="554"/>
                </a:cubicBezTo>
                <a:cubicBezTo>
                  <a:pt x="855" y="557"/>
                  <a:pt x="860" y="558"/>
                  <a:pt x="865" y="558"/>
                </a:cubicBezTo>
                <a:cubicBezTo>
                  <a:pt x="867" y="562"/>
                  <a:pt x="872" y="564"/>
                  <a:pt x="867" y="570"/>
                </a:cubicBezTo>
                <a:cubicBezTo>
                  <a:pt x="864" y="569"/>
                  <a:pt x="860" y="568"/>
                  <a:pt x="857" y="570"/>
                </a:cubicBezTo>
                <a:cubicBezTo>
                  <a:pt x="858" y="573"/>
                  <a:pt x="859" y="577"/>
                  <a:pt x="860" y="581"/>
                </a:cubicBezTo>
                <a:cubicBezTo>
                  <a:pt x="862" y="582"/>
                  <a:pt x="864" y="585"/>
                  <a:pt x="869" y="583"/>
                </a:cubicBezTo>
                <a:cubicBezTo>
                  <a:pt x="870" y="581"/>
                  <a:pt x="872" y="579"/>
                  <a:pt x="872" y="576"/>
                </a:cubicBezTo>
                <a:cubicBezTo>
                  <a:pt x="872" y="571"/>
                  <a:pt x="874" y="567"/>
                  <a:pt x="879" y="565"/>
                </a:cubicBezTo>
                <a:cubicBezTo>
                  <a:pt x="879" y="562"/>
                  <a:pt x="879" y="560"/>
                  <a:pt x="877" y="559"/>
                </a:cubicBezTo>
                <a:cubicBezTo>
                  <a:pt x="875" y="557"/>
                  <a:pt x="873" y="558"/>
                  <a:pt x="870" y="559"/>
                </a:cubicBezTo>
                <a:cubicBezTo>
                  <a:pt x="869" y="554"/>
                  <a:pt x="867" y="549"/>
                  <a:pt x="866" y="544"/>
                </a:cubicBezTo>
                <a:cubicBezTo>
                  <a:pt x="868" y="544"/>
                  <a:pt x="869" y="545"/>
                  <a:pt x="871" y="546"/>
                </a:cubicBezTo>
                <a:cubicBezTo>
                  <a:pt x="874" y="545"/>
                  <a:pt x="876" y="545"/>
                  <a:pt x="879" y="544"/>
                </a:cubicBezTo>
                <a:cubicBezTo>
                  <a:pt x="879" y="542"/>
                  <a:pt x="879" y="539"/>
                  <a:pt x="882" y="537"/>
                </a:cubicBezTo>
                <a:cubicBezTo>
                  <a:pt x="883" y="537"/>
                  <a:pt x="886" y="536"/>
                  <a:pt x="889" y="536"/>
                </a:cubicBezTo>
                <a:cubicBezTo>
                  <a:pt x="891" y="539"/>
                  <a:pt x="895" y="540"/>
                  <a:pt x="897" y="542"/>
                </a:cubicBezTo>
                <a:cubicBezTo>
                  <a:pt x="900" y="545"/>
                  <a:pt x="902" y="548"/>
                  <a:pt x="905" y="548"/>
                </a:cubicBezTo>
                <a:cubicBezTo>
                  <a:pt x="906" y="550"/>
                  <a:pt x="905" y="552"/>
                  <a:pt x="904" y="553"/>
                </a:cubicBezTo>
                <a:cubicBezTo>
                  <a:pt x="903" y="555"/>
                  <a:pt x="900" y="555"/>
                  <a:pt x="898" y="555"/>
                </a:cubicBezTo>
                <a:cubicBezTo>
                  <a:pt x="897" y="555"/>
                  <a:pt x="895" y="554"/>
                  <a:pt x="894" y="554"/>
                </a:cubicBezTo>
                <a:cubicBezTo>
                  <a:pt x="892" y="555"/>
                  <a:pt x="890" y="555"/>
                  <a:pt x="888" y="556"/>
                </a:cubicBezTo>
                <a:cubicBezTo>
                  <a:pt x="887" y="558"/>
                  <a:pt x="890" y="562"/>
                  <a:pt x="886" y="564"/>
                </a:cubicBezTo>
                <a:cubicBezTo>
                  <a:pt x="883" y="565"/>
                  <a:pt x="884" y="568"/>
                  <a:pt x="883" y="570"/>
                </a:cubicBezTo>
                <a:cubicBezTo>
                  <a:pt x="882" y="572"/>
                  <a:pt x="878" y="572"/>
                  <a:pt x="878" y="575"/>
                </a:cubicBezTo>
                <a:cubicBezTo>
                  <a:pt x="878" y="578"/>
                  <a:pt x="880" y="578"/>
                  <a:pt x="881" y="578"/>
                </a:cubicBezTo>
                <a:cubicBezTo>
                  <a:pt x="876" y="583"/>
                  <a:pt x="873" y="589"/>
                  <a:pt x="870" y="596"/>
                </a:cubicBezTo>
                <a:cubicBezTo>
                  <a:pt x="875" y="595"/>
                  <a:pt x="878" y="596"/>
                  <a:pt x="881" y="596"/>
                </a:cubicBezTo>
                <a:cubicBezTo>
                  <a:pt x="885" y="595"/>
                  <a:pt x="886" y="591"/>
                  <a:pt x="889" y="591"/>
                </a:cubicBezTo>
                <a:cubicBezTo>
                  <a:pt x="892" y="588"/>
                  <a:pt x="891" y="584"/>
                  <a:pt x="894" y="582"/>
                </a:cubicBezTo>
                <a:cubicBezTo>
                  <a:pt x="897" y="581"/>
                  <a:pt x="895" y="577"/>
                  <a:pt x="898" y="575"/>
                </a:cubicBezTo>
                <a:cubicBezTo>
                  <a:pt x="901" y="574"/>
                  <a:pt x="902" y="570"/>
                  <a:pt x="904" y="568"/>
                </a:cubicBezTo>
                <a:cubicBezTo>
                  <a:pt x="910" y="571"/>
                  <a:pt x="912" y="571"/>
                  <a:pt x="919" y="570"/>
                </a:cubicBezTo>
                <a:cubicBezTo>
                  <a:pt x="922" y="571"/>
                  <a:pt x="923" y="573"/>
                  <a:pt x="923" y="576"/>
                </a:cubicBezTo>
                <a:cubicBezTo>
                  <a:pt x="926" y="577"/>
                  <a:pt x="929" y="573"/>
                  <a:pt x="932" y="576"/>
                </a:cubicBezTo>
                <a:cubicBezTo>
                  <a:pt x="933" y="573"/>
                  <a:pt x="937" y="573"/>
                  <a:pt x="938" y="570"/>
                </a:cubicBezTo>
                <a:cubicBezTo>
                  <a:pt x="937" y="568"/>
                  <a:pt x="937" y="567"/>
                  <a:pt x="937" y="565"/>
                </a:cubicBezTo>
                <a:cubicBezTo>
                  <a:pt x="943" y="565"/>
                  <a:pt x="939" y="557"/>
                  <a:pt x="944" y="555"/>
                </a:cubicBezTo>
                <a:cubicBezTo>
                  <a:pt x="947" y="561"/>
                  <a:pt x="945" y="567"/>
                  <a:pt x="947" y="573"/>
                </a:cubicBezTo>
                <a:cubicBezTo>
                  <a:pt x="952" y="577"/>
                  <a:pt x="956" y="573"/>
                  <a:pt x="960" y="570"/>
                </a:cubicBezTo>
                <a:cubicBezTo>
                  <a:pt x="960" y="573"/>
                  <a:pt x="958" y="577"/>
                  <a:pt x="960" y="577"/>
                </a:cubicBezTo>
                <a:cubicBezTo>
                  <a:pt x="964" y="579"/>
                  <a:pt x="962" y="582"/>
                  <a:pt x="965" y="583"/>
                </a:cubicBezTo>
                <a:cubicBezTo>
                  <a:pt x="968" y="585"/>
                  <a:pt x="966" y="588"/>
                  <a:pt x="968" y="590"/>
                </a:cubicBezTo>
                <a:cubicBezTo>
                  <a:pt x="971" y="589"/>
                  <a:pt x="974" y="589"/>
                  <a:pt x="977" y="588"/>
                </a:cubicBezTo>
                <a:cubicBezTo>
                  <a:pt x="977" y="586"/>
                  <a:pt x="976" y="583"/>
                  <a:pt x="976" y="581"/>
                </a:cubicBezTo>
                <a:cubicBezTo>
                  <a:pt x="977" y="579"/>
                  <a:pt x="979" y="580"/>
                  <a:pt x="980" y="579"/>
                </a:cubicBezTo>
                <a:cubicBezTo>
                  <a:pt x="981" y="578"/>
                  <a:pt x="980" y="575"/>
                  <a:pt x="982" y="573"/>
                </a:cubicBezTo>
                <a:cubicBezTo>
                  <a:pt x="983" y="572"/>
                  <a:pt x="986" y="572"/>
                  <a:pt x="985" y="569"/>
                </a:cubicBezTo>
                <a:cubicBezTo>
                  <a:pt x="984" y="568"/>
                  <a:pt x="986" y="565"/>
                  <a:pt x="989" y="565"/>
                </a:cubicBezTo>
                <a:cubicBezTo>
                  <a:pt x="989" y="563"/>
                  <a:pt x="988" y="561"/>
                  <a:pt x="988" y="560"/>
                </a:cubicBezTo>
                <a:cubicBezTo>
                  <a:pt x="991" y="555"/>
                  <a:pt x="993" y="550"/>
                  <a:pt x="994" y="545"/>
                </a:cubicBezTo>
                <a:cubicBezTo>
                  <a:pt x="998" y="543"/>
                  <a:pt x="998" y="540"/>
                  <a:pt x="998" y="535"/>
                </a:cubicBezTo>
                <a:cubicBezTo>
                  <a:pt x="998" y="532"/>
                  <a:pt x="1002" y="530"/>
                  <a:pt x="1002" y="526"/>
                </a:cubicBezTo>
                <a:cubicBezTo>
                  <a:pt x="1002" y="525"/>
                  <a:pt x="1002" y="524"/>
                  <a:pt x="1002" y="523"/>
                </a:cubicBezTo>
                <a:cubicBezTo>
                  <a:pt x="1003" y="517"/>
                  <a:pt x="1004" y="512"/>
                  <a:pt x="1010" y="509"/>
                </a:cubicBezTo>
                <a:cubicBezTo>
                  <a:pt x="1010" y="509"/>
                  <a:pt x="1010" y="507"/>
                  <a:pt x="1010" y="506"/>
                </a:cubicBezTo>
                <a:cubicBezTo>
                  <a:pt x="1017" y="504"/>
                  <a:pt x="1023" y="502"/>
                  <a:pt x="1030" y="501"/>
                </a:cubicBezTo>
                <a:cubicBezTo>
                  <a:pt x="1034" y="501"/>
                  <a:pt x="1036" y="505"/>
                  <a:pt x="1039" y="507"/>
                </a:cubicBezTo>
                <a:cubicBezTo>
                  <a:pt x="1042" y="507"/>
                  <a:pt x="1045" y="506"/>
                  <a:pt x="1047" y="505"/>
                </a:cubicBezTo>
                <a:cubicBezTo>
                  <a:pt x="1051" y="507"/>
                  <a:pt x="1054" y="509"/>
                  <a:pt x="1057" y="511"/>
                </a:cubicBezTo>
                <a:cubicBezTo>
                  <a:pt x="1059" y="511"/>
                  <a:pt x="1061" y="510"/>
                  <a:pt x="1063" y="509"/>
                </a:cubicBezTo>
                <a:cubicBezTo>
                  <a:pt x="1064" y="507"/>
                  <a:pt x="1066" y="505"/>
                  <a:pt x="1067" y="503"/>
                </a:cubicBezTo>
                <a:cubicBezTo>
                  <a:pt x="1070" y="502"/>
                  <a:pt x="1073" y="501"/>
                  <a:pt x="1072" y="499"/>
                </a:cubicBezTo>
                <a:cubicBezTo>
                  <a:pt x="1071" y="494"/>
                  <a:pt x="1075" y="491"/>
                  <a:pt x="1076" y="487"/>
                </a:cubicBezTo>
                <a:cubicBezTo>
                  <a:pt x="1076" y="486"/>
                  <a:pt x="1076" y="485"/>
                  <a:pt x="1076" y="485"/>
                </a:cubicBezTo>
                <a:cubicBezTo>
                  <a:pt x="1078" y="484"/>
                  <a:pt x="1081" y="483"/>
                  <a:pt x="1084" y="482"/>
                </a:cubicBezTo>
                <a:cubicBezTo>
                  <a:pt x="1087" y="484"/>
                  <a:pt x="1092" y="482"/>
                  <a:pt x="1093" y="485"/>
                </a:cubicBezTo>
                <a:cubicBezTo>
                  <a:pt x="1095" y="488"/>
                  <a:pt x="1098" y="488"/>
                  <a:pt x="1101" y="488"/>
                </a:cubicBezTo>
                <a:cubicBezTo>
                  <a:pt x="1102" y="491"/>
                  <a:pt x="1100" y="492"/>
                  <a:pt x="1098" y="492"/>
                </a:cubicBezTo>
                <a:cubicBezTo>
                  <a:pt x="1098" y="494"/>
                  <a:pt x="1098" y="494"/>
                  <a:pt x="1098" y="495"/>
                </a:cubicBezTo>
                <a:cubicBezTo>
                  <a:pt x="1099" y="496"/>
                  <a:pt x="1101" y="496"/>
                  <a:pt x="1102" y="495"/>
                </a:cubicBezTo>
                <a:cubicBezTo>
                  <a:pt x="1104" y="498"/>
                  <a:pt x="1104" y="501"/>
                  <a:pt x="1105" y="503"/>
                </a:cubicBezTo>
                <a:cubicBezTo>
                  <a:pt x="1103" y="508"/>
                  <a:pt x="1097" y="508"/>
                  <a:pt x="1093" y="510"/>
                </a:cubicBezTo>
                <a:cubicBezTo>
                  <a:pt x="1093" y="515"/>
                  <a:pt x="1087" y="517"/>
                  <a:pt x="1090" y="522"/>
                </a:cubicBezTo>
                <a:cubicBezTo>
                  <a:pt x="1088" y="523"/>
                  <a:pt x="1087" y="523"/>
                  <a:pt x="1086" y="524"/>
                </a:cubicBezTo>
                <a:cubicBezTo>
                  <a:pt x="1088" y="529"/>
                  <a:pt x="1089" y="533"/>
                  <a:pt x="1090" y="538"/>
                </a:cubicBezTo>
                <a:cubicBezTo>
                  <a:pt x="1092" y="539"/>
                  <a:pt x="1093" y="537"/>
                  <a:pt x="1095" y="537"/>
                </a:cubicBezTo>
                <a:cubicBezTo>
                  <a:pt x="1098" y="544"/>
                  <a:pt x="1098" y="544"/>
                  <a:pt x="1097" y="550"/>
                </a:cubicBezTo>
                <a:cubicBezTo>
                  <a:pt x="1102" y="551"/>
                  <a:pt x="1101" y="545"/>
                  <a:pt x="1104" y="545"/>
                </a:cubicBezTo>
                <a:cubicBezTo>
                  <a:pt x="1103" y="542"/>
                  <a:pt x="1102" y="539"/>
                  <a:pt x="1102" y="536"/>
                </a:cubicBezTo>
                <a:cubicBezTo>
                  <a:pt x="1100" y="535"/>
                  <a:pt x="1098" y="534"/>
                  <a:pt x="1097" y="533"/>
                </a:cubicBezTo>
                <a:cubicBezTo>
                  <a:pt x="1096" y="532"/>
                  <a:pt x="1097" y="531"/>
                  <a:pt x="1097" y="530"/>
                </a:cubicBezTo>
                <a:cubicBezTo>
                  <a:pt x="1099" y="527"/>
                  <a:pt x="1101" y="526"/>
                  <a:pt x="1105" y="529"/>
                </a:cubicBezTo>
                <a:cubicBezTo>
                  <a:pt x="1106" y="525"/>
                  <a:pt x="1109" y="524"/>
                  <a:pt x="1111" y="521"/>
                </a:cubicBezTo>
                <a:cubicBezTo>
                  <a:pt x="1113" y="522"/>
                  <a:pt x="1112" y="525"/>
                  <a:pt x="1114" y="526"/>
                </a:cubicBezTo>
                <a:cubicBezTo>
                  <a:pt x="1115" y="526"/>
                  <a:pt x="1117" y="525"/>
                  <a:pt x="1119" y="525"/>
                </a:cubicBezTo>
                <a:cubicBezTo>
                  <a:pt x="1120" y="529"/>
                  <a:pt x="1121" y="533"/>
                  <a:pt x="1122" y="536"/>
                </a:cubicBezTo>
                <a:cubicBezTo>
                  <a:pt x="1124" y="538"/>
                  <a:pt x="1126" y="536"/>
                  <a:pt x="1128" y="537"/>
                </a:cubicBezTo>
                <a:cubicBezTo>
                  <a:pt x="1129" y="541"/>
                  <a:pt x="1134" y="543"/>
                  <a:pt x="1133" y="548"/>
                </a:cubicBezTo>
                <a:cubicBezTo>
                  <a:pt x="1136" y="548"/>
                  <a:pt x="1139" y="548"/>
                  <a:pt x="1141" y="547"/>
                </a:cubicBezTo>
                <a:cubicBezTo>
                  <a:pt x="1142" y="542"/>
                  <a:pt x="1137" y="543"/>
                  <a:pt x="1136" y="540"/>
                </a:cubicBezTo>
                <a:cubicBezTo>
                  <a:pt x="1139" y="541"/>
                  <a:pt x="1143" y="539"/>
                  <a:pt x="1144" y="543"/>
                </a:cubicBezTo>
                <a:cubicBezTo>
                  <a:pt x="1148" y="543"/>
                  <a:pt x="1151" y="544"/>
                  <a:pt x="1154" y="544"/>
                </a:cubicBezTo>
                <a:cubicBezTo>
                  <a:pt x="1155" y="545"/>
                  <a:pt x="1156" y="547"/>
                  <a:pt x="1156" y="548"/>
                </a:cubicBezTo>
                <a:cubicBezTo>
                  <a:pt x="1161" y="547"/>
                  <a:pt x="1161" y="554"/>
                  <a:pt x="1166" y="552"/>
                </a:cubicBezTo>
                <a:cubicBezTo>
                  <a:pt x="1171" y="550"/>
                  <a:pt x="1172" y="557"/>
                  <a:pt x="1176" y="558"/>
                </a:cubicBezTo>
                <a:cubicBezTo>
                  <a:pt x="1179" y="559"/>
                  <a:pt x="1183" y="559"/>
                  <a:pt x="1186" y="562"/>
                </a:cubicBezTo>
                <a:cubicBezTo>
                  <a:pt x="1187" y="565"/>
                  <a:pt x="1188" y="568"/>
                  <a:pt x="1189" y="571"/>
                </a:cubicBezTo>
                <a:cubicBezTo>
                  <a:pt x="1188" y="573"/>
                  <a:pt x="1186" y="573"/>
                  <a:pt x="1184" y="574"/>
                </a:cubicBezTo>
                <a:cubicBezTo>
                  <a:pt x="1184" y="577"/>
                  <a:pt x="1185" y="581"/>
                  <a:pt x="1180" y="583"/>
                </a:cubicBezTo>
                <a:cubicBezTo>
                  <a:pt x="1182" y="587"/>
                  <a:pt x="1181" y="590"/>
                  <a:pt x="1180" y="594"/>
                </a:cubicBezTo>
                <a:cubicBezTo>
                  <a:pt x="1178" y="595"/>
                  <a:pt x="1177" y="596"/>
                  <a:pt x="1176" y="598"/>
                </a:cubicBezTo>
                <a:cubicBezTo>
                  <a:pt x="1177" y="602"/>
                  <a:pt x="1179" y="607"/>
                  <a:pt x="1180" y="612"/>
                </a:cubicBezTo>
                <a:cubicBezTo>
                  <a:pt x="1184" y="611"/>
                  <a:pt x="1188" y="610"/>
                  <a:pt x="1193" y="609"/>
                </a:cubicBezTo>
                <a:cubicBezTo>
                  <a:pt x="1197" y="605"/>
                  <a:pt x="1190" y="600"/>
                  <a:pt x="1194" y="595"/>
                </a:cubicBezTo>
                <a:cubicBezTo>
                  <a:pt x="1196" y="594"/>
                  <a:pt x="1198" y="593"/>
                  <a:pt x="1200" y="591"/>
                </a:cubicBezTo>
                <a:cubicBezTo>
                  <a:pt x="1201" y="595"/>
                  <a:pt x="1202" y="599"/>
                  <a:pt x="1203" y="604"/>
                </a:cubicBezTo>
                <a:cubicBezTo>
                  <a:pt x="1203" y="605"/>
                  <a:pt x="1202" y="604"/>
                  <a:pt x="1201" y="605"/>
                </a:cubicBezTo>
                <a:cubicBezTo>
                  <a:pt x="1200" y="607"/>
                  <a:pt x="1201" y="608"/>
                  <a:pt x="1201" y="610"/>
                </a:cubicBezTo>
                <a:cubicBezTo>
                  <a:pt x="1200" y="612"/>
                  <a:pt x="1198" y="611"/>
                  <a:pt x="1196" y="612"/>
                </a:cubicBezTo>
                <a:cubicBezTo>
                  <a:pt x="1196" y="617"/>
                  <a:pt x="1201" y="622"/>
                  <a:pt x="1198" y="628"/>
                </a:cubicBezTo>
                <a:cubicBezTo>
                  <a:pt x="1195" y="626"/>
                  <a:pt x="1192" y="628"/>
                  <a:pt x="1189" y="628"/>
                </a:cubicBezTo>
                <a:cubicBezTo>
                  <a:pt x="1187" y="624"/>
                  <a:pt x="1183" y="625"/>
                  <a:pt x="1179" y="624"/>
                </a:cubicBezTo>
                <a:cubicBezTo>
                  <a:pt x="1178" y="622"/>
                  <a:pt x="1178" y="618"/>
                  <a:pt x="1174" y="618"/>
                </a:cubicBezTo>
                <a:cubicBezTo>
                  <a:pt x="1172" y="619"/>
                  <a:pt x="1170" y="619"/>
                  <a:pt x="1168" y="620"/>
                </a:cubicBezTo>
                <a:cubicBezTo>
                  <a:pt x="1169" y="623"/>
                  <a:pt x="1167" y="627"/>
                  <a:pt x="1168" y="631"/>
                </a:cubicBezTo>
                <a:cubicBezTo>
                  <a:pt x="1166" y="634"/>
                  <a:pt x="1164" y="638"/>
                  <a:pt x="1164" y="642"/>
                </a:cubicBezTo>
                <a:cubicBezTo>
                  <a:pt x="1161" y="643"/>
                  <a:pt x="1158" y="644"/>
                  <a:pt x="1156" y="645"/>
                </a:cubicBezTo>
                <a:cubicBezTo>
                  <a:pt x="1154" y="647"/>
                  <a:pt x="1155" y="648"/>
                  <a:pt x="1155" y="650"/>
                </a:cubicBezTo>
                <a:cubicBezTo>
                  <a:pt x="1152" y="658"/>
                  <a:pt x="1143" y="665"/>
                  <a:pt x="1146" y="675"/>
                </a:cubicBezTo>
                <a:cubicBezTo>
                  <a:pt x="1144" y="678"/>
                  <a:pt x="1140" y="679"/>
                  <a:pt x="1139" y="683"/>
                </a:cubicBezTo>
                <a:cubicBezTo>
                  <a:pt x="1137" y="681"/>
                  <a:pt x="1135" y="683"/>
                  <a:pt x="1132" y="681"/>
                </a:cubicBezTo>
                <a:cubicBezTo>
                  <a:pt x="1131" y="684"/>
                  <a:pt x="1128" y="685"/>
                  <a:pt x="1129" y="689"/>
                </a:cubicBezTo>
                <a:cubicBezTo>
                  <a:pt x="1132" y="691"/>
                  <a:pt x="1133" y="688"/>
                  <a:pt x="1134" y="686"/>
                </a:cubicBezTo>
                <a:cubicBezTo>
                  <a:pt x="1136" y="690"/>
                  <a:pt x="1137" y="693"/>
                  <a:pt x="1138" y="697"/>
                </a:cubicBezTo>
                <a:cubicBezTo>
                  <a:pt x="1148" y="701"/>
                  <a:pt x="1157" y="698"/>
                  <a:pt x="1164" y="691"/>
                </a:cubicBezTo>
                <a:cubicBezTo>
                  <a:pt x="1166" y="690"/>
                  <a:pt x="1168" y="692"/>
                  <a:pt x="1171" y="691"/>
                </a:cubicBezTo>
                <a:cubicBezTo>
                  <a:pt x="1171" y="692"/>
                  <a:pt x="1171" y="693"/>
                  <a:pt x="1171" y="694"/>
                </a:cubicBezTo>
                <a:cubicBezTo>
                  <a:pt x="1171" y="696"/>
                  <a:pt x="1168" y="695"/>
                  <a:pt x="1167" y="696"/>
                </a:cubicBezTo>
                <a:cubicBezTo>
                  <a:pt x="1167" y="699"/>
                  <a:pt x="1167" y="703"/>
                  <a:pt x="1167" y="706"/>
                </a:cubicBezTo>
                <a:cubicBezTo>
                  <a:pt x="1165" y="706"/>
                  <a:pt x="1163" y="707"/>
                  <a:pt x="1162" y="707"/>
                </a:cubicBezTo>
                <a:cubicBezTo>
                  <a:pt x="1159" y="712"/>
                  <a:pt x="1166" y="715"/>
                  <a:pt x="1166" y="718"/>
                </a:cubicBezTo>
                <a:cubicBezTo>
                  <a:pt x="1168" y="720"/>
                  <a:pt x="1170" y="721"/>
                  <a:pt x="1172" y="723"/>
                </a:cubicBezTo>
                <a:cubicBezTo>
                  <a:pt x="1177" y="721"/>
                  <a:pt x="1176" y="715"/>
                  <a:pt x="1180" y="714"/>
                </a:cubicBezTo>
                <a:cubicBezTo>
                  <a:pt x="1181" y="711"/>
                  <a:pt x="1182" y="708"/>
                  <a:pt x="1182" y="705"/>
                </a:cubicBezTo>
                <a:cubicBezTo>
                  <a:pt x="1182" y="704"/>
                  <a:pt x="1181" y="704"/>
                  <a:pt x="1180" y="703"/>
                </a:cubicBezTo>
                <a:cubicBezTo>
                  <a:pt x="1183" y="701"/>
                  <a:pt x="1185" y="699"/>
                  <a:pt x="1185" y="695"/>
                </a:cubicBezTo>
                <a:cubicBezTo>
                  <a:pt x="1194" y="693"/>
                  <a:pt x="1204" y="690"/>
                  <a:pt x="1214" y="688"/>
                </a:cubicBezTo>
                <a:cubicBezTo>
                  <a:pt x="1214" y="686"/>
                  <a:pt x="1216" y="684"/>
                  <a:pt x="1215" y="682"/>
                </a:cubicBezTo>
                <a:cubicBezTo>
                  <a:pt x="1220" y="679"/>
                  <a:pt x="1225" y="677"/>
                  <a:pt x="1229" y="672"/>
                </a:cubicBezTo>
                <a:cubicBezTo>
                  <a:pt x="1231" y="670"/>
                  <a:pt x="1233" y="667"/>
                  <a:pt x="1232" y="663"/>
                </a:cubicBezTo>
                <a:cubicBezTo>
                  <a:pt x="1236" y="662"/>
                  <a:pt x="1239" y="658"/>
                  <a:pt x="1244" y="658"/>
                </a:cubicBezTo>
                <a:cubicBezTo>
                  <a:pt x="1246" y="655"/>
                  <a:pt x="1247" y="653"/>
                  <a:pt x="1248" y="650"/>
                </a:cubicBezTo>
                <a:cubicBezTo>
                  <a:pt x="1253" y="649"/>
                  <a:pt x="1258" y="648"/>
                  <a:pt x="1264" y="646"/>
                </a:cubicBezTo>
                <a:cubicBezTo>
                  <a:pt x="1265" y="642"/>
                  <a:pt x="1266" y="637"/>
                  <a:pt x="1267" y="632"/>
                </a:cubicBezTo>
                <a:cubicBezTo>
                  <a:pt x="1269" y="630"/>
                  <a:pt x="1272" y="628"/>
                  <a:pt x="1275" y="625"/>
                </a:cubicBezTo>
                <a:cubicBezTo>
                  <a:pt x="1274" y="622"/>
                  <a:pt x="1273" y="618"/>
                  <a:pt x="1272" y="614"/>
                </a:cubicBezTo>
                <a:cubicBezTo>
                  <a:pt x="1274" y="614"/>
                  <a:pt x="1275" y="613"/>
                  <a:pt x="1277" y="613"/>
                </a:cubicBezTo>
                <a:cubicBezTo>
                  <a:pt x="1278" y="614"/>
                  <a:pt x="1280" y="615"/>
                  <a:pt x="1282" y="617"/>
                </a:cubicBezTo>
                <a:cubicBezTo>
                  <a:pt x="1282" y="622"/>
                  <a:pt x="1281" y="629"/>
                  <a:pt x="1277" y="634"/>
                </a:cubicBezTo>
                <a:cubicBezTo>
                  <a:pt x="1279" y="637"/>
                  <a:pt x="1277" y="639"/>
                  <a:pt x="1277" y="643"/>
                </a:cubicBezTo>
                <a:cubicBezTo>
                  <a:pt x="1283" y="641"/>
                  <a:pt x="1287" y="636"/>
                  <a:pt x="1293" y="637"/>
                </a:cubicBezTo>
                <a:cubicBezTo>
                  <a:pt x="1294" y="636"/>
                  <a:pt x="1294" y="635"/>
                  <a:pt x="1293" y="634"/>
                </a:cubicBezTo>
                <a:cubicBezTo>
                  <a:pt x="1294" y="631"/>
                  <a:pt x="1298" y="633"/>
                  <a:pt x="1299" y="629"/>
                </a:cubicBezTo>
                <a:cubicBezTo>
                  <a:pt x="1300" y="627"/>
                  <a:pt x="1302" y="626"/>
                  <a:pt x="1304" y="626"/>
                </a:cubicBezTo>
                <a:cubicBezTo>
                  <a:pt x="1306" y="624"/>
                  <a:pt x="1304" y="621"/>
                  <a:pt x="1306" y="620"/>
                </a:cubicBezTo>
                <a:cubicBezTo>
                  <a:pt x="1308" y="619"/>
                  <a:pt x="1309" y="617"/>
                  <a:pt x="1310" y="616"/>
                </a:cubicBezTo>
                <a:cubicBezTo>
                  <a:pt x="1311" y="617"/>
                  <a:pt x="1313" y="617"/>
                  <a:pt x="1314" y="619"/>
                </a:cubicBezTo>
                <a:cubicBezTo>
                  <a:pt x="1314" y="623"/>
                  <a:pt x="1311" y="625"/>
                  <a:pt x="1310" y="628"/>
                </a:cubicBezTo>
                <a:cubicBezTo>
                  <a:pt x="1310" y="631"/>
                  <a:pt x="1305" y="633"/>
                  <a:pt x="1305" y="637"/>
                </a:cubicBezTo>
                <a:cubicBezTo>
                  <a:pt x="1305" y="639"/>
                  <a:pt x="1306" y="641"/>
                  <a:pt x="1309" y="642"/>
                </a:cubicBezTo>
                <a:cubicBezTo>
                  <a:pt x="1312" y="642"/>
                  <a:pt x="1315" y="641"/>
                  <a:pt x="1317" y="638"/>
                </a:cubicBezTo>
                <a:cubicBezTo>
                  <a:pt x="1320" y="640"/>
                  <a:pt x="1323" y="639"/>
                  <a:pt x="1326" y="638"/>
                </a:cubicBezTo>
                <a:cubicBezTo>
                  <a:pt x="1328" y="639"/>
                  <a:pt x="1327" y="641"/>
                  <a:pt x="1329" y="643"/>
                </a:cubicBezTo>
                <a:cubicBezTo>
                  <a:pt x="1334" y="642"/>
                  <a:pt x="1338" y="639"/>
                  <a:pt x="1343" y="638"/>
                </a:cubicBezTo>
                <a:cubicBezTo>
                  <a:pt x="1346" y="636"/>
                  <a:pt x="1343" y="632"/>
                  <a:pt x="1347" y="632"/>
                </a:cubicBezTo>
                <a:cubicBezTo>
                  <a:pt x="1350" y="632"/>
                  <a:pt x="1351" y="629"/>
                  <a:pt x="1353" y="627"/>
                </a:cubicBezTo>
                <a:cubicBezTo>
                  <a:pt x="1355" y="626"/>
                  <a:pt x="1355" y="623"/>
                  <a:pt x="1357" y="622"/>
                </a:cubicBezTo>
                <a:cubicBezTo>
                  <a:pt x="1360" y="620"/>
                  <a:pt x="1359" y="616"/>
                  <a:pt x="1360" y="613"/>
                </a:cubicBezTo>
                <a:cubicBezTo>
                  <a:pt x="1370" y="612"/>
                  <a:pt x="1374" y="604"/>
                  <a:pt x="1381" y="598"/>
                </a:cubicBezTo>
                <a:cubicBezTo>
                  <a:pt x="1380" y="592"/>
                  <a:pt x="1378" y="585"/>
                  <a:pt x="1376" y="578"/>
                </a:cubicBezTo>
                <a:cubicBezTo>
                  <a:pt x="1377" y="576"/>
                  <a:pt x="1379" y="574"/>
                  <a:pt x="1381" y="572"/>
                </a:cubicBezTo>
                <a:cubicBezTo>
                  <a:pt x="1381" y="571"/>
                  <a:pt x="1383" y="571"/>
                  <a:pt x="1385" y="570"/>
                </a:cubicBezTo>
                <a:cubicBezTo>
                  <a:pt x="1386" y="571"/>
                  <a:pt x="1386" y="571"/>
                  <a:pt x="1386" y="572"/>
                </a:cubicBezTo>
                <a:cubicBezTo>
                  <a:pt x="1384" y="575"/>
                  <a:pt x="1382" y="577"/>
                  <a:pt x="1379" y="580"/>
                </a:cubicBezTo>
                <a:cubicBezTo>
                  <a:pt x="1380" y="583"/>
                  <a:pt x="1381" y="587"/>
                  <a:pt x="1382" y="591"/>
                </a:cubicBezTo>
                <a:cubicBezTo>
                  <a:pt x="1386" y="591"/>
                  <a:pt x="1386" y="596"/>
                  <a:pt x="1391" y="599"/>
                </a:cubicBezTo>
                <a:cubicBezTo>
                  <a:pt x="1396" y="599"/>
                  <a:pt x="1400" y="593"/>
                  <a:pt x="1405" y="593"/>
                </a:cubicBezTo>
                <a:cubicBezTo>
                  <a:pt x="1406" y="591"/>
                  <a:pt x="1407" y="590"/>
                  <a:pt x="1408" y="588"/>
                </a:cubicBezTo>
                <a:cubicBezTo>
                  <a:pt x="1411" y="588"/>
                  <a:pt x="1414" y="586"/>
                  <a:pt x="1416" y="587"/>
                </a:cubicBezTo>
                <a:cubicBezTo>
                  <a:pt x="1420" y="588"/>
                  <a:pt x="1420" y="584"/>
                  <a:pt x="1422" y="584"/>
                </a:cubicBezTo>
                <a:cubicBezTo>
                  <a:pt x="1425" y="584"/>
                  <a:pt x="1428" y="583"/>
                  <a:pt x="1431" y="582"/>
                </a:cubicBezTo>
                <a:cubicBezTo>
                  <a:pt x="1433" y="583"/>
                  <a:pt x="1435" y="587"/>
                  <a:pt x="1436" y="586"/>
                </a:cubicBezTo>
                <a:cubicBezTo>
                  <a:pt x="1441" y="586"/>
                  <a:pt x="1439" y="589"/>
                  <a:pt x="1441" y="590"/>
                </a:cubicBezTo>
                <a:cubicBezTo>
                  <a:pt x="1445" y="597"/>
                  <a:pt x="1444" y="598"/>
                  <a:pt x="1442" y="606"/>
                </a:cubicBezTo>
                <a:cubicBezTo>
                  <a:pt x="1440" y="610"/>
                  <a:pt x="1437" y="614"/>
                  <a:pt x="1436" y="619"/>
                </a:cubicBezTo>
                <a:cubicBezTo>
                  <a:pt x="1436" y="622"/>
                  <a:pt x="1441" y="624"/>
                  <a:pt x="1440" y="629"/>
                </a:cubicBezTo>
                <a:cubicBezTo>
                  <a:pt x="1440" y="630"/>
                  <a:pt x="1438" y="632"/>
                  <a:pt x="1438" y="634"/>
                </a:cubicBezTo>
                <a:cubicBezTo>
                  <a:pt x="1432" y="637"/>
                  <a:pt x="1427" y="634"/>
                  <a:pt x="1422" y="637"/>
                </a:cubicBezTo>
                <a:cubicBezTo>
                  <a:pt x="1421" y="639"/>
                  <a:pt x="1418" y="640"/>
                  <a:pt x="1421" y="643"/>
                </a:cubicBezTo>
                <a:cubicBezTo>
                  <a:pt x="1417" y="644"/>
                  <a:pt x="1414" y="645"/>
                  <a:pt x="1412" y="645"/>
                </a:cubicBezTo>
                <a:cubicBezTo>
                  <a:pt x="1410" y="648"/>
                  <a:pt x="1413" y="650"/>
                  <a:pt x="1411" y="652"/>
                </a:cubicBezTo>
                <a:cubicBezTo>
                  <a:pt x="1414" y="654"/>
                  <a:pt x="1413" y="658"/>
                  <a:pt x="1418" y="659"/>
                </a:cubicBezTo>
                <a:cubicBezTo>
                  <a:pt x="1421" y="659"/>
                  <a:pt x="1424" y="658"/>
                  <a:pt x="1428" y="657"/>
                </a:cubicBezTo>
                <a:cubicBezTo>
                  <a:pt x="1427" y="660"/>
                  <a:pt x="1426" y="663"/>
                  <a:pt x="1423" y="665"/>
                </a:cubicBezTo>
                <a:cubicBezTo>
                  <a:pt x="1423" y="667"/>
                  <a:pt x="1424" y="670"/>
                  <a:pt x="1424" y="672"/>
                </a:cubicBezTo>
                <a:cubicBezTo>
                  <a:pt x="1423" y="677"/>
                  <a:pt x="1420" y="679"/>
                  <a:pt x="1417" y="682"/>
                </a:cubicBezTo>
                <a:cubicBezTo>
                  <a:pt x="1413" y="683"/>
                  <a:pt x="1416" y="677"/>
                  <a:pt x="1411" y="680"/>
                </a:cubicBezTo>
                <a:cubicBezTo>
                  <a:pt x="1414" y="676"/>
                  <a:pt x="1412" y="673"/>
                  <a:pt x="1412" y="670"/>
                </a:cubicBezTo>
                <a:cubicBezTo>
                  <a:pt x="1408" y="669"/>
                  <a:pt x="1405" y="665"/>
                  <a:pt x="1400" y="666"/>
                </a:cubicBezTo>
                <a:cubicBezTo>
                  <a:pt x="1399" y="663"/>
                  <a:pt x="1399" y="662"/>
                  <a:pt x="1398" y="660"/>
                </a:cubicBezTo>
                <a:cubicBezTo>
                  <a:pt x="1395" y="658"/>
                  <a:pt x="1390" y="658"/>
                  <a:pt x="1386" y="661"/>
                </a:cubicBezTo>
                <a:cubicBezTo>
                  <a:pt x="1384" y="663"/>
                  <a:pt x="1384" y="665"/>
                  <a:pt x="1383" y="667"/>
                </a:cubicBezTo>
                <a:cubicBezTo>
                  <a:pt x="1382" y="668"/>
                  <a:pt x="1379" y="668"/>
                  <a:pt x="1378" y="670"/>
                </a:cubicBezTo>
                <a:cubicBezTo>
                  <a:pt x="1377" y="673"/>
                  <a:pt x="1374" y="675"/>
                  <a:pt x="1372" y="678"/>
                </a:cubicBezTo>
                <a:cubicBezTo>
                  <a:pt x="1363" y="680"/>
                  <a:pt x="1354" y="681"/>
                  <a:pt x="1347" y="685"/>
                </a:cubicBezTo>
                <a:cubicBezTo>
                  <a:pt x="1339" y="688"/>
                  <a:pt x="1331" y="690"/>
                  <a:pt x="1323" y="693"/>
                </a:cubicBezTo>
                <a:cubicBezTo>
                  <a:pt x="1323" y="696"/>
                  <a:pt x="1319" y="698"/>
                  <a:pt x="1318" y="701"/>
                </a:cubicBezTo>
                <a:cubicBezTo>
                  <a:pt x="1321" y="706"/>
                  <a:pt x="1320" y="712"/>
                  <a:pt x="1320" y="718"/>
                </a:cubicBezTo>
                <a:cubicBezTo>
                  <a:pt x="1321" y="718"/>
                  <a:pt x="1321" y="719"/>
                  <a:pt x="1322" y="719"/>
                </a:cubicBezTo>
                <a:cubicBezTo>
                  <a:pt x="1323" y="718"/>
                  <a:pt x="1324" y="718"/>
                  <a:pt x="1326" y="718"/>
                </a:cubicBezTo>
                <a:cubicBezTo>
                  <a:pt x="1327" y="715"/>
                  <a:pt x="1329" y="712"/>
                  <a:pt x="1330" y="710"/>
                </a:cubicBezTo>
                <a:cubicBezTo>
                  <a:pt x="1335" y="706"/>
                  <a:pt x="1340" y="709"/>
                  <a:pt x="1345" y="707"/>
                </a:cubicBezTo>
                <a:cubicBezTo>
                  <a:pt x="1344" y="709"/>
                  <a:pt x="1344" y="710"/>
                  <a:pt x="1343" y="710"/>
                </a:cubicBezTo>
                <a:cubicBezTo>
                  <a:pt x="1347" y="712"/>
                  <a:pt x="1351" y="714"/>
                  <a:pt x="1355" y="716"/>
                </a:cubicBezTo>
                <a:cubicBezTo>
                  <a:pt x="1356" y="711"/>
                  <a:pt x="1366" y="712"/>
                  <a:pt x="1365" y="703"/>
                </a:cubicBezTo>
                <a:cubicBezTo>
                  <a:pt x="1367" y="709"/>
                  <a:pt x="1372" y="713"/>
                  <a:pt x="1372" y="719"/>
                </a:cubicBezTo>
                <a:cubicBezTo>
                  <a:pt x="1376" y="718"/>
                  <a:pt x="1379" y="718"/>
                  <a:pt x="1383" y="717"/>
                </a:cubicBezTo>
                <a:cubicBezTo>
                  <a:pt x="1386" y="709"/>
                  <a:pt x="1394" y="706"/>
                  <a:pt x="1403" y="702"/>
                </a:cubicBezTo>
                <a:cubicBezTo>
                  <a:pt x="1404" y="702"/>
                  <a:pt x="1406" y="703"/>
                  <a:pt x="1408" y="703"/>
                </a:cubicBezTo>
                <a:cubicBezTo>
                  <a:pt x="1409" y="704"/>
                  <a:pt x="1408" y="705"/>
                  <a:pt x="1410" y="705"/>
                </a:cubicBezTo>
                <a:cubicBezTo>
                  <a:pt x="1415" y="704"/>
                  <a:pt x="1420" y="703"/>
                  <a:pt x="1425" y="701"/>
                </a:cubicBezTo>
                <a:cubicBezTo>
                  <a:pt x="1427" y="699"/>
                  <a:pt x="1427" y="695"/>
                  <a:pt x="1429" y="693"/>
                </a:cubicBezTo>
                <a:cubicBezTo>
                  <a:pt x="1432" y="690"/>
                  <a:pt x="1433" y="688"/>
                  <a:pt x="1435" y="685"/>
                </a:cubicBezTo>
                <a:cubicBezTo>
                  <a:pt x="1437" y="684"/>
                  <a:pt x="1439" y="684"/>
                  <a:pt x="1441" y="683"/>
                </a:cubicBezTo>
                <a:cubicBezTo>
                  <a:pt x="1441" y="681"/>
                  <a:pt x="1439" y="678"/>
                  <a:pt x="1442" y="676"/>
                </a:cubicBezTo>
                <a:cubicBezTo>
                  <a:pt x="1441" y="673"/>
                  <a:pt x="1437" y="673"/>
                  <a:pt x="1438" y="669"/>
                </a:cubicBezTo>
                <a:cubicBezTo>
                  <a:pt x="1439" y="668"/>
                  <a:pt x="1440" y="666"/>
                  <a:pt x="1442" y="663"/>
                </a:cubicBezTo>
                <a:cubicBezTo>
                  <a:pt x="1443" y="663"/>
                  <a:pt x="1445" y="662"/>
                  <a:pt x="1447" y="662"/>
                </a:cubicBezTo>
                <a:cubicBezTo>
                  <a:pt x="1449" y="665"/>
                  <a:pt x="1451" y="667"/>
                  <a:pt x="1455" y="666"/>
                </a:cubicBezTo>
                <a:cubicBezTo>
                  <a:pt x="1456" y="668"/>
                  <a:pt x="1456" y="669"/>
                  <a:pt x="1457" y="671"/>
                </a:cubicBezTo>
                <a:cubicBezTo>
                  <a:pt x="1460" y="670"/>
                  <a:pt x="1462" y="669"/>
                  <a:pt x="1465" y="669"/>
                </a:cubicBezTo>
                <a:cubicBezTo>
                  <a:pt x="1466" y="671"/>
                  <a:pt x="1464" y="674"/>
                  <a:pt x="1467" y="676"/>
                </a:cubicBezTo>
                <a:cubicBezTo>
                  <a:pt x="1475" y="674"/>
                  <a:pt x="1479" y="668"/>
                  <a:pt x="1485" y="662"/>
                </a:cubicBezTo>
                <a:cubicBezTo>
                  <a:pt x="1483" y="659"/>
                  <a:pt x="1479" y="659"/>
                  <a:pt x="1477" y="657"/>
                </a:cubicBezTo>
                <a:cubicBezTo>
                  <a:pt x="1477" y="655"/>
                  <a:pt x="1476" y="654"/>
                  <a:pt x="1476" y="653"/>
                </a:cubicBezTo>
                <a:cubicBezTo>
                  <a:pt x="1479" y="652"/>
                  <a:pt x="1481" y="651"/>
                  <a:pt x="1485" y="650"/>
                </a:cubicBezTo>
                <a:cubicBezTo>
                  <a:pt x="1486" y="651"/>
                  <a:pt x="1488" y="652"/>
                  <a:pt x="1489" y="654"/>
                </a:cubicBezTo>
                <a:cubicBezTo>
                  <a:pt x="1492" y="654"/>
                  <a:pt x="1495" y="653"/>
                  <a:pt x="1497" y="652"/>
                </a:cubicBezTo>
                <a:cubicBezTo>
                  <a:pt x="1498" y="649"/>
                  <a:pt x="1500" y="646"/>
                  <a:pt x="1504" y="645"/>
                </a:cubicBezTo>
                <a:cubicBezTo>
                  <a:pt x="1506" y="644"/>
                  <a:pt x="1507" y="646"/>
                  <a:pt x="1509" y="646"/>
                </a:cubicBezTo>
                <a:cubicBezTo>
                  <a:pt x="1509" y="650"/>
                  <a:pt x="1508" y="653"/>
                  <a:pt x="1509" y="655"/>
                </a:cubicBezTo>
                <a:cubicBezTo>
                  <a:pt x="1508" y="656"/>
                  <a:pt x="1506" y="656"/>
                  <a:pt x="1506" y="657"/>
                </a:cubicBezTo>
                <a:cubicBezTo>
                  <a:pt x="1508" y="662"/>
                  <a:pt x="1505" y="667"/>
                  <a:pt x="1508" y="672"/>
                </a:cubicBezTo>
                <a:cubicBezTo>
                  <a:pt x="1510" y="674"/>
                  <a:pt x="1512" y="675"/>
                  <a:pt x="1514" y="676"/>
                </a:cubicBezTo>
                <a:cubicBezTo>
                  <a:pt x="1521" y="673"/>
                  <a:pt x="1523" y="665"/>
                  <a:pt x="1532" y="666"/>
                </a:cubicBezTo>
                <a:cubicBezTo>
                  <a:pt x="1533" y="666"/>
                  <a:pt x="1536" y="668"/>
                  <a:pt x="1539" y="670"/>
                </a:cubicBezTo>
                <a:cubicBezTo>
                  <a:pt x="1537" y="674"/>
                  <a:pt x="1541" y="679"/>
                  <a:pt x="1540" y="684"/>
                </a:cubicBezTo>
                <a:cubicBezTo>
                  <a:pt x="1538" y="695"/>
                  <a:pt x="1535" y="704"/>
                  <a:pt x="1528" y="712"/>
                </a:cubicBezTo>
                <a:cubicBezTo>
                  <a:pt x="1527" y="713"/>
                  <a:pt x="1524" y="714"/>
                  <a:pt x="1522" y="716"/>
                </a:cubicBezTo>
                <a:cubicBezTo>
                  <a:pt x="1518" y="715"/>
                  <a:pt x="1515" y="714"/>
                  <a:pt x="1511" y="713"/>
                </a:cubicBezTo>
                <a:cubicBezTo>
                  <a:pt x="1505" y="709"/>
                  <a:pt x="1490" y="713"/>
                  <a:pt x="1486" y="719"/>
                </a:cubicBezTo>
                <a:cubicBezTo>
                  <a:pt x="1484" y="720"/>
                  <a:pt x="1485" y="722"/>
                  <a:pt x="1485" y="724"/>
                </a:cubicBezTo>
                <a:cubicBezTo>
                  <a:pt x="1480" y="724"/>
                  <a:pt x="1477" y="728"/>
                  <a:pt x="1473" y="729"/>
                </a:cubicBezTo>
                <a:cubicBezTo>
                  <a:pt x="1472" y="730"/>
                  <a:pt x="1474" y="733"/>
                  <a:pt x="1471" y="733"/>
                </a:cubicBezTo>
                <a:cubicBezTo>
                  <a:pt x="1469" y="734"/>
                  <a:pt x="1470" y="731"/>
                  <a:pt x="1467" y="730"/>
                </a:cubicBezTo>
                <a:cubicBezTo>
                  <a:pt x="1464" y="733"/>
                  <a:pt x="1462" y="737"/>
                  <a:pt x="1457" y="740"/>
                </a:cubicBezTo>
                <a:cubicBezTo>
                  <a:pt x="1458" y="744"/>
                  <a:pt x="1458" y="749"/>
                  <a:pt x="1462" y="752"/>
                </a:cubicBezTo>
                <a:cubicBezTo>
                  <a:pt x="1461" y="752"/>
                  <a:pt x="1461" y="752"/>
                  <a:pt x="1460" y="752"/>
                </a:cubicBezTo>
                <a:cubicBezTo>
                  <a:pt x="1458" y="751"/>
                  <a:pt x="1457" y="748"/>
                  <a:pt x="1454" y="748"/>
                </a:cubicBezTo>
                <a:cubicBezTo>
                  <a:pt x="1452" y="748"/>
                  <a:pt x="1450" y="749"/>
                  <a:pt x="1449" y="751"/>
                </a:cubicBezTo>
                <a:cubicBezTo>
                  <a:pt x="1446" y="755"/>
                  <a:pt x="1443" y="759"/>
                  <a:pt x="1436" y="756"/>
                </a:cubicBezTo>
                <a:cubicBezTo>
                  <a:pt x="1433" y="755"/>
                  <a:pt x="1436" y="750"/>
                  <a:pt x="1430" y="751"/>
                </a:cubicBezTo>
                <a:cubicBezTo>
                  <a:pt x="1434" y="745"/>
                  <a:pt x="1435" y="740"/>
                  <a:pt x="1440" y="737"/>
                </a:cubicBezTo>
                <a:cubicBezTo>
                  <a:pt x="1439" y="735"/>
                  <a:pt x="1439" y="733"/>
                  <a:pt x="1438" y="730"/>
                </a:cubicBezTo>
                <a:cubicBezTo>
                  <a:pt x="1427" y="732"/>
                  <a:pt x="1418" y="737"/>
                  <a:pt x="1406" y="736"/>
                </a:cubicBezTo>
                <a:cubicBezTo>
                  <a:pt x="1405" y="738"/>
                  <a:pt x="1405" y="740"/>
                  <a:pt x="1404" y="742"/>
                </a:cubicBezTo>
                <a:cubicBezTo>
                  <a:pt x="1402" y="744"/>
                  <a:pt x="1405" y="745"/>
                  <a:pt x="1403" y="747"/>
                </a:cubicBezTo>
                <a:cubicBezTo>
                  <a:pt x="1401" y="746"/>
                  <a:pt x="1401" y="744"/>
                  <a:pt x="1398" y="743"/>
                </a:cubicBezTo>
                <a:cubicBezTo>
                  <a:pt x="1389" y="745"/>
                  <a:pt x="1379" y="742"/>
                  <a:pt x="1371" y="751"/>
                </a:cubicBezTo>
                <a:cubicBezTo>
                  <a:pt x="1367" y="749"/>
                  <a:pt x="1364" y="748"/>
                  <a:pt x="1360" y="748"/>
                </a:cubicBezTo>
                <a:cubicBezTo>
                  <a:pt x="1357" y="747"/>
                  <a:pt x="1353" y="745"/>
                  <a:pt x="1348" y="749"/>
                </a:cubicBezTo>
                <a:cubicBezTo>
                  <a:pt x="1349" y="748"/>
                  <a:pt x="1350" y="749"/>
                  <a:pt x="1350" y="750"/>
                </a:cubicBezTo>
                <a:cubicBezTo>
                  <a:pt x="1349" y="753"/>
                  <a:pt x="1346" y="752"/>
                  <a:pt x="1345" y="754"/>
                </a:cubicBezTo>
                <a:cubicBezTo>
                  <a:pt x="1340" y="760"/>
                  <a:pt x="1335" y="760"/>
                  <a:pt x="1328" y="757"/>
                </a:cubicBezTo>
                <a:cubicBezTo>
                  <a:pt x="1328" y="757"/>
                  <a:pt x="1327" y="757"/>
                  <a:pt x="1325" y="758"/>
                </a:cubicBezTo>
                <a:cubicBezTo>
                  <a:pt x="1324" y="759"/>
                  <a:pt x="1322" y="761"/>
                  <a:pt x="1319" y="764"/>
                </a:cubicBezTo>
                <a:cubicBezTo>
                  <a:pt x="1318" y="765"/>
                  <a:pt x="1317" y="762"/>
                  <a:pt x="1315" y="763"/>
                </a:cubicBezTo>
                <a:cubicBezTo>
                  <a:pt x="1313" y="765"/>
                  <a:pt x="1310" y="766"/>
                  <a:pt x="1309" y="769"/>
                </a:cubicBezTo>
                <a:cubicBezTo>
                  <a:pt x="1312" y="780"/>
                  <a:pt x="1311" y="788"/>
                  <a:pt x="1304" y="798"/>
                </a:cubicBezTo>
                <a:cubicBezTo>
                  <a:pt x="1305" y="800"/>
                  <a:pt x="1305" y="802"/>
                  <a:pt x="1306" y="804"/>
                </a:cubicBezTo>
                <a:cubicBezTo>
                  <a:pt x="1308" y="806"/>
                  <a:pt x="1310" y="807"/>
                  <a:pt x="1313" y="805"/>
                </a:cubicBezTo>
                <a:cubicBezTo>
                  <a:pt x="1314" y="804"/>
                  <a:pt x="1313" y="803"/>
                  <a:pt x="1313" y="802"/>
                </a:cubicBezTo>
                <a:cubicBezTo>
                  <a:pt x="1319" y="797"/>
                  <a:pt x="1324" y="793"/>
                  <a:pt x="1332" y="792"/>
                </a:cubicBezTo>
                <a:cubicBezTo>
                  <a:pt x="1334" y="795"/>
                  <a:pt x="1337" y="796"/>
                  <a:pt x="1337" y="800"/>
                </a:cubicBezTo>
                <a:cubicBezTo>
                  <a:pt x="1340" y="801"/>
                  <a:pt x="1343" y="802"/>
                  <a:pt x="1346" y="804"/>
                </a:cubicBezTo>
                <a:cubicBezTo>
                  <a:pt x="1352" y="803"/>
                  <a:pt x="1354" y="801"/>
                  <a:pt x="1355" y="797"/>
                </a:cubicBezTo>
                <a:cubicBezTo>
                  <a:pt x="1357" y="795"/>
                  <a:pt x="1359" y="795"/>
                  <a:pt x="1361" y="794"/>
                </a:cubicBezTo>
                <a:cubicBezTo>
                  <a:pt x="1364" y="792"/>
                  <a:pt x="1362" y="788"/>
                  <a:pt x="1365" y="786"/>
                </a:cubicBezTo>
                <a:cubicBezTo>
                  <a:pt x="1368" y="783"/>
                  <a:pt x="1373" y="788"/>
                  <a:pt x="1378" y="783"/>
                </a:cubicBezTo>
                <a:cubicBezTo>
                  <a:pt x="1377" y="783"/>
                  <a:pt x="1378" y="781"/>
                  <a:pt x="1379" y="780"/>
                </a:cubicBezTo>
                <a:cubicBezTo>
                  <a:pt x="1382" y="781"/>
                  <a:pt x="1381" y="783"/>
                  <a:pt x="1382" y="784"/>
                </a:cubicBezTo>
                <a:cubicBezTo>
                  <a:pt x="1381" y="785"/>
                  <a:pt x="1380" y="785"/>
                  <a:pt x="1378" y="786"/>
                </a:cubicBezTo>
                <a:cubicBezTo>
                  <a:pt x="1380" y="791"/>
                  <a:pt x="1378" y="796"/>
                  <a:pt x="1380" y="801"/>
                </a:cubicBezTo>
                <a:cubicBezTo>
                  <a:pt x="1378" y="803"/>
                  <a:pt x="1373" y="802"/>
                  <a:pt x="1372" y="806"/>
                </a:cubicBezTo>
                <a:cubicBezTo>
                  <a:pt x="1365" y="804"/>
                  <a:pt x="1359" y="805"/>
                  <a:pt x="1352" y="807"/>
                </a:cubicBezTo>
                <a:cubicBezTo>
                  <a:pt x="1348" y="808"/>
                  <a:pt x="1340" y="810"/>
                  <a:pt x="1335" y="814"/>
                </a:cubicBezTo>
                <a:cubicBezTo>
                  <a:pt x="1335" y="821"/>
                  <a:pt x="1332" y="826"/>
                  <a:pt x="1326" y="830"/>
                </a:cubicBezTo>
                <a:cubicBezTo>
                  <a:pt x="1326" y="834"/>
                  <a:pt x="1324" y="836"/>
                  <a:pt x="1322" y="839"/>
                </a:cubicBezTo>
                <a:cubicBezTo>
                  <a:pt x="1320" y="837"/>
                  <a:pt x="1320" y="835"/>
                  <a:pt x="1317" y="834"/>
                </a:cubicBezTo>
                <a:cubicBezTo>
                  <a:pt x="1312" y="835"/>
                  <a:pt x="1307" y="837"/>
                  <a:pt x="1302" y="838"/>
                </a:cubicBezTo>
                <a:cubicBezTo>
                  <a:pt x="1299" y="844"/>
                  <a:pt x="1292" y="846"/>
                  <a:pt x="1285" y="849"/>
                </a:cubicBezTo>
                <a:cubicBezTo>
                  <a:pt x="1285" y="849"/>
                  <a:pt x="1286" y="850"/>
                  <a:pt x="1286" y="851"/>
                </a:cubicBezTo>
                <a:cubicBezTo>
                  <a:pt x="1285" y="852"/>
                  <a:pt x="1284" y="853"/>
                  <a:pt x="1283" y="854"/>
                </a:cubicBezTo>
                <a:cubicBezTo>
                  <a:pt x="1284" y="856"/>
                  <a:pt x="1284" y="859"/>
                  <a:pt x="1285" y="862"/>
                </a:cubicBezTo>
                <a:cubicBezTo>
                  <a:pt x="1286" y="862"/>
                  <a:pt x="1287" y="862"/>
                  <a:pt x="1288" y="862"/>
                </a:cubicBezTo>
                <a:cubicBezTo>
                  <a:pt x="1290" y="864"/>
                  <a:pt x="1290" y="867"/>
                  <a:pt x="1291" y="869"/>
                </a:cubicBezTo>
                <a:cubicBezTo>
                  <a:pt x="1290" y="873"/>
                  <a:pt x="1287" y="875"/>
                  <a:pt x="1287" y="879"/>
                </a:cubicBezTo>
                <a:cubicBezTo>
                  <a:pt x="1284" y="881"/>
                  <a:pt x="1281" y="884"/>
                  <a:pt x="1277" y="885"/>
                </a:cubicBezTo>
                <a:cubicBezTo>
                  <a:pt x="1273" y="885"/>
                  <a:pt x="1269" y="883"/>
                  <a:pt x="1266" y="886"/>
                </a:cubicBezTo>
                <a:cubicBezTo>
                  <a:pt x="1265" y="885"/>
                  <a:pt x="1264" y="884"/>
                  <a:pt x="1263" y="882"/>
                </a:cubicBezTo>
                <a:cubicBezTo>
                  <a:pt x="1260" y="883"/>
                  <a:pt x="1257" y="884"/>
                  <a:pt x="1253" y="885"/>
                </a:cubicBezTo>
                <a:cubicBezTo>
                  <a:pt x="1253" y="886"/>
                  <a:pt x="1253" y="887"/>
                  <a:pt x="1253" y="889"/>
                </a:cubicBezTo>
                <a:cubicBezTo>
                  <a:pt x="1251" y="889"/>
                  <a:pt x="1252" y="887"/>
                  <a:pt x="1250" y="886"/>
                </a:cubicBezTo>
                <a:cubicBezTo>
                  <a:pt x="1248" y="886"/>
                  <a:pt x="1246" y="887"/>
                  <a:pt x="1244" y="888"/>
                </a:cubicBezTo>
                <a:cubicBezTo>
                  <a:pt x="1241" y="891"/>
                  <a:pt x="1242" y="896"/>
                  <a:pt x="1239" y="898"/>
                </a:cubicBezTo>
                <a:cubicBezTo>
                  <a:pt x="1237" y="898"/>
                  <a:pt x="1238" y="897"/>
                  <a:pt x="1237" y="896"/>
                </a:cubicBezTo>
                <a:cubicBezTo>
                  <a:pt x="1234" y="895"/>
                  <a:pt x="1232" y="897"/>
                  <a:pt x="1229" y="897"/>
                </a:cubicBezTo>
                <a:cubicBezTo>
                  <a:pt x="1216" y="908"/>
                  <a:pt x="1216" y="908"/>
                  <a:pt x="1206" y="903"/>
                </a:cubicBezTo>
                <a:cubicBezTo>
                  <a:pt x="1204" y="904"/>
                  <a:pt x="1202" y="904"/>
                  <a:pt x="1200" y="905"/>
                </a:cubicBezTo>
                <a:cubicBezTo>
                  <a:pt x="1198" y="905"/>
                  <a:pt x="1197" y="906"/>
                  <a:pt x="1193" y="907"/>
                </a:cubicBezTo>
                <a:cubicBezTo>
                  <a:pt x="1193" y="908"/>
                  <a:pt x="1193" y="911"/>
                  <a:pt x="1191" y="911"/>
                </a:cubicBezTo>
                <a:cubicBezTo>
                  <a:pt x="1186" y="912"/>
                  <a:pt x="1182" y="917"/>
                  <a:pt x="1179" y="917"/>
                </a:cubicBezTo>
                <a:cubicBezTo>
                  <a:pt x="1176" y="920"/>
                  <a:pt x="1175" y="922"/>
                  <a:pt x="1173" y="923"/>
                </a:cubicBezTo>
                <a:cubicBezTo>
                  <a:pt x="1174" y="926"/>
                  <a:pt x="1176" y="925"/>
                  <a:pt x="1178" y="925"/>
                </a:cubicBezTo>
                <a:cubicBezTo>
                  <a:pt x="1178" y="927"/>
                  <a:pt x="1177" y="929"/>
                  <a:pt x="1176" y="929"/>
                </a:cubicBezTo>
                <a:cubicBezTo>
                  <a:pt x="1173" y="928"/>
                  <a:pt x="1171" y="926"/>
                  <a:pt x="1169" y="925"/>
                </a:cubicBezTo>
                <a:cubicBezTo>
                  <a:pt x="1165" y="926"/>
                  <a:pt x="1162" y="927"/>
                  <a:pt x="1159" y="928"/>
                </a:cubicBezTo>
                <a:cubicBezTo>
                  <a:pt x="1158" y="930"/>
                  <a:pt x="1160" y="932"/>
                  <a:pt x="1160" y="934"/>
                </a:cubicBezTo>
                <a:cubicBezTo>
                  <a:pt x="1162" y="936"/>
                  <a:pt x="1164" y="936"/>
                  <a:pt x="1166" y="936"/>
                </a:cubicBezTo>
                <a:cubicBezTo>
                  <a:pt x="1167" y="937"/>
                  <a:pt x="1166" y="938"/>
                  <a:pt x="1166" y="939"/>
                </a:cubicBezTo>
                <a:cubicBezTo>
                  <a:pt x="1167" y="940"/>
                  <a:pt x="1168" y="940"/>
                  <a:pt x="1169" y="940"/>
                </a:cubicBezTo>
                <a:cubicBezTo>
                  <a:pt x="1169" y="940"/>
                  <a:pt x="1169" y="941"/>
                  <a:pt x="1169" y="941"/>
                </a:cubicBezTo>
                <a:cubicBezTo>
                  <a:pt x="1171" y="940"/>
                  <a:pt x="1174" y="940"/>
                  <a:pt x="1177" y="939"/>
                </a:cubicBezTo>
                <a:cubicBezTo>
                  <a:pt x="1179" y="941"/>
                  <a:pt x="1179" y="943"/>
                  <a:pt x="1178" y="946"/>
                </a:cubicBezTo>
                <a:cubicBezTo>
                  <a:pt x="1177" y="948"/>
                  <a:pt x="1179" y="950"/>
                  <a:pt x="1179" y="952"/>
                </a:cubicBezTo>
                <a:cubicBezTo>
                  <a:pt x="1178" y="953"/>
                  <a:pt x="1177" y="953"/>
                  <a:pt x="1176" y="954"/>
                </a:cubicBezTo>
                <a:cubicBezTo>
                  <a:pt x="1177" y="958"/>
                  <a:pt x="1178" y="962"/>
                  <a:pt x="1179" y="966"/>
                </a:cubicBezTo>
                <a:cubicBezTo>
                  <a:pt x="1189" y="967"/>
                  <a:pt x="1197" y="971"/>
                  <a:pt x="1204" y="980"/>
                </a:cubicBezTo>
                <a:cubicBezTo>
                  <a:pt x="1206" y="979"/>
                  <a:pt x="1209" y="978"/>
                  <a:pt x="1212" y="978"/>
                </a:cubicBezTo>
                <a:cubicBezTo>
                  <a:pt x="1213" y="979"/>
                  <a:pt x="1215" y="979"/>
                  <a:pt x="1216" y="981"/>
                </a:cubicBezTo>
                <a:cubicBezTo>
                  <a:pt x="1217" y="983"/>
                  <a:pt x="1214" y="983"/>
                  <a:pt x="1213" y="984"/>
                </a:cubicBezTo>
                <a:cubicBezTo>
                  <a:pt x="1212" y="986"/>
                  <a:pt x="1214" y="988"/>
                  <a:pt x="1213" y="990"/>
                </a:cubicBezTo>
                <a:cubicBezTo>
                  <a:pt x="1212" y="992"/>
                  <a:pt x="1213" y="994"/>
                  <a:pt x="1214" y="996"/>
                </a:cubicBezTo>
                <a:cubicBezTo>
                  <a:pt x="1215" y="997"/>
                  <a:pt x="1216" y="997"/>
                  <a:pt x="1218" y="997"/>
                </a:cubicBezTo>
                <a:cubicBezTo>
                  <a:pt x="1218" y="999"/>
                  <a:pt x="1216" y="998"/>
                  <a:pt x="1215" y="999"/>
                </a:cubicBezTo>
                <a:cubicBezTo>
                  <a:pt x="1214" y="1001"/>
                  <a:pt x="1216" y="1002"/>
                  <a:pt x="1216" y="1004"/>
                </a:cubicBezTo>
                <a:cubicBezTo>
                  <a:pt x="1215" y="1005"/>
                  <a:pt x="1214" y="1005"/>
                  <a:pt x="1213" y="1006"/>
                </a:cubicBezTo>
                <a:cubicBezTo>
                  <a:pt x="1213" y="1011"/>
                  <a:pt x="1217" y="1014"/>
                  <a:pt x="1221" y="1016"/>
                </a:cubicBezTo>
                <a:cubicBezTo>
                  <a:pt x="1222" y="1019"/>
                  <a:pt x="1223" y="1022"/>
                  <a:pt x="1224" y="1025"/>
                </a:cubicBezTo>
                <a:cubicBezTo>
                  <a:pt x="1229" y="1027"/>
                  <a:pt x="1232" y="1022"/>
                  <a:pt x="1236" y="1021"/>
                </a:cubicBezTo>
                <a:cubicBezTo>
                  <a:pt x="1239" y="1026"/>
                  <a:pt x="1239" y="1026"/>
                  <a:pt x="1243" y="1029"/>
                </a:cubicBezTo>
                <a:cubicBezTo>
                  <a:pt x="1242" y="1029"/>
                  <a:pt x="1241" y="1030"/>
                  <a:pt x="1240" y="1031"/>
                </a:cubicBezTo>
                <a:cubicBezTo>
                  <a:pt x="1240" y="1032"/>
                  <a:pt x="1241" y="1034"/>
                  <a:pt x="1241" y="1035"/>
                </a:cubicBezTo>
                <a:cubicBezTo>
                  <a:pt x="1242" y="1036"/>
                  <a:pt x="1245" y="1034"/>
                  <a:pt x="1246" y="1038"/>
                </a:cubicBezTo>
                <a:cubicBezTo>
                  <a:pt x="1242" y="1040"/>
                  <a:pt x="1238" y="1042"/>
                  <a:pt x="1236" y="1046"/>
                </a:cubicBezTo>
                <a:cubicBezTo>
                  <a:pt x="1235" y="1049"/>
                  <a:pt x="1240" y="1052"/>
                  <a:pt x="1235" y="1055"/>
                </a:cubicBezTo>
                <a:cubicBezTo>
                  <a:pt x="1241" y="1060"/>
                  <a:pt x="1248" y="1061"/>
                  <a:pt x="1255" y="1065"/>
                </a:cubicBezTo>
                <a:cubicBezTo>
                  <a:pt x="1258" y="1069"/>
                  <a:pt x="1253" y="1078"/>
                  <a:pt x="1262" y="1083"/>
                </a:cubicBezTo>
                <a:cubicBezTo>
                  <a:pt x="1262" y="1082"/>
                  <a:pt x="1263" y="1082"/>
                  <a:pt x="1264" y="1083"/>
                </a:cubicBezTo>
                <a:cubicBezTo>
                  <a:pt x="1263" y="1084"/>
                  <a:pt x="1262" y="1085"/>
                  <a:pt x="1261" y="1086"/>
                </a:cubicBezTo>
                <a:cubicBezTo>
                  <a:pt x="1262" y="1090"/>
                  <a:pt x="1263" y="1092"/>
                  <a:pt x="1263" y="1095"/>
                </a:cubicBezTo>
                <a:cubicBezTo>
                  <a:pt x="1266" y="1095"/>
                  <a:pt x="1268" y="1096"/>
                  <a:pt x="1270" y="1096"/>
                </a:cubicBezTo>
                <a:cubicBezTo>
                  <a:pt x="1271" y="1095"/>
                  <a:pt x="1272" y="1095"/>
                  <a:pt x="1271" y="1094"/>
                </a:cubicBezTo>
                <a:cubicBezTo>
                  <a:pt x="1270" y="1091"/>
                  <a:pt x="1271" y="1089"/>
                  <a:pt x="1273" y="1088"/>
                </a:cubicBezTo>
                <a:cubicBezTo>
                  <a:pt x="1275" y="1089"/>
                  <a:pt x="1277" y="1090"/>
                  <a:pt x="1277" y="1094"/>
                </a:cubicBezTo>
                <a:cubicBezTo>
                  <a:pt x="1276" y="1095"/>
                  <a:pt x="1275" y="1096"/>
                  <a:pt x="1274" y="1098"/>
                </a:cubicBezTo>
                <a:cubicBezTo>
                  <a:pt x="1276" y="1099"/>
                  <a:pt x="1277" y="1100"/>
                  <a:pt x="1278" y="1101"/>
                </a:cubicBezTo>
                <a:cubicBezTo>
                  <a:pt x="1279" y="1103"/>
                  <a:pt x="1281" y="1101"/>
                  <a:pt x="1282" y="1101"/>
                </a:cubicBezTo>
                <a:cubicBezTo>
                  <a:pt x="1284" y="1101"/>
                  <a:pt x="1284" y="1103"/>
                  <a:pt x="1284" y="1104"/>
                </a:cubicBezTo>
                <a:cubicBezTo>
                  <a:pt x="1289" y="1105"/>
                  <a:pt x="1290" y="1101"/>
                  <a:pt x="1292" y="1098"/>
                </a:cubicBezTo>
                <a:cubicBezTo>
                  <a:pt x="1294" y="1099"/>
                  <a:pt x="1293" y="1102"/>
                  <a:pt x="1295" y="1103"/>
                </a:cubicBezTo>
                <a:cubicBezTo>
                  <a:pt x="1297" y="1104"/>
                  <a:pt x="1299" y="1102"/>
                  <a:pt x="1301" y="1102"/>
                </a:cubicBezTo>
                <a:cubicBezTo>
                  <a:pt x="1302" y="1103"/>
                  <a:pt x="1303" y="1103"/>
                  <a:pt x="1302" y="1104"/>
                </a:cubicBezTo>
                <a:cubicBezTo>
                  <a:pt x="1300" y="1110"/>
                  <a:pt x="1304" y="1114"/>
                  <a:pt x="1308" y="1117"/>
                </a:cubicBezTo>
                <a:cubicBezTo>
                  <a:pt x="1310" y="1118"/>
                  <a:pt x="1312" y="1117"/>
                  <a:pt x="1314" y="1116"/>
                </a:cubicBezTo>
                <a:cubicBezTo>
                  <a:pt x="1313" y="1107"/>
                  <a:pt x="1305" y="1101"/>
                  <a:pt x="1306" y="1092"/>
                </a:cubicBezTo>
                <a:cubicBezTo>
                  <a:pt x="1303" y="1091"/>
                  <a:pt x="1301" y="1090"/>
                  <a:pt x="1299" y="1088"/>
                </a:cubicBezTo>
                <a:cubicBezTo>
                  <a:pt x="1295" y="1089"/>
                  <a:pt x="1291" y="1090"/>
                  <a:pt x="1287" y="1091"/>
                </a:cubicBezTo>
                <a:cubicBezTo>
                  <a:pt x="1287" y="1089"/>
                  <a:pt x="1288" y="1088"/>
                  <a:pt x="1288" y="1086"/>
                </a:cubicBezTo>
                <a:cubicBezTo>
                  <a:pt x="1290" y="1084"/>
                  <a:pt x="1293" y="1083"/>
                  <a:pt x="1295" y="1080"/>
                </a:cubicBezTo>
                <a:cubicBezTo>
                  <a:pt x="1297" y="1081"/>
                  <a:pt x="1296" y="1085"/>
                  <a:pt x="1300" y="1086"/>
                </a:cubicBezTo>
                <a:cubicBezTo>
                  <a:pt x="1302" y="1086"/>
                  <a:pt x="1305" y="1086"/>
                  <a:pt x="1307" y="1087"/>
                </a:cubicBezTo>
                <a:cubicBezTo>
                  <a:pt x="1312" y="1092"/>
                  <a:pt x="1315" y="1099"/>
                  <a:pt x="1318" y="1107"/>
                </a:cubicBezTo>
                <a:cubicBezTo>
                  <a:pt x="1319" y="1107"/>
                  <a:pt x="1320" y="1108"/>
                  <a:pt x="1322" y="1109"/>
                </a:cubicBezTo>
                <a:cubicBezTo>
                  <a:pt x="1322" y="1115"/>
                  <a:pt x="1328" y="1120"/>
                  <a:pt x="1329" y="1126"/>
                </a:cubicBezTo>
                <a:cubicBezTo>
                  <a:pt x="1330" y="1126"/>
                  <a:pt x="1331" y="1126"/>
                  <a:pt x="1333" y="1126"/>
                </a:cubicBezTo>
                <a:cubicBezTo>
                  <a:pt x="1334" y="1132"/>
                  <a:pt x="1341" y="1136"/>
                  <a:pt x="1336" y="1144"/>
                </a:cubicBezTo>
                <a:cubicBezTo>
                  <a:pt x="1339" y="1144"/>
                  <a:pt x="1338" y="1147"/>
                  <a:pt x="1340" y="1148"/>
                </a:cubicBezTo>
                <a:cubicBezTo>
                  <a:pt x="1343" y="1148"/>
                  <a:pt x="1342" y="1144"/>
                  <a:pt x="1345" y="1144"/>
                </a:cubicBezTo>
                <a:cubicBezTo>
                  <a:pt x="1346" y="1144"/>
                  <a:pt x="1347" y="1144"/>
                  <a:pt x="1347" y="1144"/>
                </a:cubicBezTo>
                <a:cubicBezTo>
                  <a:pt x="1349" y="1145"/>
                  <a:pt x="1349" y="1147"/>
                  <a:pt x="1349" y="1149"/>
                </a:cubicBezTo>
                <a:cubicBezTo>
                  <a:pt x="1347" y="1150"/>
                  <a:pt x="1344" y="1151"/>
                  <a:pt x="1342" y="1148"/>
                </a:cubicBezTo>
                <a:cubicBezTo>
                  <a:pt x="1339" y="1153"/>
                  <a:pt x="1335" y="1153"/>
                  <a:pt x="1332" y="1154"/>
                </a:cubicBezTo>
                <a:cubicBezTo>
                  <a:pt x="1325" y="1153"/>
                  <a:pt x="1323" y="1146"/>
                  <a:pt x="1318" y="1143"/>
                </a:cubicBezTo>
                <a:cubicBezTo>
                  <a:pt x="1316" y="1145"/>
                  <a:pt x="1315" y="1146"/>
                  <a:pt x="1313" y="1147"/>
                </a:cubicBezTo>
                <a:cubicBezTo>
                  <a:pt x="1313" y="1148"/>
                  <a:pt x="1313" y="1149"/>
                  <a:pt x="1313" y="1150"/>
                </a:cubicBezTo>
                <a:cubicBezTo>
                  <a:pt x="1315" y="1153"/>
                  <a:pt x="1318" y="1156"/>
                  <a:pt x="1320" y="1158"/>
                </a:cubicBezTo>
                <a:cubicBezTo>
                  <a:pt x="1322" y="1159"/>
                  <a:pt x="1325" y="1159"/>
                  <a:pt x="1327" y="1159"/>
                </a:cubicBezTo>
                <a:cubicBezTo>
                  <a:pt x="1329" y="1162"/>
                  <a:pt x="1329" y="1164"/>
                  <a:pt x="1332" y="1166"/>
                </a:cubicBezTo>
                <a:cubicBezTo>
                  <a:pt x="1331" y="1170"/>
                  <a:pt x="1326" y="1172"/>
                  <a:pt x="1327" y="1176"/>
                </a:cubicBezTo>
                <a:cubicBezTo>
                  <a:pt x="1324" y="1178"/>
                  <a:pt x="1322" y="1178"/>
                  <a:pt x="1320" y="1179"/>
                </a:cubicBezTo>
                <a:cubicBezTo>
                  <a:pt x="1319" y="1178"/>
                  <a:pt x="1318" y="1177"/>
                  <a:pt x="1316" y="1177"/>
                </a:cubicBezTo>
                <a:cubicBezTo>
                  <a:pt x="1319" y="1174"/>
                  <a:pt x="1323" y="1175"/>
                  <a:pt x="1325" y="1173"/>
                </a:cubicBezTo>
                <a:cubicBezTo>
                  <a:pt x="1326" y="1171"/>
                  <a:pt x="1325" y="1170"/>
                  <a:pt x="1324" y="1169"/>
                </a:cubicBezTo>
                <a:cubicBezTo>
                  <a:pt x="1320" y="1169"/>
                  <a:pt x="1318" y="1163"/>
                  <a:pt x="1313" y="1164"/>
                </a:cubicBezTo>
                <a:cubicBezTo>
                  <a:pt x="1309" y="1164"/>
                  <a:pt x="1305" y="1162"/>
                  <a:pt x="1302" y="1161"/>
                </a:cubicBezTo>
                <a:cubicBezTo>
                  <a:pt x="1301" y="1163"/>
                  <a:pt x="1300" y="1163"/>
                  <a:pt x="1299" y="1165"/>
                </a:cubicBezTo>
                <a:cubicBezTo>
                  <a:pt x="1298" y="1161"/>
                  <a:pt x="1297" y="1157"/>
                  <a:pt x="1296" y="1154"/>
                </a:cubicBezTo>
                <a:cubicBezTo>
                  <a:pt x="1300" y="1152"/>
                  <a:pt x="1302" y="1147"/>
                  <a:pt x="1307" y="1146"/>
                </a:cubicBezTo>
                <a:cubicBezTo>
                  <a:pt x="1308" y="1144"/>
                  <a:pt x="1307" y="1143"/>
                  <a:pt x="1307" y="1142"/>
                </a:cubicBezTo>
                <a:cubicBezTo>
                  <a:pt x="1307" y="1139"/>
                  <a:pt x="1310" y="1140"/>
                  <a:pt x="1312" y="1139"/>
                </a:cubicBezTo>
                <a:cubicBezTo>
                  <a:pt x="1311" y="1136"/>
                  <a:pt x="1310" y="1133"/>
                  <a:pt x="1309" y="1130"/>
                </a:cubicBezTo>
                <a:cubicBezTo>
                  <a:pt x="1306" y="1127"/>
                  <a:pt x="1302" y="1130"/>
                  <a:pt x="1299" y="1131"/>
                </a:cubicBezTo>
                <a:cubicBezTo>
                  <a:pt x="1297" y="1133"/>
                  <a:pt x="1295" y="1136"/>
                  <a:pt x="1295" y="1141"/>
                </a:cubicBezTo>
                <a:cubicBezTo>
                  <a:pt x="1291" y="1138"/>
                  <a:pt x="1288" y="1139"/>
                  <a:pt x="1284" y="1141"/>
                </a:cubicBezTo>
                <a:cubicBezTo>
                  <a:pt x="1285" y="1137"/>
                  <a:pt x="1285" y="1134"/>
                  <a:pt x="1286" y="1132"/>
                </a:cubicBezTo>
                <a:cubicBezTo>
                  <a:pt x="1286" y="1129"/>
                  <a:pt x="1282" y="1128"/>
                  <a:pt x="1282" y="1125"/>
                </a:cubicBezTo>
                <a:cubicBezTo>
                  <a:pt x="1280" y="1126"/>
                  <a:pt x="1278" y="1126"/>
                  <a:pt x="1277" y="1126"/>
                </a:cubicBezTo>
                <a:cubicBezTo>
                  <a:pt x="1274" y="1125"/>
                  <a:pt x="1272" y="1122"/>
                  <a:pt x="1270" y="1119"/>
                </a:cubicBezTo>
                <a:cubicBezTo>
                  <a:pt x="1271" y="1117"/>
                  <a:pt x="1274" y="1118"/>
                  <a:pt x="1276" y="1116"/>
                </a:cubicBezTo>
                <a:cubicBezTo>
                  <a:pt x="1281" y="1121"/>
                  <a:pt x="1287" y="1119"/>
                  <a:pt x="1292" y="1120"/>
                </a:cubicBezTo>
                <a:cubicBezTo>
                  <a:pt x="1297" y="1122"/>
                  <a:pt x="1300" y="1127"/>
                  <a:pt x="1306" y="1127"/>
                </a:cubicBezTo>
                <a:cubicBezTo>
                  <a:pt x="1308" y="1122"/>
                  <a:pt x="1301" y="1123"/>
                  <a:pt x="1300" y="1119"/>
                </a:cubicBezTo>
                <a:cubicBezTo>
                  <a:pt x="1300" y="1115"/>
                  <a:pt x="1296" y="1116"/>
                  <a:pt x="1294" y="1115"/>
                </a:cubicBezTo>
                <a:cubicBezTo>
                  <a:pt x="1294" y="1114"/>
                  <a:pt x="1294" y="1113"/>
                  <a:pt x="1295" y="1113"/>
                </a:cubicBezTo>
                <a:cubicBezTo>
                  <a:pt x="1289" y="1109"/>
                  <a:pt x="1284" y="1110"/>
                  <a:pt x="1279" y="1112"/>
                </a:cubicBezTo>
                <a:cubicBezTo>
                  <a:pt x="1277" y="1108"/>
                  <a:pt x="1274" y="1107"/>
                  <a:pt x="1271" y="1106"/>
                </a:cubicBezTo>
                <a:cubicBezTo>
                  <a:pt x="1267" y="1108"/>
                  <a:pt x="1261" y="1106"/>
                  <a:pt x="1258" y="1111"/>
                </a:cubicBezTo>
                <a:cubicBezTo>
                  <a:pt x="1256" y="1112"/>
                  <a:pt x="1254" y="1108"/>
                  <a:pt x="1253" y="1111"/>
                </a:cubicBezTo>
                <a:cubicBezTo>
                  <a:pt x="1250" y="1108"/>
                  <a:pt x="1247" y="1107"/>
                  <a:pt x="1247" y="1103"/>
                </a:cubicBezTo>
                <a:cubicBezTo>
                  <a:pt x="1250" y="1100"/>
                  <a:pt x="1254" y="1099"/>
                  <a:pt x="1255" y="1095"/>
                </a:cubicBezTo>
                <a:cubicBezTo>
                  <a:pt x="1255" y="1094"/>
                  <a:pt x="1254" y="1092"/>
                  <a:pt x="1254" y="1091"/>
                </a:cubicBezTo>
                <a:cubicBezTo>
                  <a:pt x="1253" y="1091"/>
                  <a:pt x="1252" y="1091"/>
                  <a:pt x="1251" y="1091"/>
                </a:cubicBezTo>
                <a:cubicBezTo>
                  <a:pt x="1251" y="1091"/>
                  <a:pt x="1250" y="1090"/>
                  <a:pt x="1250" y="1090"/>
                </a:cubicBezTo>
                <a:cubicBezTo>
                  <a:pt x="1249" y="1086"/>
                  <a:pt x="1247" y="1082"/>
                  <a:pt x="1242" y="1081"/>
                </a:cubicBezTo>
                <a:cubicBezTo>
                  <a:pt x="1240" y="1081"/>
                  <a:pt x="1239" y="1077"/>
                  <a:pt x="1237" y="1075"/>
                </a:cubicBezTo>
                <a:cubicBezTo>
                  <a:pt x="1232" y="1070"/>
                  <a:pt x="1227" y="1069"/>
                  <a:pt x="1220" y="1069"/>
                </a:cubicBezTo>
                <a:cubicBezTo>
                  <a:pt x="1220" y="1073"/>
                  <a:pt x="1224" y="1074"/>
                  <a:pt x="1224" y="1078"/>
                </a:cubicBezTo>
                <a:cubicBezTo>
                  <a:pt x="1224" y="1080"/>
                  <a:pt x="1223" y="1083"/>
                  <a:pt x="1223" y="1086"/>
                </a:cubicBezTo>
                <a:cubicBezTo>
                  <a:pt x="1222" y="1089"/>
                  <a:pt x="1220" y="1091"/>
                  <a:pt x="1219" y="1093"/>
                </a:cubicBezTo>
                <a:cubicBezTo>
                  <a:pt x="1217" y="1095"/>
                  <a:pt x="1215" y="1091"/>
                  <a:pt x="1213" y="1094"/>
                </a:cubicBezTo>
                <a:cubicBezTo>
                  <a:pt x="1215" y="1097"/>
                  <a:pt x="1215" y="1097"/>
                  <a:pt x="1221" y="1101"/>
                </a:cubicBezTo>
                <a:cubicBezTo>
                  <a:pt x="1224" y="1100"/>
                  <a:pt x="1226" y="1100"/>
                  <a:pt x="1229" y="1099"/>
                </a:cubicBezTo>
                <a:cubicBezTo>
                  <a:pt x="1230" y="1096"/>
                  <a:pt x="1228" y="1094"/>
                  <a:pt x="1228" y="1092"/>
                </a:cubicBezTo>
                <a:cubicBezTo>
                  <a:pt x="1231" y="1091"/>
                  <a:pt x="1235" y="1090"/>
                  <a:pt x="1239" y="1089"/>
                </a:cubicBezTo>
                <a:cubicBezTo>
                  <a:pt x="1240" y="1090"/>
                  <a:pt x="1240" y="1092"/>
                  <a:pt x="1240" y="1093"/>
                </a:cubicBezTo>
                <a:cubicBezTo>
                  <a:pt x="1240" y="1096"/>
                  <a:pt x="1235" y="1097"/>
                  <a:pt x="1234" y="1101"/>
                </a:cubicBezTo>
                <a:cubicBezTo>
                  <a:pt x="1235" y="1103"/>
                  <a:pt x="1236" y="1106"/>
                  <a:pt x="1236" y="1109"/>
                </a:cubicBezTo>
                <a:cubicBezTo>
                  <a:pt x="1235" y="1109"/>
                  <a:pt x="1235" y="1110"/>
                  <a:pt x="1233" y="1110"/>
                </a:cubicBezTo>
                <a:cubicBezTo>
                  <a:pt x="1234" y="1113"/>
                  <a:pt x="1235" y="1115"/>
                  <a:pt x="1236" y="1118"/>
                </a:cubicBezTo>
                <a:cubicBezTo>
                  <a:pt x="1240" y="1117"/>
                  <a:pt x="1241" y="1125"/>
                  <a:pt x="1246" y="1123"/>
                </a:cubicBezTo>
                <a:cubicBezTo>
                  <a:pt x="1248" y="1124"/>
                  <a:pt x="1242" y="1127"/>
                  <a:pt x="1248" y="1127"/>
                </a:cubicBezTo>
                <a:cubicBezTo>
                  <a:pt x="1247" y="1130"/>
                  <a:pt x="1244" y="1131"/>
                  <a:pt x="1242" y="1133"/>
                </a:cubicBezTo>
                <a:cubicBezTo>
                  <a:pt x="1238" y="1131"/>
                  <a:pt x="1236" y="1127"/>
                  <a:pt x="1231" y="1126"/>
                </a:cubicBezTo>
                <a:cubicBezTo>
                  <a:pt x="1230" y="1123"/>
                  <a:pt x="1231" y="1119"/>
                  <a:pt x="1226" y="1119"/>
                </a:cubicBezTo>
                <a:cubicBezTo>
                  <a:pt x="1228" y="1115"/>
                  <a:pt x="1228" y="1112"/>
                  <a:pt x="1226" y="1109"/>
                </a:cubicBezTo>
                <a:cubicBezTo>
                  <a:pt x="1225" y="1107"/>
                  <a:pt x="1222" y="1107"/>
                  <a:pt x="1220" y="1107"/>
                </a:cubicBezTo>
                <a:cubicBezTo>
                  <a:pt x="1220" y="1106"/>
                  <a:pt x="1221" y="1105"/>
                  <a:pt x="1221" y="1104"/>
                </a:cubicBezTo>
                <a:cubicBezTo>
                  <a:pt x="1219" y="1103"/>
                  <a:pt x="1218" y="1102"/>
                  <a:pt x="1216" y="1102"/>
                </a:cubicBezTo>
                <a:cubicBezTo>
                  <a:pt x="1211" y="1104"/>
                  <a:pt x="1210" y="1101"/>
                  <a:pt x="1209" y="1097"/>
                </a:cubicBezTo>
                <a:cubicBezTo>
                  <a:pt x="1201" y="1097"/>
                  <a:pt x="1196" y="1102"/>
                  <a:pt x="1193" y="1108"/>
                </a:cubicBezTo>
                <a:cubicBezTo>
                  <a:pt x="1188" y="1111"/>
                  <a:pt x="1183" y="1108"/>
                  <a:pt x="1178" y="1111"/>
                </a:cubicBezTo>
                <a:cubicBezTo>
                  <a:pt x="1177" y="1108"/>
                  <a:pt x="1177" y="1106"/>
                  <a:pt x="1176" y="1104"/>
                </a:cubicBezTo>
                <a:cubicBezTo>
                  <a:pt x="1173" y="1103"/>
                  <a:pt x="1170" y="1105"/>
                  <a:pt x="1168" y="1105"/>
                </a:cubicBezTo>
                <a:cubicBezTo>
                  <a:pt x="1167" y="1107"/>
                  <a:pt x="1166" y="1108"/>
                  <a:pt x="1165" y="1110"/>
                </a:cubicBezTo>
                <a:cubicBezTo>
                  <a:pt x="1162" y="1109"/>
                  <a:pt x="1160" y="1107"/>
                  <a:pt x="1160" y="1104"/>
                </a:cubicBezTo>
                <a:cubicBezTo>
                  <a:pt x="1155" y="1104"/>
                  <a:pt x="1150" y="1102"/>
                  <a:pt x="1145" y="1100"/>
                </a:cubicBezTo>
                <a:cubicBezTo>
                  <a:pt x="1144" y="1098"/>
                  <a:pt x="1145" y="1097"/>
                  <a:pt x="1146" y="1095"/>
                </a:cubicBezTo>
                <a:cubicBezTo>
                  <a:pt x="1148" y="1095"/>
                  <a:pt x="1150" y="1094"/>
                  <a:pt x="1152" y="1093"/>
                </a:cubicBezTo>
                <a:cubicBezTo>
                  <a:pt x="1151" y="1089"/>
                  <a:pt x="1156" y="1087"/>
                  <a:pt x="1154" y="1082"/>
                </a:cubicBezTo>
                <a:cubicBezTo>
                  <a:pt x="1151" y="1080"/>
                  <a:pt x="1146" y="1077"/>
                  <a:pt x="1145" y="1071"/>
                </a:cubicBezTo>
                <a:cubicBezTo>
                  <a:pt x="1141" y="1073"/>
                  <a:pt x="1138" y="1076"/>
                  <a:pt x="1136" y="1076"/>
                </a:cubicBezTo>
                <a:cubicBezTo>
                  <a:pt x="1131" y="1079"/>
                  <a:pt x="1134" y="1082"/>
                  <a:pt x="1133" y="1084"/>
                </a:cubicBezTo>
                <a:cubicBezTo>
                  <a:pt x="1132" y="1088"/>
                  <a:pt x="1129" y="1087"/>
                  <a:pt x="1127" y="1089"/>
                </a:cubicBezTo>
                <a:cubicBezTo>
                  <a:pt x="1129" y="1093"/>
                  <a:pt x="1134" y="1093"/>
                  <a:pt x="1137" y="1097"/>
                </a:cubicBezTo>
                <a:cubicBezTo>
                  <a:pt x="1138" y="1097"/>
                  <a:pt x="1136" y="1097"/>
                  <a:pt x="1136" y="1098"/>
                </a:cubicBezTo>
                <a:cubicBezTo>
                  <a:pt x="1139" y="1100"/>
                  <a:pt x="1141" y="1101"/>
                  <a:pt x="1143" y="1102"/>
                </a:cubicBezTo>
                <a:cubicBezTo>
                  <a:pt x="1144" y="1104"/>
                  <a:pt x="1144" y="1105"/>
                  <a:pt x="1144" y="1106"/>
                </a:cubicBezTo>
                <a:cubicBezTo>
                  <a:pt x="1146" y="1108"/>
                  <a:pt x="1148" y="1108"/>
                  <a:pt x="1151" y="1108"/>
                </a:cubicBezTo>
                <a:cubicBezTo>
                  <a:pt x="1151" y="1109"/>
                  <a:pt x="1150" y="1110"/>
                  <a:pt x="1150" y="1111"/>
                </a:cubicBezTo>
                <a:cubicBezTo>
                  <a:pt x="1149" y="1113"/>
                  <a:pt x="1147" y="1113"/>
                  <a:pt x="1145" y="1113"/>
                </a:cubicBezTo>
                <a:cubicBezTo>
                  <a:pt x="1143" y="1114"/>
                  <a:pt x="1142" y="1116"/>
                  <a:pt x="1141" y="1117"/>
                </a:cubicBezTo>
                <a:cubicBezTo>
                  <a:pt x="1144" y="1119"/>
                  <a:pt x="1147" y="1120"/>
                  <a:pt x="1150" y="1122"/>
                </a:cubicBezTo>
                <a:cubicBezTo>
                  <a:pt x="1152" y="1122"/>
                  <a:pt x="1153" y="1121"/>
                  <a:pt x="1155" y="1121"/>
                </a:cubicBezTo>
                <a:cubicBezTo>
                  <a:pt x="1159" y="1127"/>
                  <a:pt x="1165" y="1131"/>
                  <a:pt x="1170" y="1138"/>
                </a:cubicBezTo>
                <a:cubicBezTo>
                  <a:pt x="1173" y="1133"/>
                  <a:pt x="1178" y="1133"/>
                  <a:pt x="1183" y="1131"/>
                </a:cubicBezTo>
                <a:cubicBezTo>
                  <a:pt x="1184" y="1129"/>
                  <a:pt x="1180" y="1125"/>
                  <a:pt x="1185" y="1123"/>
                </a:cubicBezTo>
                <a:cubicBezTo>
                  <a:pt x="1190" y="1125"/>
                  <a:pt x="1190" y="1125"/>
                  <a:pt x="1196" y="1129"/>
                </a:cubicBezTo>
                <a:cubicBezTo>
                  <a:pt x="1201" y="1129"/>
                  <a:pt x="1201" y="1129"/>
                  <a:pt x="1206" y="1131"/>
                </a:cubicBezTo>
                <a:cubicBezTo>
                  <a:pt x="1208" y="1131"/>
                  <a:pt x="1208" y="1128"/>
                  <a:pt x="1210" y="1126"/>
                </a:cubicBezTo>
                <a:cubicBezTo>
                  <a:pt x="1212" y="1127"/>
                  <a:pt x="1213" y="1129"/>
                  <a:pt x="1216" y="1128"/>
                </a:cubicBezTo>
                <a:cubicBezTo>
                  <a:pt x="1218" y="1127"/>
                  <a:pt x="1216" y="1124"/>
                  <a:pt x="1219" y="1122"/>
                </a:cubicBezTo>
                <a:cubicBezTo>
                  <a:pt x="1220" y="1122"/>
                  <a:pt x="1221" y="1123"/>
                  <a:pt x="1223" y="1125"/>
                </a:cubicBezTo>
                <a:cubicBezTo>
                  <a:pt x="1224" y="1127"/>
                  <a:pt x="1221" y="1132"/>
                  <a:pt x="1224" y="1135"/>
                </a:cubicBezTo>
                <a:cubicBezTo>
                  <a:pt x="1227" y="1138"/>
                  <a:pt x="1227" y="1141"/>
                  <a:pt x="1228" y="1144"/>
                </a:cubicBezTo>
                <a:cubicBezTo>
                  <a:pt x="1226" y="1146"/>
                  <a:pt x="1224" y="1146"/>
                  <a:pt x="1222" y="1147"/>
                </a:cubicBezTo>
                <a:cubicBezTo>
                  <a:pt x="1218" y="1144"/>
                  <a:pt x="1212" y="1144"/>
                  <a:pt x="1208" y="1141"/>
                </a:cubicBezTo>
                <a:cubicBezTo>
                  <a:pt x="1206" y="1141"/>
                  <a:pt x="1205" y="1141"/>
                  <a:pt x="1203" y="1142"/>
                </a:cubicBezTo>
                <a:cubicBezTo>
                  <a:pt x="1203" y="1140"/>
                  <a:pt x="1205" y="1137"/>
                  <a:pt x="1203" y="1134"/>
                </a:cubicBezTo>
                <a:cubicBezTo>
                  <a:pt x="1199" y="1136"/>
                  <a:pt x="1196" y="1132"/>
                  <a:pt x="1193" y="1131"/>
                </a:cubicBezTo>
                <a:cubicBezTo>
                  <a:pt x="1191" y="1131"/>
                  <a:pt x="1188" y="1131"/>
                  <a:pt x="1186" y="1133"/>
                </a:cubicBezTo>
                <a:cubicBezTo>
                  <a:pt x="1189" y="1140"/>
                  <a:pt x="1184" y="1142"/>
                  <a:pt x="1180" y="1145"/>
                </a:cubicBezTo>
                <a:cubicBezTo>
                  <a:pt x="1179" y="1147"/>
                  <a:pt x="1181" y="1148"/>
                  <a:pt x="1180" y="1149"/>
                </a:cubicBezTo>
                <a:cubicBezTo>
                  <a:pt x="1179" y="1151"/>
                  <a:pt x="1176" y="1150"/>
                  <a:pt x="1175" y="1152"/>
                </a:cubicBezTo>
                <a:cubicBezTo>
                  <a:pt x="1179" y="1156"/>
                  <a:pt x="1185" y="1151"/>
                  <a:pt x="1189" y="1154"/>
                </a:cubicBezTo>
                <a:cubicBezTo>
                  <a:pt x="1190" y="1151"/>
                  <a:pt x="1193" y="1151"/>
                  <a:pt x="1195" y="1150"/>
                </a:cubicBezTo>
                <a:cubicBezTo>
                  <a:pt x="1195" y="1154"/>
                  <a:pt x="1199" y="1154"/>
                  <a:pt x="1200" y="1156"/>
                </a:cubicBezTo>
                <a:cubicBezTo>
                  <a:pt x="1197" y="1158"/>
                  <a:pt x="1194" y="1160"/>
                  <a:pt x="1198" y="1165"/>
                </a:cubicBezTo>
                <a:cubicBezTo>
                  <a:pt x="1200" y="1164"/>
                  <a:pt x="1202" y="1164"/>
                  <a:pt x="1205" y="1163"/>
                </a:cubicBezTo>
                <a:cubicBezTo>
                  <a:pt x="1209" y="1164"/>
                  <a:pt x="1211" y="1168"/>
                  <a:pt x="1215" y="1167"/>
                </a:cubicBezTo>
                <a:cubicBezTo>
                  <a:pt x="1216" y="1168"/>
                  <a:pt x="1215" y="1169"/>
                  <a:pt x="1215" y="1170"/>
                </a:cubicBezTo>
                <a:cubicBezTo>
                  <a:pt x="1217" y="1171"/>
                  <a:pt x="1219" y="1171"/>
                  <a:pt x="1221" y="1172"/>
                </a:cubicBezTo>
                <a:cubicBezTo>
                  <a:pt x="1225" y="1173"/>
                  <a:pt x="1229" y="1170"/>
                  <a:pt x="1233" y="1170"/>
                </a:cubicBezTo>
                <a:cubicBezTo>
                  <a:pt x="1234" y="1173"/>
                  <a:pt x="1233" y="1174"/>
                  <a:pt x="1232" y="1177"/>
                </a:cubicBezTo>
                <a:cubicBezTo>
                  <a:pt x="1229" y="1176"/>
                  <a:pt x="1225" y="1176"/>
                  <a:pt x="1223" y="1175"/>
                </a:cubicBezTo>
                <a:cubicBezTo>
                  <a:pt x="1219" y="1176"/>
                  <a:pt x="1220" y="1180"/>
                  <a:pt x="1217" y="1180"/>
                </a:cubicBezTo>
                <a:cubicBezTo>
                  <a:pt x="1214" y="1179"/>
                  <a:pt x="1215" y="1176"/>
                  <a:pt x="1214" y="1174"/>
                </a:cubicBezTo>
                <a:cubicBezTo>
                  <a:pt x="1212" y="1172"/>
                  <a:pt x="1210" y="1172"/>
                  <a:pt x="1208" y="1172"/>
                </a:cubicBezTo>
                <a:cubicBezTo>
                  <a:pt x="1207" y="1171"/>
                  <a:pt x="1206" y="1169"/>
                  <a:pt x="1206" y="1168"/>
                </a:cubicBezTo>
                <a:cubicBezTo>
                  <a:pt x="1203" y="1167"/>
                  <a:pt x="1201" y="1168"/>
                  <a:pt x="1199" y="1169"/>
                </a:cubicBezTo>
                <a:cubicBezTo>
                  <a:pt x="1197" y="1171"/>
                  <a:pt x="1196" y="1174"/>
                  <a:pt x="1199" y="1177"/>
                </a:cubicBezTo>
                <a:cubicBezTo>
                  <a:pt x="1200" y="1176"/>
                  <a:pt x="1202" y="1176"/>
                  <a:pt x="1203" y="1176"/>
                </a:cubicBezTo>
                <a:cubicBezTo>
                  <a:pt x="1208" y="1179"/>
                  <a:pt x="1208" y="1185"/>
                  <a:pt x="1211" y="1188"/>
                </a:cubicBezTo>
                <a:cubicBezTo>
                  <a:pt x="1212" y="1188"/>
                  <a:pt x="1212" y="1190"/>
                  <a:pt x="1212" y="1191"/>
                </a:cubicBezTo>
                <a:cubicBezTo>
                  <a:pt x="1210" y="1198"/>
                  <a:pt x="1215" y="1202"/>
                  <a:pt x="1217" y="1207"/>
                </a:cubicBezTo>
                <a:cubicBezTo>
                  <a:pt x="1221" y="1207"/>
                  <a:pt x="1222" y="1211"/>
                  <a:pt x="1225" y="1213"/>
                </a:cubicBezTo>
                <a:cubicBezTo>
                  <a:pt x="1227" y="1215"/>
                  <a:pt x="1231" y="1216"/>
                  <a:pt x="1234" y="1218"/>
                </a:cubicBezTo>
                <a:cubicBezTo>
                  <a:pt x="1235" y="1220"/>
                  <a:pt x="1235" y="1222"/>
                  <a:pt x="1236" y="1224"/>
                </a:cubicBezTo>
                <a:cubicBezTo>
                  <a:pt x="1238" y="1225"/>
                  <a:pt x="1240" y="1223"/>
                  <a:pt x="1240" y="1227"/>
                </a:cubicBezTo>
                <a:cubicBezTo>
                  <a:pt x="1241" y="1229"/>
                  <a:pt x="1238" y="1228"/>
                  <a:pt x="1237" y="1230"/>
                </a:cubicBezTo>
                <a:cubicBezTo>
                  <a:pt x="1238" y="1231"/>
                  <a:pt x="1238" y="1232"/>
                  <a:pt x="1238" y="1234"/>
                </a:cubicBezTo>
                <a:cubicBezTo>
                  <a:pt x="1236" y="1236"/>
                  <a:pt x="1232" y="1235"/>
                  <a:pt x="1230" y="1237"/>
                </a:cubicBezTo>
                <a:cubicBezTo>
                  <a:pt x="1229" y="1239"/>
                  <a:pt x="1230" y="1241"/>
                  <a:pt x="1231" y="1243"/>
                </a:cubicBezTo>
                <a:cubicBezTo>
                  <a:pt x="1232" y="1244"/>
                  <a:pt x="1233" y="1245"/>
                  <a:pt x="1234" y="1245"/>
                </a:cubicBezTo>
                <a:cubicBezTo>
                  <a:pt x="1236" y="1245"/>
                  <a:pt x="1238" y="1244"/>
                  <a:pt x="1240" y="1244"/>
                </a:cubicBezTo>
                <a:cubicBezTo>
                  <a:pt x="1241" y="1248"/>
                  <a:pt x="1246" y="1246"/>
                  <a:pt x="1248" y="1248"/>
                </a:cubicBezTo>
                <a:cubicBezTo>
                  <a:pt x="1249" y="1252"/>
                  <a:pt x="1250" y="1255"/>
                  <a:pt x="1251" y="1259"/>
                </a:cubicBezTo>
                <a:cubicBezTo>
                  <a:pt x="1249" y="1259"/>
                  <a:pt x="1248" y="1260"/>
                  <a:pt x="1247" y="1260"/>
                </a:cubicBezTo>
                <a:cubicBezTo>
                  <a:pt x="1245" y="1263"/>
                  <a:pt x="1248" y="1265"/>
                  <a:pt x="1247" y="1267"/>
                </a:cubicBezTo>
                <a:cubicBezTo>
                  <a:pt x="1252" y="1269"/>
                  <a:pt x="1257" y="1268"/>
                  <a:pt x="1261" y="1266"/>
                </a:cubicBezTo>
                <a:cubicBezTo>
                  <a:pt x="1262" y="1269"/>
                  <a:pt x="1263" y="1271"/>
                  <a:pt x="1264" y="1273"/>
                </a:cubicBezTo>
                <a:cubicBezTo>
                  <a:pt x="1270" y="1277"/>
                  <a:pt x="1276" y="1274"/>
                  <a:pt x="1283" y="1273"/>
                </a:cubicBezTo>
                <a:cubicBezTo>
                  <a:pt x="1285" y="1276"/>
                  <a:pt x="1289" y="1277"/>
                  <a:pt x="1292" y="1280"/>
                </a:cubicBezTo>
                <a:cubicBezTo>
                  <a:pt x="1291" y="1283"/>
                  <a:pt x="1296" y="1283"/>
                  <a:pt x="1295" y="1287"/>
                </a:cubicBezTo>
                <a:cubicBezTo>
                  <a:pt x="1291" y="1289"/>
                  <a:pt x="1286" y="1289"/>
                  <a:pt x="1284" y="1294"/>
                </a:cubicBezTo>
                <a:cubicBezTo>
                  <a:pt x="1284" y="1295"/>
                  <a:pt x="1285" y="1297"/>
                  <a:pt x="1285" y="1299"/>
                </a:cubicBezTo>
                <a:cubicBezTo>
                  <a:pt x="1286" y="1299"/>
                  <a:pt x="1287" y="1299"/>
                  <a:pt x="1289" y="1299"/>
                </a:cubicBezTo>
                <a:cubicBezTo>
                  <a:pt x="1290" y="1303"/>
                  <a:pt x="1291" y="1307"/>
                  <a:pt x="1292" y="1311"/>
                </a:cubicBezTo>
                <a:cubicBezTo>
                  <a:pt x="1289" y="1313"/>
                  <a:pt x="1290" y="1318"/>
                  <a:pt x="1288" y="1321"/>
                </a:cubicBezTo>
                <a:cubicBezTo>
                  <a:pt x="1286" y="1321"/>
                  <a:pt x="1283" y="1322"/>
                  <a:pt x="1280" y="1323"/>
                </a:cubicBezTo>
                <a:cubicBezTo>
                  <a:pt x="1279" y="1320"/>
                  <a:pt x="1274" y="1322"/>
                  <a:pt x="1272" y="1319"/>
                </a:cubicBezTo>
                <a:cubicBezTo>
                  <a:pt x="1270" y="1316"/>
                  <a:pt x="1266" y="1317"/>
                  <a:pt x="1263" y="1315"/>
                </a:cubicBezTo>
                <a:cubicBezTo>
                  <a:pt x="1262" y="1312"/>
                  <a:pt x="1261" y="1309"/>
                  <a:pt x="1260" y="1306"/>
                </a:cubicBezTo>
                <a:cubicBezTo>
                  <a:pt x="1259" y="1304"/>
                  <a:pt x="1258" y="1305"/>
                  <a:pt x="1257" y="1305"/>
                </a:cubicBezTo>
                <a:cubicBezTo>
                  <a:pt x="1254" y="1302"/>
                  <a:pt x="1255" y="1297"/>
                  <a:pt x="1252" y="1293"/>
                </a:cubicBezTo>
                <a:cubicBezTo>
                  <a:pt x="1251" y="1293"/>
                  <a:pt x="1250" y="1293"/>
                  <a:pt x="1249" y="1293"/>
                </a:cubicBezTo>
                <a:cubicBezTo>
                  <a:pt x="1248" y="1291"/>
                  <a:pt x="1247" y="1287"/>
                  <a:pt x="1243" y="1287"/>
                </a:cubicBezTo>
                <a:cubicBezTo>
                  <a:pt x="1240" y="1287"/>
                  <a:pt x="1239" y="1284"/>
                  <a:pt x="1236" y="1282"/>
                </a:cubicBezTo>
                <a:cubicBezTo>
                  <a:pt x="1229" y="1279"/>
                  <a:pt x="1223" y="1275"/>
                  <a:pt x="1216" y="1271"/>
                </a:cubicBezTo>
                <a:cubicBezTo>
                  <a:pt x="1219" y="1268"/>
                  <a:pt x="1221" y="1272"/>
                  <a:pt x="1224" y="1272"/>
                </a:cubicBezTo>
                <a:cubicBezTo>
                  <a:pt x="1224" y="1271"/>
                  <a:pt x="1225" y="1270"/>
                  <a:pt x="1226" y="1269"/>
                </a:cubicBezTo>
                <a:cubicBezTo>
                  <a:pt x="1222" y="1262"/>
                  <a:pt x="1217" y="1255"/>
                  <a:pt x="1213" y="1247"/>
                </a:cubicBezTo>
                <a:cubicBezTo>
                  <a:pt x="1209" y="1245"/>
                  <a:pt x="1204" y="1243"/>
                  <a:pt x="1199" y="1240"/>
                </a:cubicBezTo>
                <a:cubicBezTo>
                  <a:pt x="1199" y="1237"/>
                  <a:pt x="1198" y="1235"/>
                  <a:pt x="1197" y="1232"/>
                </a:cubicBezTo>
                <a:cubicBezTo>
                  <a:pt x="1197" y="1230"/>
                  <a:pt x="1194" y="1228"/>
                  <a:pt x="1191" y="1227"/>
                </a:cubicBezTo>
                <a:cubicBezTo>
                  <a:pt x="1188" y="1226"/>
                  <a:pt x="1186" y="1224"/>
                  <a:pt x="1186" y="1221"/>
                </a:cubicBezTo>
                <a:cubicBezTo>
                  <a:pt x="1183" y="1221"/>
                  <a:pt x="1181" y="1221"/>
                  <a:pt x="1180" y="1224"/>
                </a:cubicBezTo>
                <a:cubicBezTo>
                  <a:pt x="1178" y="1223"/>
                  <a:pt x="1176" y="1222"/>
                  <a:pt x="1174" y="1223"/>
                </a:cubicBezTo>
                <a:cubicBezTo>
                  <a:pt x="1175" y="1222"/>
                  <a:pt x="1175" y="1221"/>
                  <a:pt x="1175" y="1220"/>
                </a:cubicBezTo>
                <a:cubicBezTo>
                  <a:pt x="1175" y="1220"/>
                  <a:pt x="1174" y="1219"/>
                  <a:pt x="1173" y="1218"/>
                </a:cubicBezTo>
                <a:cubicBezTo>
                  <a:pt x="1176" y="1216"/>
                  <a:pt x="1180" y="1216"/>
                  <a:pt x="1185" y="1218"/>
                </a:cubicBezTo>
                <a:cubicBezTo>
                  <a:pt x="1183" y="1213"/>
                  <a:pt x="1180" y="1210"/>
                  <a:pt x="1180" y="1207"/>
                </a:cubicBezTo>
                <a:cubicBezTo>
                  <a:pt x="1176" y="1204"/>
                  <a:pt x="1171" y="1205"/>
                  <a:pt x="1168" y="1203"/>
                </a:cubicBezTo>
                <a:cubicBezTo>
                  <a:pt x="1165" y="1202"/>
                  <a:pt x="1167" y="1199"/>
                  <a:pt x="1165" y="1197"/>
                </a:cubicBezTo>
                <a:cubicBezTo>
                  <a:pt x="1163" y="1196"/>
                  <a:pt x="1160" y="1195"/>
                  <a:pt x="1158" y="1194"/>
                </a:cubicBezTo>
                <a:cubicBezTo>
                  <a:pt x="1157" y="1192"/>
                  <a:pt x="1157" y="1190"/>
                  <a:pt x="1157" y="1189"/>
                </a:cubicBezTo>
                <a:cubicBezTo>
                  <a:pt x="1155" y="1188"/>
                  <a:pt x="1153" y="1187"/>
                  <a:pt x="1150" y="1187"/>
                </a:cubicBezTo>
                <a:cubicBezTo>
                  <a:pt x="1151" y="1186"/>
                  <a:pt x="1151" y="1185"/>
                  <a:pt x="1151" y="1184"/>
                </a:cubicBezTo>
                <a:cubicBezTo>
                  <a:pt x="1150" y="1181"/>
                  <a:pt x="1144" y="1181"/>
                  <a:pt x="1146" y="1176"/>
                </a:cubicBezTo>
                <a:cubicBezTo>
                  <a:pt x="1143" y="1175"/>
                  <a:pt x="1141" y="1174"/>
                  <a:pt x="1139" y="1173"/>
                </a:cubicBezTo>
                <a:cubicBezTo>
                  <a:pt x="1138" y="1174"/>
                  <a:pt x="1138" y="1175"/>
                  <a:pt x="1137" y="1177"/>
                </a:cubicBezTo>
                <a:cubicBezTo>
                  <a:pt x="1137" y="1177"/>
                  <a:pt x="1137" y="1178"/>
                  <a:pt x="1138" y="1179"/>
                </a:cubicBezTo>
                <a:cubicBezTo>
                  <a:pt x="1140" y="1184"/>
                  <a:pt x="1140" y="1190"/>
                  <a:pt x="1140" y="1196"/>
                </a:cubicBezTo>
                <a:cubicBezTo>
                  <a:pt x="1137" y="1197"/>
                  <a:pt x="1133" y="1198"/>
                  <a:pt x="1130" y="1199"/>
                </a:cubicBezTo>
                <a:cubicBezTo>
                  <a:pt x="1128" y="1198"/>
                  <a:pt x="1128" y="1194"/>
                  <a:pt x="1124" y="1197"/>
                </a:cubicBezTo>
                <a:cubicBezTo>
                  <a:pt x="1125" y="1193"/>
                  <a:pt x="1128" y="1195"/>
                  <a:pt x="1129" y="1193"/>
                </a:cubicBezTo>
                <a:cubicBezTo>
                  <a:pt x="1126" y="1186"/>
                  <a:pt x="1133" y="1183"/>
                  <a:pt x="1136" y="1179"/>
                </a:cubicBezTo>
                <a:cubicBezTo>
                  <a:pt x="1136" y="1176"/>
                  <a:pt x="1133" y="1176"/>
                  <a:pt x="1132" y="1174"/>
                </a:cubicBezTo>
                <a:cubicBezTo>
                  <a:pt x="1131" y="1172"/>
                  <a:pt x="1134" y="1173"/>
                  <a:pt x="1135" y="1171"/>
                </a:cubicBezTo>
                <a:cubicBezTo>
                  <a:pt x="1135" y="1169"/>
                  <a:pt x="1135" y="1168"/>
                  <a:pt x="1133" y="1166"/>
                </a:cubicBezTo>
                <a:cubicBezTo>
                  <a:pt x="1130" y="1167"/>
                  <a:pt x="1130" y="1170"/>
                  <a:pt x="1130" y="1173"/>
                </a:cubicBezTo>
                <a:cubicBezTo>
                  <a:pt x="1127" y="1174"/>
                  <a:pt x="1125" y="1174"/>
                  <a:pt x="1123" y="1175"/>
                </a:cubicBezTo>
                <a:cubicBezTo>
                  <a:pt x="1123" y="1179"/>
                  <a:pt x="1125" y="1183"/>
                  <a:pt x="1123" y="1187"/>
                </a:cubicBezTo>
                <a:cubicBezTo>
                  <a:pt x="1119" y="1188"/>
                  <a:pt x="1115" y="1189"/>
                  <a:pt x="1111" y="1190"/>
                </a:cubicBezTo>
                <a:cubicBezTo>
                  <a:pt x="1105" y="1188"/>
                  <a:pt x="1107" y="1182"/>
                  <a:pt x="1105" y="1179"/>
                </a:cubicBezTo>
                <a:cubicBezTo>
                  <a:pt x="1102" y="1177"/>
                  <a:pt x="1099" y="1175"/>
                  <a:pt x="1095" y="1173"/>
                </a:cubicBezTo>
                <a:cubicBezTo>
                  <a:pt x="1095" y="1169"/>
                  <a:pt x="1091" y="1166"/>
                  <a:pt x="1090" y="1162"/>
                </a:cubicBezTo>
                <a:cubicBezTo>
                  <a:pt x="1089" y="1162"/>
                  <a:pt x="1088" y="1162"/>
                  <a:pt x="1085" y="1162"/>
                </a:cubicBezTo>
                <a:cubicBezTo>
                  <a:pt x="1087" y="1161"/>
                  <a:pt x="1089" y="1160"/>
                  <a:pt x="1090" y="1159"/>
                </a:cubicBezTo>
                <a:cubicBezTo>
                  <a:pt x="1092" y="1158"/>
                  <a:pt x="1094" y="1160"/>
                  <a:pt x="1096" y="1161"/>
                </a:cubicBezTo>
                <a:cubicBezTo>
                  <a:pt x="1097" y="1163"/>
                  <a:pt x="1097" y="1165"/>
                  <a:pt x="1098" y="1167"/>
                </a:cubicBezTo>
                <a:cubicBezTo>
                  <a:pt x="1100" y="1168"/>
                  <a:pt x="1102" y="1167"/>
                  <a:pt x="1104" y="1169"/>
                </a:cubicBezTo>
                <a:cubicBezTo>
                  <a:pt x="1105" y="1170"/>
                  <a:pt x="1105" y="1172"/>
                  <a:pt x="1108" y="1172"/>
                </a:cubicBezTo>
                <a:cubicBezTo>
                  <a:pt x="1112" y="1172"/>
                  <a:pt x="1115" y="1172"/>
                  <a:pt x="1116" y="1167"/>
                </a:cubicBezTo>
                <a:cubicBezTo>
                  <a:pt x="1115" y="1163"/>
                  <a:pt x="1111" y="1161"/>
                  <a:pt x="1112" y="1156"/>
                </a:cubicBezTo>
                <a:cubicBezTo>
                  <a:pt x="1116" y="1154"/>
                  <a:pt x="1122" y="1152"/>
                  <a:pt x="1121" y="1144"/>
                </a:cubicBezTo>
                <a:cubicBezTo>
                  <a:pt x="1119" y="1142"/>
                  <a:pt x="1116" y="1139"/>
                  <a:pt x="1113" y="1136"/>
                </a:cubicBezTo>
                <a:cubicBezTo>
                  <a:pt x="1109" y="1136"/>
                  <a:pt x="1105" y="1137"/>
                  <a:pt x="1102" y="1141"/>
                </a:cubicBezTo>
                <a:cubicBezTo>
                  <a:pt x="1100" y="1138"/>
                  <a:pt x="1096" y="1136"/>
                  <a:pt x="1096" y="1130"/>
                </a:cubicBezTo>
                <a:cubicBezTo>
                  <a:pt x="1093" y="1136"/>
                  <a:pt x="1088" y="1136"/>
                  <a:pt x="1084" y="1137"/>
                </a:cubicBezTo>
                <a:cubicBezTo>
                  <a:pt x="1083" y="1139"/>
                  <a:pt x="1085" y="1141"/>
                  <a:pt x="1085" y="1142"/>
                </a:cubicBezTo>
                <a:cubicBezTo>
                  <a:pt x="1083" y="1145"/>
                  <a:pt x="1078" y="1143"/>
                  <a:pt x="1078" y="1148"/>
                </a:cubicBezTo>
                <a:cubicBezTo>
                  <a:pt x="1073" y="1146"/>
                  <a:pt x="1068" y="1148"/>
                  <a:pt x="1066" y="1142"/>
                </a:cubicBezTo>
                <a:cubicBezTo>
                  <a:pt x="1064" y="1143"/>
                  <a:pt x="1062" y="1143"/>
                  <a:pt x="1060" y="1144"/>
                </a:cubicBezTo>
                <a:cubicBezTo>
                  <a:pt x="1058" y="1139"/>
                  <a:pt x="1053" y="1140"/>
                  <a:pt x="1049" y="1138"/>
                </a:cubicBezTo>
                <a:cubicBezTo>
                  <a:pt x="1046" y="1140"/>
                  <a:pt x="1043" y="1142"/>
                  <a:pt x="1041" y="1143"/>
                </a:cubicBezTo>
                <a:cubicBezTo>
                  <a:pt x="1042" y="1147"/>
                  <a:pt x="1037" y="1148"/>
                  <a:pt x="1036" y="1152"/>
                </a:cubicBezTo>
                <a:cubicBezTo>
                  <a:pt x="1040" y="1156"/>
                  <a:pt x="1041" y="1161"/>
                  <a:pt x="1040" y="1167"/>
                </a:cubicBezTo>
                <a:cubicBezTo>
                  <a:pt x="1039" y="1167"/>
                  <a:pt x="1038" y="1168"/>
                  <a:pt x="1037" y="1168"/>
                </a:cubicBezTo>
                <a:cubicBezTo>
                  <a:pt x="1039" y="1173"/>
                  <a:pt x="1040" y="1179"/>
                  <a:pt x="1041" y="1184"/>
                </a:cubicBezTo>
                <a:cubicBezTo>
                  <a:pt x="1046" y="1185"/>
                  <a:pt x="1050" y="1190"/>
                  <a:pt x="1055" y="1189"/>
                </a:cubicBezTo>
                <a:cubicBezTo>
                  <a:pt x="1061" y="1188"/>
                  <a:pt x="1064" y="1183"/>
                  <a:pt x="1069" y="1181"/>
                </a:cubicBezTo>
                <a:cubicBezTo>
                  <a:pt x="1068" y="1175"/>
                  <a:pt x="1062" y="1170"/>
                  <a:pt x="1062" y="1164"/>
                </a:cubicBezTo>
                <a:cubicBezTo>
                  <a:pt x="1061" y="1162"/>
                  <a:pt x="1059" y="1165"/>
                  <a:pt x="1058" y="1163"/>
                </a:cubicBezTo>
                <a:cubicBezTo>
                  <a:pt x="1057" y="1159"/>
                  <a:pt x="1063" y="1160"/>
                  <a:pt x="1062" y="1156"/>
                </a:cubicBezTo>
                <a:cubicBezTo>
                  <a:pt x="1064" y="1157"/>
                  <a:pt x="1066" y="1158"/>
                  <a:pt x="1067" y="1159"/>
                </a:cubicBezTo>
                <a:cubicBezTo>
                  <a:pt x="1068" y="1162"/>
                  <a:pt x="1071" y="1163"/>
                  <a:pt x="1074" y="1162"/>
                </a:cubicBezTo>
                <a:cubicBezTo>
                  <a:pt x="1074" y="1164"/>
                  <a:pt x="1075" y="1165"/>
                  <a:pt x="1075" y="1166"/>
                </a:cubicBezTo>
                <a:cubicBezTo>
                  <a:pt x="1077" y="1169"/>
                  <a:pt x="1081" y="1169"/>
                  <a:pt x="1083" y="1172"/>
                </a:cubicBezTo>
                <a:cubicBezTo>
                  <a:pt x="1083" y="1174"/>
                  <a:pt x="1087" y="1173"/>
                  <a:pt x="1085" y="1177"/>
                </a:cubicBezTo>
                <a:cubicBezTo>
                  <a:pt x="1081" y="1178"/>
                  <a:pt x="1076" y="1182"/>
                  <a:pt x="1075" y="1188"/>
                </a:cubicBezTo>
                <a:cubicBezTo>
                  <a:pt x="1078" y="1189"/>
                  <a:pt x="1079" y="1193"/>
                  <a:pt x="1079" y="1196"/>
                </a:cubicBezTo>
                <a:cubicBezTo>
                  <a:pt x="1078" y="1201"/>
                  <a:pt x="1080" y="1206"/>
                  <a:pt x="1083" y="1209"/>
                </a:cubicBezTo>
                <a:cubicBezTo>
                  <a:pt x="1082" y="1215"/>
                  <a:pt x="1078" y="1216"/>
                  <a:pt x="1075" y="1216"/>
                </a:cubicBezTo>
                <a:cubicBezTo>
                  <a:pt x="1071" y="1216"/>
                  <a:pt x="1068" y="1218"/>
                  <a:pt x="1064" y="1218"/>
                </a:cubicBezTo>
                <a:cubicBezTo>
                  <a:pt x="1064" y="1225"/>
                  <a:pt x="1058" y="1229"/>
                  <a:pt x="1061" y="1235"/>
                </a:cubicBezTo>
                <a:cubicBezTo>
                  <a:pt x="1058" y="1237"/>
                  <a:pt x="1056" y="1234"/>
                  <a:pt x="1053" y="1235"/>
                </a:cubicBezTo>
                <a:cubicBezTo>
                  <a:pt x="1053" y="1233"/>
                  <a:pt x="1053" y="1232"/>
                  <a:pt x="1052" y="1231"/>
                </a:cubicBezTo>
                <a:cubicBezTo>
                  <a:pt x="1048" y="1230"/>
                  <a:pt x="1045" y="1228"/>
                  <a:pt x="1044" y="1224"/>
                </a:cubicBezTo>
                <a:cubicBezTo>
                  <a:pt x="1041" y="1225"/>
                  <a:pt x="1039" y="1225"/>
                  <a:pt x="1037" y="1226"/>
                </a:cubicBezTo>
                <a:cubicBezTo>
                  <a:pt x="1038" y="1221"/>
                  <a:pt x="1036" y="1216"/>
                  <a:pt x="1034" y="1212"/>
                </a:cubicBezTo>
                <a:cubicBezTo>
                  <a:pt x="1030" y="1213"/>
                  <a:pt x="1030" y="1217"/>
                  <a:pt x="1029" y="1219"/>
                </a:cubicBezTo>
                <a:cubicBezTo>
                  <a:pt x="1029" y="1221"/>
                  <a:pt x="1030" y="1224"/>
                  <a:pt x="1031" y="1226"/>
                </a:cubicBezTo>
                <a:cubicBezTo>
                  <a:pt x="1032" y="1228"/>
                  <a:pt x="1033" y="1226"/>
                  <a:pt x="1035" y="1227"/>
                </a:cubicBezTo>
                <a:cubicBezTo>
                  <a:pt x="1032" y="1230"/>
                  <a:pt x="1029" y="1234"/>
                  <a:pt x="1026" y="1237"/>
                </a:cubicBezTo>
                <a:cubicBezTo>
                  <a:pt x="1027" y="1240"/>
                  <a:pt x="1028" y="1243"/>
                  <a:pt x="1028" y="1246"/>
                </a:cubicBezTo>
                <a:cubicBezTo>
                  <a:pt x="1027" y="1250"/>
                  <a:pt x="1023" y="1248"/>
                  <a:pt x="1021" y="1250"/>
                </a:cubicBezTo>
                <a:cubicBezTo>
                  <a:pt x="1020" y="1252"/>
                  <a:pt x="1022" y="1253"/>
                  <a:pt x="1022" y="1256"/>
                </a:cubicBezTo>
                <a:cubicBezTo>
                  <a:pt x="1021" y="1257"/>
                  <a:pt x="1018" y="1256"/>
                  <a:pt x="1016" y="1258"/>
                </a:cubicBezTo>
                <a:cubicBezTo>
                  <a:pt x="1017" y="1263"/>
                  <a:pt x="1009" y="1266"/>
                  <a:pt x="1013" y="1272"/>
                </a:cubicBezTo>
                <a:cubicBezTo>
                  <a:pt x="1011" y="1272"/>
                  <a:pt x="1010" y="1273"/>
                  <a:pt x="1009" y="1273"/>
                </a:cubicBezTo>
                <a:cubicBezTo>
                  <a:pt x="1012" y="1280"/>
                  <a:pt x="1008" y="1286"/>
                  <a:pt x="1010" y="1293"/>
                </a:cubicBezTo>
                <a:cubicBezTo>
                  <a:pt x="1008" y="1293"/>
                  <a:pt x="1008" y="1294"/>
                  <a:pt x="1007" y="1294"/>
                </a:cubicBezTo>
                <a:cubicBezTo>
                  <a:pt x="1007" y="1296"/>
                  <a:pt x="1008" y="1298"/>
                  <a:pt x="1008" y="1299"/>
                </a:cubicBezTo>
                <a:cubicBezTo>
                  <a:pt x="1007" y="1303"/>
                  <a:pt x="1003" y="1306"/>
                  <a:pt x="1004" y="1310"/>
                </a:cubicBezTo>
                <a:cubicBezTo>
                  <a:pt x="1002" y="1312"/>
                  <a:pt x="997" y="1311"/>
                  <a:pt x="996" y="1316"/>
                </a:cubicBezTo>
                <a:cubicBezTo>
                  <a:pt x="997" y="1319"/>
                  <a:pt x="998" y="1322"/>
                  <a:pt x="999" y="1327"/>
                </a:cubicBezTo>
                <a:cubicBezTo>
                  <a:pt x="992" y="1322"/>
                  <a:pt x="990" y="1316"/>
                  <a:pt x="988" y="1310"/>
                </a:cubicBezTo>
                <a:cubicBezTo>
                  <a:pt x="988" y="1308"/>
                  <a:pt x="990" y="1308"/>
                  <a:pt x="991" y="1308"/>
                </a:cubicBezTo>
                <a:cubicBezTo>
                  <a:pt x="992" y="1306"/>
                  <a:pt x="990" y="1305"/>
                  <a:pt x="991" y="1303"/>
                </a:cubicBezTo>
                <a:cubicBezTo>
                  <a:pt x="992" y="1301"/>
                  <a:pt x="995" y="1300"/>
                  <a:pt x="995" y="1297"/>
                </a:cubicBezTo>
                <a:cubicBezTo>
                  <a:pt x="995" y="1293"/>
                  <a:pt x="1000" y="1294"/>
                  <a:pt x="999" y="1291"/>
                </a:cubicBezTo>
                <a:cubicBezTo>
                  <a:pt x="999" y="1289"/>
                  <a:pt x="998" y="1287"/>
                  <a:pt x="998" y="1285"/>
                </a:cubicBezTo>
                <a:cubicBezTo>
                  <a:pt x="995" y="1284"/>
                  <a:pt x="992" y="1287"/>
                  <a:pt x="990" y="1283"/>
                </a:cubicBezTo>
                <a:cubicBezTo>
                  <a:pt x="987" y="1288"/>
                  <a:pt x="982" y="1288"/>
                  <a:pt x="977" y="1289"/>
                </a:cubicBezTo>
                <a:cubicBezTo>
                  <a:pt x="974" y="1284"/>
                  <a:pt x="977" y="1278"/>
                  <a:pt x="974" y="1274"/>
                </a:cubicBezTo>
                <a:cubicBezTo>
                  <a:pt x="975" y="1272"/>
                  <a:pt x="976" y="1272"/>
                  <a:pt x="977" y="1272"/>
                </a:cubicBezTo>
                <a:cubicBezTo>
                  <a:pt x="978" y="1269"/>
                  <a:pt x="974" y="1265"/>
                  <a:pt x="978" y="1261"/>
                </a:cubicBezTo>
                <a:cubicBezTo>
                  <a:pt x="974" y="1260"/>
                  <a:pt x="974" y="1256"/>
                  <a:pt x="973" y="1254"/>
                </a:cubicBezTo>
                <a:cubicBezTo>
                  <a:pt x="969" y="1251"/>
                  <a:pt x="965" y="1250"/>
                  <a:pt x="961" y="1252"/>
                </a:cubicBezTo>
                <a:cubicBezTo>
                  <a:pt x="960" y="1253"/>
                  <a:pt x="961" y="1254"/>
                  <a:pt x="961" y="1256"/>
                </a:cubicBezTo>
                <a:cubicBezTo>
                  <a:pt x="961" y="1257"/>
                  <a:pt x="960" y="1258"/>
                  <a:pt x="960" y="1260"/>
                </a:cubicBezTo>
                <a:cubicBezTo>
                  <a:pt x="956" y="1261"/>
                  <a:pt x="953" y="1263"/>
                  <a:pt x="948" y="1261"/>
                </a:cubicBezTo>
                <a:cubicBezTo>
                  <a:pt x="946" y="1262"/>
                  <a:pt x="946" y="1266"/>
                  <a:pt x="943" y="1266"/>
                </a:cubicBezTo>
                <a:cubicBezTo>
                  <a:pt x="941" y="1265"/>
                  <a:pt x="940" y="1263"/>
                  <a:pt x="936" y="1263"/>
                </a:cubicBezTo>
                <a:cubicBezTo>
                  <a:pt x="938" y="1262"/>
                  <a:pt x="939" y="1261"/>
                  <a:pt x="940" y="1261"/>
                </a:cubicBezTo>
                <a:cubicBezTo>
                  <a:pt x="940" y="1260"/>
                  <a:pt x="940" y="1258"/>
                  <a:pt x="939" y="1257"/>
                </a:cubicBezTo>
                <a:cubicBezTo>
                  <a:pt x="937" y="1256"/>
                  <a:pt x="935" y="1254"/>
                  <a:pt x="932" y="1253"/>
                </a:cubicBezTo>
                <a:cubicBezTo>
                  <a:pt x="929" y="1254"/>
                  <a:pt x="930" y="1258"/>
                  <a:pt x="928" y="1259"/>
                </a:cubicBezTo>
                <a:cubicBezTo>
                  <a:pt x="929" y="1260"/>
                  <a:pt x="929" y="1261"/>
                  <a:pt x="930" y="1261"/>
                </a:cubicBezTo>
                <a:cubicBezTo>
                  <a:pt x="929" y="1263"/>
                  <a:pt x="928" y="1262"/>
                  <a:pt x="927" y="1263"/>
                </a:cubicBezTo>
                <a:cubicBezTo>
                  <a:pt x="927" y="1260"/>
                  <a:pt x="924" y="1259"/>
                  <a:pt x="921" y="1257"/>
                </a:cubicBezTo>
                <a:cubicBezTo>
                  <a:pt x="920" y="1253"/>
                  <a:pt x="919" y="1249"/>
                  <a:pt x="917" y="1244"/>
                </a:cubicBezTo>
                <a:cubicBezTo>
                  <a:pt x="914" y="1243"/>
                  <a:pt x="912" y="1245"/>
                  <a:pt x="911" y="1248"/>
                </a:cubicBezTo>
                <a:cubicBezTo>
                  <a:pt x="911" y="1249"/>
                  <a:pt x="912" y="1249"/>
                  <a:pt x="912" y="1249"/>
                </a:cubicBezTo>
                <a:cubicBezTo>
                  <a:pt x="909" y="1253"/>
                  <a:pt x="909" y="1253"/>
                  <a:pt x="909" y="1260"/>
                </a:cubicBezTo>
                <a:cubicBezTo>
                  <a:pt x="909" y="1263"/>
                  <a:pt x="907" y="1265"/>
                  <a:pt x="907" y="1268"/>
                </a:cubicBezTo>
                <a:cubicBezTo>
                  <a:pt x="907" y="1270"/>
                  <a:pt x="906" y="1272"/>
                  <a:pt x="908" y="1274"/>
                </a:cubicBezTo>
                <a:cubicBezTo>
                  <a:pt x="912" y="1274"/>
                  <a:pt x="911" y="1269"/>
                  <a:pt x="914" y="1268"/>
                </a:cubicBezTo>
                <a:cubicBezTo>
                  <a:pt x="916" y="1268"/>
                  <a:pt x="917" y="1269"/>
                  <a:pt x="918" y="1270"/>
                </a:cubicBezTo>
                <a:cubicBezTo>
                  <a:pt x="920" y="1272"/>
                  <a:pt x="916" y="1274"/>
                  <a:pt x="919" y="1277"/>
                </a:cubicBezTo>
                <a:cubicBezTo>
                  <a:pt x="919" y="1276"/>
                  <a:pt x="919" y="1277"/>
                  <a:pt x="920" y="1277"/>
                </a:cubicBezTo>
                <a:cubicBezTo>
                  <a:pt x="918" y="1279"/>
                  <a:pt x="917" y="1281"/>
                  <a:pt x="917" y="1283"/>
                </a:cubicBezTo>
                <a:cubicBezTo>
                  <a:pt x="915" y="1284"/>
                  <a:pt x="914" y="1284"/>
                  <a:pt x="914" y="1283"/>
                </a:cubicBezTo>
                <a:cubicBezTo>
                  <a:pt x="913" y="1283"/>
                  <a:pt x="913" y="1282"/>
                  <a:pt x="913" y="1280"/>
                </a:cubicBezTo>
                <a:cubicBezTo>
                  <a:pt x="910" y="1281"/>
                  <a:pt x="906" y="1282"/>
                  <a:pt x="903" y="1283"/>
                </a:cubicBezTo>
                <a:cubicBezTo>
                  <a:pt x="900" y="1284"/>
                  <a:pt x="897" y="1281"/>
                  <a:pt x="894" y="1283"/>
                </a:cubicBezTo>
                <a:cubicBezTo>
                  <a:pt x="891" y="1281"/>
                  <a:pt x="897" y="1278"/>
                  <a:pt x="894" y="1276"/>
                </a:cubicBezTo>
                <a:cubicBezTo>
                  <a:pt x="891" y="1273"/>
                  <a:pt x="888" y="1272"/>
                  <a:pt x="885" y="1274"/>
                </a:cubicBezTo>
                <a:cubicBezTo>
                  <a:pt x="886" y="1277"/>
                  <a:pt x="887" y="1281"/>
                  <a:pt x="888" y="1284"/>
                </a:cubicBezTo>
                <a:cubicBezTo>
                  <a:pt x="885" y="1286"/>
                  <a:pt x="884" y="1288"/>
                  <a:pt x="882" y="1290"/>
                </a:cubicBezTo>
                <a:cubicBezTo>
                  <a:pt x="881" y="1290"/>
                  <a:pt x="879" y="1288"/>
                  <a:pt x="877" y="1290"/>
                </a:cubicBezTo>
                <a:cubicBezTo>
                  <a:pt x="875" y="1292"/>
                  <a:pt x="873" y="1294"/>
                  <a:pt x="873" y="1299"/>
                </a:cubicBezTo>
                <a:cubicBezTo>
                  <a:pt x="879" y="1302"/>
                  <a:pt x="881" y="1310"/>
                  <a:pt x="889" y="1313"/>
                </a:cubicBezTo>
                <a:cubicBezTo>
                  <a:pt x="893" y="1311"/>
                  <a:pt x="898" y="1312"/>
                  <a:pt x="903" y="1312"/>
                </a:cubicBezTo>
                <a:cubicBezTo>
                  <a:pt x="903" y="1315"/>
                  <a:pt x="903" y="1315"/>
                  <a:pt x="899" y="1317"/>
                </a:cubicBezTo>
                <a:cubicBezTo>
                  <a:pt x="899" y="1320"/>
                  <a:pt x="900" y="1324"/>
                  <a:pt x="901" y="1327"/>
                </a:cubicBezTo>
                <a:cubicBezTo>
                  <a:pt x="899" y="1328"/>
                  <a:pt x="898" y="1326"/>
                  <a:pt x="895" y="1327"/>
                </a:cubicBezTo>
                <a:cubicBezTo>
                  <a:pt x="892" y="1328"/>
                  <a:pt x="888" y="1329"/>
                  <a:pt x="885" y="1330"/>
                </a:cubicBezTo>
                <a:cubicBezTo>
                  <a:pt x="882" y="1328"/>
                  <a:pt x="883" y="1324"/>
                  <a:pt x="881" y="1321"/>
                </a:cubicBezTo>
                <a:cubicBezTo>
                  <a:pt x="879" y="1322"/>
                  <a:pt x="877" y="1322"/>
                  <a:pt x="874" y="1323"/>
                </a:cubicBezTo>
                <a:cubicBezTo>
                  <a:pt x="873" y="1318"/>
                  <a:pt x="868" y="1319"/>
                  <a:pt x="865" y="1317"/>
                </a:cubicBezTo>
                <a:cubicBezTo>
                  <a:pt x="863" y="1315"/>
                  <a:pt x="863" y="1314"/>
                  <a:pt x="863" y="1312"/>
                </a:cubicBezTo>
                <a:cubicBezTo>
                  <a:pt x="865" y="1312"/>
                  <a:pt x="865" y="1313"/>
                  <a:pt x="866" y="1314"/>
                </a:cubicBezTo>
                <a:cubicBezTo>
                  <a:pt x="868" y="1315"/>
                  <a:pt x="871" y="1312"/>
                  <a:pt x="873" y="1315"/>
                </a:cubicBezTo>
                <a:cubicBezTo>
                  <a:pt x="877" y="1310"/>
                  <a:pt x="871" y="1305"/>
                  <a:pt x="872" y="1300"/>
                </a:cubicBezTo>
                <a:cubicBezTo>
                  <a:pt x="870" y="1300"/>
                  <a:pt x="868" y="1299"/>
                  <a:pt x="864" y="1297"/>
                </a:cubicBezTo>
                <a:cubicBezTo>
                  <a:pt x="862" y="1297"/>
                  <a:pt x="859" y="1298"/>
                  <a:pt x="857" y="1302"/>
                </a:cubicBezTo>
                <a:cubicBezTo>
                  <a:pt x="856" y="1306"/>
                  <a:pt x="853" y="1309"/>
                  <a:pt x="855" y="1314"/>
                </a:cubicBezTo>
                <a:cubicBezTo>
                  <a:pt x="853" y="1314"/>
                  <a:pt x="853" y="1314"/>
                  <a:pt x="852" y="1314"/>
                </a:cubicBezTo>
                <a:cubicBezTo>
                  <a:pt x="850" y="1313"/>
                  <a:pt x="850" y="1310"/>
                  <a:pt x="849" y="1308"/>
                </a:cubicBezTo>
                <a:cubicBezTo>
                  <a:pt x="847" y="1307"/>
                  <a:pt x="844" y="1306"/>
                  <a:pt x="842" y="1305"/>
                </a:cubicBezTo>
                <a:cubicBezTo>
                  <a:pt x="843" y="1303"/>
                  <a:pt x="843" y="1302"/>
                  <a:pt x="843" y="1302"/>
                </a:cubicBezTo>
                <a:cubicBezTo>
                  <a:pt x="843" y="1299"/>
                  <a:pt x="841" y="1299"/>
                  <a:pt x="839" y="1298"/>
                </a:cubicBezTo>
                <a:cubicBezTo>
                  <a:pt x="837" y="1299"/>
                  <a:pt x="834" y="1299"/>
                  <a:pt x="831" y="1300"/>
                </a:cubicBezTo>
                <a:cubicBezTo>
                  <a:pt x="830" y="1298"/>
                  <a:pt x="832" y="1297"/>
                  <a:pt x="833" y="1296"/>
                </a:cubicBezTo>
                <a:cubicBezTo>
                  <a:pt x="837" y="1294"/>
                  <a:pt x="839" y="1290"/>
                  <a:pt x="842" y="1286"/>
                </a:cubicBezTo>
                <a:cubicBezTo>
                  <a:pt x="843" y="1288"/>
                  <a:pt x="844" y="1289"/>
                  <a:pt x="846" y="1290"/>
                </a:cubicBezTo>
                <a:cubicBezTo>
                  <a:pt x="846" y="1291"/>
                  <a:pt x="844" y="1292"/>
                  <a:pt x="843" y="1294"/>
                </a:cubicBezTo>
                <a:cubicBezTo>
                  <a:pt x="845" y="1295"/>
                  <a:pt x="846" y="1295"/>
                  <a:pt x="847" y="1296"/>
                </a:cubicBezTo>
                <a:cubicBezTo>
                  <a:pt x="850" y="1291"/>
                  <a:pt x="854" y="1286"/>
                  <a:pt x="852" y="1279"/>
                </a:cubicBezTo>
                <a:cubicBezTo>
                  <a:pt x="850" y="1279"/>
                  <a:pt x="847" y="1278"/>
                  <a:pt x="845" y="1277"/>
                </a:cubicBezTo>
                <a:cubicBezTo>
                  <a:pt x="842" y="1277"/>
                  <a:pt x="843" y="1280"/>
                  <a:pt x="840" y="1282"/>
                </a:cubicBezTo>
                <a:cubicBezTo>
                  <a:pt x="838" y="1282"/>
                  <a:pt x="836" y="1280"/>
                  <a:pt x="834" y="1279"/>
                </a:cubicBezTo>
                <a:cubicBezTo>
                  <a:pt x="832" y="1280"/>
                  <a:pt x="829" y="1281"/>
                  <a:pt x="827" y="1281"/>
                </a:cubicBezTo>
                <a:cubicBezTo>
                  <a:pt x="825" y="1286"/>
                  <a:pt x="824" y="1290"/>
                  <a:pt x="823" y="1294"/>
                </a:cubicBezTo>
                <a:cubicBezTo>
                  <a:pt x="820" y="1295"/>
                  <a:pt x="818" y="1296"/>
                  <a:pt x="816" y="1296"/>
                </a:cubicBezTo>
                <a:cubicBezTo>
                  <a:pt x="816" y="1298"/>
                  <a:pt x="817" y="1299"/>
                  <a:pt x="817" y="1301"/>
                </a:cubicBezTo>
                <a:cubicBezTo>
                  <a:pt x="811" y="1306"/>
                  <a:pt x="811" y="1306"/>
                  <a:pt x="805" y="1305"/>
                </a:cubicBezTo>
                <a:cubicBezTo>
                  <a:pt x="803" y="1308"/>
                  <a:pt x="806" y="1312"/>
                  <a:pt x="806" y="1315"/>
                </a:cubicBezTo>
                <a:cubicBezTo>
                  <a:pt x="806" y="1319"/>
                  <a:pt x="801" y="1319"/>
                  <a:pt x="802" y="1323"/>
                </a:cubicBezTo>
                <a:cubicBezTo>
                  <a:pt x="804" y="1324"/>
                  <a:pt x="806" y="1322"/>
                  <a:pt x="808" y="1322"/>
                </a:cubicBezTo>
                <a:cubicBezTo>
                  <a:pt x="809" y="1322"/>
                  <a:pt x="811" y="1321"/>
                  <a:pt x="813" y="1321"/>
                </a:cubicBezTo>
                <a:cubicBezTo>
                  <a:pt x="815" y="1322"/>
                  <a:pt x="817" y="1324"/>
                  <a:pt x="820" y="1326"/>
                </a:cubicBezTo>
                <a:cubicBezTo>
                  <a:pt x="820" y="1326"/>
                  <a:pt x="819" y="1328"/>
                  <a:pt x="818" y="1330"/>
                </a:cubicBezTo>
                <a:cubicBezTo>
                  <a:pt x="814" y="1331"/>
                  <a:pt x="808" y="1331"/>
                  <a:pt x="806" y="1335"/>
                </a:cubicBezTo>
                <a:cubicBezTo>
                  <a:pt x="802" y="1336"/>
                  <a:pt x="800" y="1333"/>
                  <a:pt x="798" y="1334"/>
                </a:cubicBezTo>
                <a:cubicBezTo>
                  <a:pt x="795" y="1329"/>
                  <a:pt x="787" y="1333"/>
                  <a:pt x="783" y="1327"/>
                </a:cubicBezTo>
                <a:cubicBezTo>
                  <a:pt x="782" y="1323"/>
                  <a:pt x="783" y="1320"/>
                  <a:pt x="785" y="1316"/>
                </a:cubicBezTo>
                <a:cubicBezTo>
                  <a:pt x="788" y="1317"/>
                  <a:pt x="786" y="1320"/>
                  <a:pt x="788" y="1321"/>
                </a:cubicBezTo>
                <a:cubicBezTo>
                  <a:pt x="790" y="1322"/>
                  <a:pt x="792" y="1320"/>
                  <a:pt x="794" y="1320"/>
                </a:cubicBezTo>
                <a:cubicBezTo>
                  <a:pt x="798" y="1315"/>
                  <a:pt x="800" y="1310"/>
                  <a:pt x="797" y="1303"/>
                </a:cubicBezTo>
                <a:cubicBezTo>
                  <a:pt x="795" y="1304"/>
                  <a:pt x="794" y="1304"/>
                  <a:pt x="792" y="1304"/>
                </a:cubicBezTo>
                <a:cubicBezTo>
                  <a:pt x="791" y="1304"/>
                  <a:pt x="791" y="1303"/>
                  <a:pt x="791" y="1302"/>
                </a:cubicBezTo>
                <a:cubicBezTo>
                  <a:pt x="792" y="1299"/>
                  <a:pt x="795" y="1300"/>
                  <a:pt x="797" y="1299"/>
                </a:cubicBezTo>
                <a:cubicBezTo>
                  <a:pt x="797" y="1293"/>
                  <a:pt x="801" y="1291"/>
                  <a:pt x="805" y="1288"/>
                </a:cubicBezTo>
                <a:cubicBezTo>
                  <a:pt x="804" y="1285"/>
                  <a:pt x="805" y="1281"/>
                  <a:pt x="801" y="1279"/>
                </a:cubicBezTo>
                <a:cubicBezTo>
                  <a:pt x="801" y="1277"/>
                  <a:pt x="802" y="1276"/>
                  <a:pt x="802" y="1274"/>
                </a:cubicBezTo>
                <a:cubicBezTo>
                  <a:pt x="805" y="1273"/>
                  <a:pt x="806" y="1275"/>
                  <a:pt x="808" y="1276"/>
                </a:cubicBezTo>
                <a:cubicBezTo>
                  <a:pt x="807" y="1276"/>
                  <a:pt x="806" y="1277"/>
                  <a:pt x="805" y="1278"/>
                </a:cubicBezTo>
                <a:cubicBezTo>
                  <a:pt x="805" y="1280"/>
                  <a:pt x="806" y="1283"/>
                  <a:pt x="807" y="1286"/>
                </a:cubicBezTo>
                <a:cubicBezTo>
                  <a:pt x="809" y="1287"/>
                  <a:pt x="811" y="1285"/>
                  <a:pt x="812" y="1287"/>
                </a:cubicBezTo>
                <a:cubicBezTo>
                  <a:pt x="817" y="1285"/>
                  <a:pt x="816" y="1280"/>
                  <a:pt x="818" y="1278"/>
                </a:cubicBezTo>
                <a:cubicBezTo>
                  <a:pt x="821" y="1275"/>
                  <a:pt x="823" y="1272"/>
                  <a:pt x="823" y="1268"/>
                </a:cubicBezTo>
                <a:cubicBezTo>
                  <a:pt x="824" y="1268"/>
                  <a:pt x="826" y="1268"/>
                  <a:pt x="827" y="1267"/>
                </a:cubicBezTo>
                <a:cubicBezTo>
                  <a:pt x="829" y="1268"/>
                  <a:pt x="828" y="1270"/>
                  <a:pt x="829" y="1271"/>
                </a:cubicBezTo>
                <a:cubicBezTo>
                  <a:pt x="832" y="1272"/>
                  <a:pt x="835" y="1274"/>
                  <a:pt x="838" y="1272"/>
                </a:cubicBezTo>
                <a:cubicBezTo>
                  <a:pt x="840" y="1270"/>
                  <a:pt x="841" y="1268"/>
                  <a:pt x="842" y="1266"/>
                </a:cubicBezTo>
                <a:cubicBezTo>
                  <a:pt x="841" y="1262"/>
                  <a:pt x="838" y="1265"/>
                  <a:pt x="836" y="1261"/>
                </a:cubicBezTo>
                <a:cubicBezTo>
                  <a:pt x="836" y="1259"/>
                  <a:pt x="843" y="1260"/>
                  <a:pt x="841" y="1256"/>
                </a:cubicBezTo>
                <a:cubicBezTo>
                  <a:pt x="845" y="1253"/>
                  <a:pt x="850" y="1254"/>
                  <a:pt x="855" y="1254"/>
                </a:cubicBezTo>
                <a:cubicBezTo>
                  <a:pt x="854" y="1251"/>
                  <a:pt x="853" y="1248"/>
                  <a:pt x="852" y="1245"/>
                </a:cubicBezTo>
                <a:cubicBezTo>
                  <a:pt x="850" y="1244"/>
                  <a:pt x="848" y="1247"/>
                  <a:pt x="845" y="1246"/>
                </a:cubicBezTo>
                <a:cubicBezTo>
                  <a:pt x="844" y="1245"/>
                  <a:pt x="844" y="1243"/>
                  <a:pt x="843" y="1242"/>
                </a:cubicBezTo>
                <a:cubicBezTo>
                  <a:pt x="838" y="1240"/>
                  <a:pt x="836" y="1246"/>
                  <a:pt x="831" y="1246"/>
                </a:cubicBezTo>
                <a:cubicBezTo>
                  <a:pt x="828" y="1246"/>
                  <a:pt x="827" y="1241"/>
                  <a:pt x="823" y="1241"/>
                </a:cubicBezTo>
                <a:cubicBezTo>
                  <a:pt x="821" y="1241"/>
                  <a:pt x="818" y="1242"/>
                  <a:pt x="816" y="1242"/>
                </a:cubicBezTo>
                <a:cubicBezTo>
                  <a:pt x="815" y="1245"/>
                  <a:pt x="817" y="1247"/>
                  <a:pt x="817" y="1250"/>
                </a:cubicBezTo>
                <a:cubicBezTo>
                  <a:pt x="810" y="1252"/>
                  <a:pt x="810" y="1252"/>
                  <a:pt x="811" y="1256"/>
                </a:cubicBezTo>
                <a:cubicBezTo>
                  <a:pt x="814" y="1258"/>
                  <a:pt x="816" y="1259"/>
                  <a:pt x="818" y="1260"/>
                </a:cubicBezTo>
                <a:cubicBezTo>
                  <a:pt x="818" y="1260"/>
                  <a:pt x="818" y="1259"/>
                  <a:pt x="820" y="1259"/>
                </a:cubicBezTo>
                <a:cubicBezTo>
                  <a:pt x="820" y="1260"/>
                  <a:pt x="820" y="1261"/>
                  <a:pt x="820" y="1262"/>
                </a:cubicBezTo>
                <a:cubicBezTo>
                  <a:pt x="819" y="1265"/>
                  <a:pt x="816" y="1263"/>
                  <a:pt x="814" y="1265"/>
                </a:cubicBezTo>
                <a:cubicBezTo>
                  <a:pt x="814" y="1267"/>
                  <a:pt x="813" y="1269"/>
                  <a:pt x="812" y="1271"/>
                </a:cubicBezTo>
                <a:cubicBezTo>
                  <a:pt x="811" y="1271"/>
                  <a:pt x="810" y="1271"/>
                  <a:pt x="810" y="1270"/>
                </a:cubicBezTo>
                <a:cubicBezTo>
                  <a:pt x="810" y="1264"/>
                  <a:pt x="802" y="1261"/>
                  <a:pt x="806" y="1254"/>
                </a:cubicBezTo>
                <a:cubicBezTo>
                  <a:pt x="803" y="1251"/>
                  <a:pt x="800" y="1252"/>
                  <a:pt x="797" y="1253"/>
                </a:cubicBezTo>
                <a:cubicBezTo>
                  <a:pt x="790" y="1248"/>
                  <a:pt x="780" y="1250"/>
                  <a:pt x="774" y="1242"/>
                </a:cubicBezTo>
                <a:cubicBezTo>
                  <a:pt x="775" y="1241"/>
                  <a:pt x="776" y="1238"/>
                  <a:pt x="778" y="1238"/>
                </a:cubicBezTo>
                <a:cubicBezTo>
                  <a:pt x="780" y="1234"/>
                  <a:pt x="780" y="1229"/>
                  <a:pt x="777" y="1225"/>
                </a:cubicBezTo>
                <a:cubicBezTo>
                  <a:pt x="771" y="1225"/>
                  <a:pt x="774" y="1231"/>
                  <a:pt x="772" y="1233"/>
                </a:cubicBezTo>
                <a:cubicBezTo>
                  <a:pt x="770" y="1235"/>
                  <a:pt x="767" y="1235"/>
                  <a:pt x="764" y="1235"/>
                </a:cubicBezTo>
                <a:cubicBezTo>
                  <a:pt x="764" y="1234"/>
                  <a:pt x="763" y="1233"/>
                  <a:pt x="763" y="1232"/>
                </a:cubicBezTo>
                <a:cubicBezTo>
                  <a:pt x="765" y="1229"/>
                  <a:pt x="767" y="1225"/>
                  <a:pt x="769" y="1223"/>
                </a:cubicBezTo>
                <a:cubicBezTo>
                  <a:pt x="768" y="1220"/>
                  <a:pt x="767" y="1219"/>
                  <a:pt x="768" y="1217"/>
                </a:cubicBezTo>
                <a:cubicBezTo>
                  <a:pt x="769" y="1217"/>
                  <a:pt x="770" y="1218"/>
                  <a:pt x="771" y="1218"/>
                </a:cubicBezTo>
                <a:cubicBezTo>
                  <a:pt x="775" y="1216"/>
                  <a:pt x="777" y="1211"/>
                  <a:pt x="783" y="1211"/>
                </a:cubicBezTo>
                <a:cubicBezTo>
                  <a:pt x="785" y="1208"/>
                  <a:pt x="781" y="1205"/>
                  <a:pt x="783" y="1203"/>
                </a:cubicBezTo>
                <a:cubicBezTo>
                  <a:pt x="785" y="1201"/>
                  <a:pt x="785" y="1198"/>
                  <a:pt x="784" y="1195"/>
                </a:cubicBezTo>
                <a:cubicBezTo>
                  <a:pt x="785" y="1195"/>
                  <a:pt x="786" y="1194"/>
                  <a:pt x="787" y="1193"/>
                </a:cubicBezTo>
                <a:cubicBezTo>
                  <a:pt x="787" y="1191"/>
                  <a:pt x="786" y="1189"/>
                  <a:pt x="785" y="1187"/>
                </a:cubicBezTo>
                <a:cubicBezTo>
                  <a:pt x="784" y="1187"/>
                  <a:pt x="783" y="1187"/>
                  <a:pt x="782" y="1187"/>
                </a:cubicBezTo>
                <a:cubicBezTo>
                  <a:pt x="781" y="1187"/>
                  <a:pt x="780" y="1185"/>
                  <a:pt x="779" y="1186"/>
                </a:cubicBezTo>
                <a:cubicBezTo>
                  <a:pt x="776" y="1188"/>
                  <a:pt x="776" y="1192"/>
                  <a:pt x="773" y="1192"/>
                </a:cubicBezTo>
                <a:cubicBezTo>
                  <a:pt x="773" y="1194"/>
                  <a:pt x="774" y="1196"/>
                  <a:pt x="774" y="1198"/>
                </a:cubicBezTo>
                <a:cubicBezTo>
                  <a:pt x="771" y="1202"/>
                  <a:pt x="767" y="1205"/>
                  <a:pt x="765" y="1210"/>
                </a:cubicBezTo>
                <a:cubicBezTo>
                  <a:pt x="764" y="1207"/>
                  <a:pt x="764" y="1204"/>
                  <a:pt x="763" y="1201"/>
                </a:cubicBezTo>
                <a:cubicBezTo>
                  <a:pt x="759" y="1200"/>
                  <a:pt x="756" y="1203"/>
                  <a:pt x="752" y="1203"/>
                </a:cubicBezTo>
                <a:cubicBezTo>
                  <a:pt x="747" y="1201"/>
                  <a:pt x="748" y="1195"/>
                  <a:pt x="742" y="1194"/>
                </a:cubicBezTo>
                <a:cubicBezTo>
                  <a:pt x="739" y="1195"/>
                  <a:pt x="737" y="1195"/>
                  <a:pt x="734" y="1196"/>
                </a:cubicBezTo>
                <a:cubicBezTo>
                  <a:pt x="732" y="1195"/>
                  <a:pt x="731" y="1194"/>
                  <a:pt x="729" y="1193"/>
                </a:cubicBezTo>
                <a:cubicBezTo>
                  <a:pt x="726" y="1194"/>
                  <a:pt x="723" y="1195"/>
                  <a:pt x="719" y="1196"/>
                </a:cubicBezTo>
                <a:cubicBezTo>
                  <a:pt x="718" y="1194"/>
                  <a:pt x="718" y="1193"/>
                  <a:pt x="717" y="1192"/>
                </a:cubicBezTo>
                <a:cubicBezTo>
                  <a:pt x="712" y="1194"/>
                  <a:pt x="708" y="1195"/>
                  <a:pt x="703" y="1196"/>
                </a:cubicBezTo>
                <a:cubicBezTo>
                  <a:pt x="702" y="1197"/>
                  <a:pt x="704" y="1199"/>
                  <a:pt x="703" y="1200"/>
                </a:cubicBezTo>
                <a:cubicBezTo>
                  <a:pt x="697" y="1203"/>
                  <a:pt x="695" y="1207"/>
                  <a:pt x="692" y="1212"/>
                </a:cubicBezTo>
                <a:cubicBezTo>
                  <a:pt x="691" y="1215"/>
                  <a:pt x="688" y="1217"/>
                  <a:pt x="686" y="1220"/>
                </a:cubicBezTo>
                <a:cubicBezTo>
                  <a:pt x="685" y="1221"/>
                  <a:pt x="683" y="1221"/>
                  <a:pt x="681" y="1222"/>
                </a:cubicBezTo>
                <a:cubicBezTo>
                  <a:pt x="678" y="1228"/>
                  <a:pt x="674" y="1234"/>
                  <a:pt x="670" y="1241"/>
                </a:cubicBezTo>
                <a:cubicBezTo>
                  <a:pt x="670" y="1242"/>
                  <a:pt x="671" y="1245"/>
                  <a:pt x="672" y="1247"/>
                </a:cubicBezTo>
                <a:cubicBezTo>
                  <a:pt x="669" y="1251"/>
                  <a:pt x="667" y="1255"/>
                  <a:pt x="665" y="1259"/>
                </a:cubicBezTo>
                <a:cubicBezTo>
                  <a:pt x="666" y="1262"/>
                  <a:pt x="667" y="1266"/>
                  <a:pt x="668" y="1269"/>
                </a:cubicBezTo>
                <a:cubicBezTo>
                  <a:pt x="669" y="1269"/>
                  <a:pt x="670" y="1269"/>
                  <a:pt x="672" y="1269"/>
                </a:cubicBezTo>
                <a:cubicBezTo>
                  <a:pt x="671" y="1271"/>
                  <a:pt x="670" y="1273"/>
                  <a:pt x="669" y="1274"/>
                </a:cubicBezTo>
                <a:cubicBezTo>
                  <a:pt x="669" y="1277"/>
                  <a:pt x="671" y="1277"/>
                  <a:pt x="672" y="1276"/>
                </a:cubicBezTo>
                <a:cubicBezTo>
                  <a:pt x="676" y="1279"/>
                  <a:pt x="677" y="1283"/>
                  <a:pt x="682" y="1284"/>
                </a:cubicBezTo>
                <a:cubicBezTo>
                  <a:pt x="684" y="1293"/>
                  <a:pt x="685" y="1302"/>
                  <a:pt x="691" y="1309"/>
                </a:cubicBezTo>
                <a:cubicBezTo>
                  <a:pt x="692" y="1309"/>
                  <a:pt x="693" y="1309"/>
                  <a:pt x="694" y="1309"/>
                </a:cubicBezTo>
                <a:cubicBezTo>
                  <a:pt x="696" y="1310"/>
                  <a:pt x="695" y="1312"/>
                  <a:pt x="694" y="1313"/>
                </a:cubicBezTo>
                <a:cubicBezTo>
                  <a:pt x="699" y="1317"/>
                  <a:pt x="693" y="1323"/>
                  <a:pt x="698" y="1326"/>
                </a:cubicBezTo>
                <a:cubicBezTo>
                  <a:pt x="696" y="1328"/>
                  <a:pt x="696" y="1330"/>
                  <a:pt x="694" y="1330"/>
                </a:cubicBezTo>
                <a:cubicBezTo>
                  <a:pt x="693" y="1330"/>
                  <a:pt x="692" y="1330"/>
                  <a:pt x="692" y="1330"/>
                </a:cubicBezTo>
                <a:cubicBezTo>
                  <a:pt x="692" y="1327"/>
                  <a:pt x="691" y="1325"/>
                  <a:pt x="690" y="1323"/>
                </a:cubicBezTo>
                <a:cubicBezTo>
                  <a:pt x="690" y="1319"/>
                  <a:pt x="688" y="1316"/>
                  <a:pt x="685" y="1313"/>
                </a:cubicBezTo>
                <a:cubicBezTo>
                  <a:pt x="684" y="1313"/>
                  <a:pt x="683" y="1314"/>
                  <a:pt x="682" y="1313"/>
                </a:cubicBezTo>
                <a:cubicBezTo>
                  <a:pt x="683" y="1310"/>
                  <a:pt x="683" y="1307"/>
                  <a:pt x="679" y="1305"/>
                </a:cubicBezTo>
                <a:cubicBezTo>
                  <a:pt x="677" y="1304"/>
                  <a:pt x="677" y="1302"/>
                  <a:pt x="676" y="1300"/>
                </a:cubicBezTo>
                <a:cubicBezTo>
                  <a:pt x="674" y="1299"/>
                  <a:pt x="672" y="1301"/>
                  <a:pt x="670" y="1300"/>
                </a:cubicBezTo>
                <a:cubicBezTo>
                  <a:pt x="670" y="1299"/>
                  <a:pt x="669" y="1298"/>
                  <a:pt x="668" y="1297"/>
                </a:cubicBezTo>
                <a:cubicBezTo>
                  <a:pt x="667" y="1298"/>
                  <a:pt x="666" y="1298"/>
                  <a:pt x="664" y="1298"/>
                </a:cubicBezTo>
                <a:cubicBezTo>
                  <a:pt x="663" y="1300"/>
                  <a:pt x="662" y="1301"/>
                  <a:pt x="661" y="1303"/>
                </a:cubicBezTo>
                <a:cubicBezTo>
                  <a:pt x="658" y="1304"/>
                  <a:pt x="654" y="1305"/>
                  <a:pt x="650" y="1306"/>
                </a:cubicBezTo>
                <a:cubicBezTo>
                  <a:pt x="649" y="1305"/>
                  <a:pt x="648" y="1305"/>
                  <a:pt x="647" y="1304"/>
                </a:cubicBezTo>
                <a:cubicBezTo>
                  <a:pt x="648" y="1302"/>
                  <a:pt x="647" y="1300"/>
                  <a:pt x="647" y="1298"/>
                </a:cubicBezTo>
                <a:cubicBezTo>
                  <a:pt x="648" y="1296"/>
                  <a:pt x="650" y="1293"/>
                  <a:pt x="651" y="1291"/>
                </a:cubicBezTo>
                <a:cubicBezTo>
                  <a:pt x="650" y="1288"/>
                  <a:pt x="649" y="1284"/>
                  <a:pt x="648" y="1281"/>
                </a:cubicBezTo>
                <a:cubicBezTo>
                  <a:pt x="647" y="1281"/>
                  <a:pt x="646" y="1281"/>
                  <a:pt x="645" y="1281"/>
                </a:cubicBezTo>
                <a:cubicBezTo>
                  <a:pt x="644" y="1277"/>
                  <a:pt x="640" y="1276"/>
                  <a:pt x="640" y="1271"/>
                </a:cubicBezTo>
                <a:cubicBezTo>
                  <a:pt x="640" y="1271"/>
                  <a:pt x="641" y="1270"/>
                  <a:pt x="642" y="1268"/>
                </a:cubicBezTo>
                <a:cubicBezTo>
                  <a:pt x="643" y="1268"/>
                  <a:pt x="645" y="1267"/>
                  <a:pt x="648" y="1267"/>
                </a:cubicBezTo>
                <a:cubicBezTo>
                  <a:pt x="649" y="1268"/>
                  <a:pt x="651" y="1269"/>
                  <a:pt x="651" y="1269"/>
                </a:cubicBezTo>
                <a:cubicBezTo>
                  <a:pt x="656" y="1270"/>
                  <a:pt x="655" y="1265"/>
                  <a:pt x="658" y="1266"/>
                </a:cubicBezTo>
                <a:cubicBezTo>
                  <a:pt x="658" y="1261"/>
                  <a:pt x="656" y="1258"/>
                  <a:pt x="657" y="1254"/>
                </a:cubicBezTo>
                <a:cubicBezTo>
                  <a:pt x="657" y="1252"/>
                  <a:pt x="658" y="1251"/>
                  <a:pt x="659" y="1249"/>
                </a:cubicBezTo>
                <a:cubicBezTo>
                  <a:pt x="661" y="1246"/>
                  <a:pt x="661" y="1242"/>
                  <a:pt x="661" y="1238"/>
                </a:cubicBezTo>
                <a:cubicBezTo>
                  <a:pt x="663" y="1237"/>
                  <a:pt x="665" y="1235"/>
                  <a:pt x="666" y="1233"/>
                </a:cubicBezTo>
                <a:cubicBezTo>
                  <a:pt x="667" y="1230"/>
                  <a:pt x="669" y="1225"/>
                  <a:pt x="672" y="1225"/>
                </a:cubicBezTo>
                <a:cubicBezTo>
                  <a:pt x="676" y="1224"/>
                  <a:pt x="673" y="1219"/>
                  <a:pt x="677" y="1219"/>
                </a:cubicBezTo>
                <a:cubicBezTo>
                  <a:pt x="680" y="1219"/>
                  <a:pt x="681" y="1216"/>
                  <a:pt x="684" y="1215"/>
                </a:cubicBezTo>
                <a:cubicBezTo>
                  <a:pt x="688" y="1213"/>
                  <a:pt x="689" y="1208"/>
                  <a:pt x="693" y="1206"/>
                </a:cubicBezTo>
                <a:cubicBezTo>
                  <a:pt x="692" y="1203"/>
                  <a:pt x="691" y="1198"/>
                  <a:pt x="697" y="1198"/>
                </a:cubicBezTo>
                <a:cubicBezTo>
                  <a:pt x="696" y="1195"/>
                  <a:pt x="695" y="1193"/>
                  <a:pt x="695" y="1191"/>
                </a:cubicBezTo>
                <a:cubicBezTo>
                  <a:pt x="693" y="1191"/>
                  <a:pt x="692" y="1191"/>
                  <a:pt x="690" y="1191"/>
                </a:cubicBezTo>
                <a:cubicBezTo>
                  <a:pt x="692" y="1188"/>
                  <a:pt x="693" y="1187"/>
                  <a:pt x="695" y="1184"/>
                </a:cubicBezTo>
                <a:cubicBezTo>
                  <a:pt x="696" y="1184"/>
                  <a:pt x="698" y="1184"/>
                  <a:pt x="700" y="1183"/>
                </a:cubicBezTo>
                <a:cubicBezTo>
                  <a:pt x="700" y="1181"/>
                  <a:pt x="701" y="1179"/>
                  <a:pt x="703" y="1177"/>
                </a:cubicBezTo>
                <a:cubicBezTo>
                  <a:pt x="703" y="1176"/>
                  <a:pt x="702" y="1174"/>
                  <a:pt x="702" y="1173"/>
                </a:cubicBezTo>
                <a:cubicBezTo>
                  <a:pt x="700" y="1173"/>
                  <a:pt x="699" y="1174"/>
                  <a:pt x="697" y="1174"/>
                </a:cubicBezTo>
                <a:cubicBezTo>
                  <a:pt x="695" y="1171"/>
                  <a:pt x="694" y="1168"/>
                  <a:pt x="696" y="1164"/>
                </a:cubicBezTo>
                <a:cubicBezTo>
                  <a:pt x="695" y="1161"/>
                  <a:pt x="691" y="1162"/>
                  <a:pt x="690" y="1159"/>
                </a:cubicBezTo>
                <a:cubicBezTo>
                  <a:pt x="691" y="1157"/>
                  <a:pt x="695" y="1156"/>
                  <a:pt x="693" y="1153"/>
                </a:cubicBezTo>
                <a:cubicBezTo>
                  <a:pt x="695" y="1152"/>
                  <a:pt x="697" y="1152"/>
                  <a:pt x="699" y="1151"/>
                </a:cubicBezTo>
                <a:cubicBezTo>
                  <a:pt x="701" y="1149"/>
                  <a:pt x="698" y="1146"/>
                  <a:pt x="699" y="1144"/>
                </a:cubicBezTo>
                <a:cubicBezTo>
                  <a:pt x="700" y="1143"/>
                  <a:pt x="701" y="1143"/>
                  <a:pt x="702" y="1142"/>
                </a:cubicBezTo>
                <a:cubicBezTo>
                  <a:pt x="701" y="1139"/>
                  <a:pt x="700" y="1136"/>
                  <a:pt x="699" y="1134"/>
                </a:cubicBezTo>
                <a:cubicBezTo>
                  <a:pt x="697" y="1134"/>
                  <a:pt x="695" y="1133"/>
                  <a:pt x="694" y="1131"/>
                </a:cubicBezTo>
                <a:cubicBezTo>
                  <a:pt x="691" y="1131"/>
                  <a:pt x="688" y="1133"/>
                  <a:pt x="685" y="1131"/>
                </a:cubicBezTo>
                <a:cubicBezTo>
                  <a:pt x="680" y="1138"/>
                  <a:pt x="672" y="1133"/>
                  <a:pt x="666" y="1136"/>
                </a:cubicBezTo>
                <a:cubicBezTo>
                  <a:pt x="665" y="1134"/>
                  <a:pt x="665" y="1132"/>
                  <a:pt x="664" y="1131"/>
                </a:cubicBezTo>
                <a:cubicBezTo>
                  <a:pt x="667" y="1130"/>
                  <a:pt x="670" y="1129"/>
                  <a:pt x="672" y="1129"/>
                </a:cubicBezTo>
                <a:cubicBezTo>
                  <a:pt x="674" y="1127"/>
                  <a:pt x="672" y="1125"/>
                  <a:pt x="672" y="1123"/>
                </a:cubicBezTo>
                <a:cubicBezTo>
                  <a:pt x="676" y="1121"/>
                  <a:pt x="678" y="1116"/>
                  <a:pt x="680" y="1112"/>
                </a:cubicBezTo>
                <a:cubicBezTo>
                  <a:pt x="686" y="1113"/>
                  <a:pt x="686" y="1113"/>
                  <a:pt x="688" y="1108"/>
                </a:cubicBezTo>
                <a:cubicBezTo>
                  <a:pt x="688" y="1106"/>
                  <a:pt x="685" y="1106"/>
                  <a:pt x="684" y="1105"/>
                </a:cubicBezTo>
                <a:cubicBezTo>
                  <a:pt x="684" y="1101"/>
                  <a:pt x="687" y="1097"/>
                  <a:pt x="683" y="1092"/>
                </a:cubicBezTo>
                <a:cubicBezTo>
                  <a:pt x="682" y="1091"/>
                  <a:pt x="680" y="1089"/>
                  <a:pt x="677" y="1091"/>
                </a:cubicBezTo>
                <a:cubicBezTo>
                  <a:pt x="678" y="1089"/>
                  <a:pt x="678" y="1088"/>
                  <a:pt x="679" y="1088"/>
                </a:cubicBezTo>
                <a:cubicBezTo>
                  <a:pt x="678" y="1087"/>
                  <a:pt x="677" y="1087"/>
                  <a:pt x="676" y="1086"/>
                </a:cubicBezTo>
                <a:cubicBezTo>
                  <a:pt x="679" y="1085"/>
                  <a:pt x="682" y="1084"/>
                  <a:pt x="686" y="1083"/>
                </a:cubicBezTo>
                <a:cubicBezTo>
                  <a:pt x="685" y="1084"/>
                  <a:pt x="685" y="1085"/>
                  <a:pt x="685" y="1086"/>
                </a:cubicBezTo>
                <a:cubicBezTo>
                  <a:pt x="686" y="1087"/>
                  <a:pt x="687" y="1088"/>
                  <a:pt x="688" y="1090"/>
                </a:cubicBezTo>
                <a:cubicBezTo>
                  <a:pt x="691" y="1089"/>
                  <a:pt x="694" y="1088"/>
                  <a:pt x="696" y="1088"/>
                </a:cubicBezTo>
                <a:cubicBezTo>
                  <a:pt x="697" y="1085"/>
                  <a:pt x="695" y="1084"/>
                  <a:pt x="696" y="1081"/>
                </a:cubicBezTo>
                <a:cubicBezTo>
                  <a:pt x="699" y="1079"/>
                  <a:pt x="700" y="1076"/>
                  <a:pt x="702" y="1072"/>
                </a:cubicBezTo>
                <a:cubicBezTo>
                  <a:pt x="703" y="1075"/>
                  <a:pt x="705" y="1077"/>
                  <a:pt x="707" y="1080"/>
                </a:cubicBezTo>
                <a:cubicBezTo>
                  <a:pt x="709" y="1082"/>
                  <a:pt x="714" y="1082"/>
                  <a:pt x="713" y="1086"/>
                </a:cubicBezTo>
                <a:cubicBezTo>
                  <a:pt x="716" y="1088"/>
                  <a:pt x="719" y="1084"/>
                  <a:pt x="722" y="1088"/>
                </a:cubicBezTo>
                <a:cubicBezTo>
                  <a:pt x="722" y="1080"/>
                  <a:pt x="715" y="1074"/>
                  <a:pt x="716" y="1066"/>
                </a:cubicBezTo>
                <a:cubicBezTo>
                  <a:pt x="714" y="1065"/>
                  <a:pt x="712" y="1064"/>
                  <a:pt x="708" y="1063"/>
                </a:cubicBezTo>
                <a:cubicBezTo>
                  <a:pt x="701" y="1066"/>
                  <a:pt x="691" y="1065"/>
                  <a:pt x="682" y="1068"/>
                </a:cubicBezTo>
                <a:cubicBezTo>
                  <a:pt x="681" y="1070"/>
                  <a:pt x="683" y="1071"/>
                  <a:pt x="683" y="1073"/>
                </a:cubicBezTo>
                <a:cubicBezTo>
                  <a:pt x="679" y="1074"/>
                  <a:pt x="676" y="1075"/>
                  <a:pt x="672" y="1076"/>
                </a:cubicBezTo>
                <a:cubicBezTo>
                  <a:pt x="671" y="1075"/>
                  <a:pt x="671" y="1074"/>
                  <a:pt x="670" y="1073"/>
                </a:cubicBezTo>
                <a:cubicBezTo>
                  <a:pt x="667" y="1073"/>
                  <a:pt x="667" y="1075"/>
                  <a:pt x="667" y="1077"/>
                </a:cubicBezTo>
                <a:cubicBezTo>
                  <a:pt x="666" y="1079"/>
                  <a:pt x="664" y="1078"/>
                  <a:pt x="663" y="1079"/>
                </a:cubicBezTo>
                <a:cubicBezTo>
                  <a:pt x="662" y="1081"/>
                  <a:pt x="661" y="1083"/>
                  <a:pt x="660" y="1085"/>
                </a:cubicBezTo>
                <a:cubicBezTo>
                  <a:pt x="661" y="1088"/>
                  <a:pt x="662" y="1092"/>
                  <a:pt x="663" y="1096"/>
                </a:cubicBezTo>
                <a:cubicBezTo>
                  <a:pt x="667" y="1096"/>
                  <a:pt x="668" y="1099"/>
                  <a:pt x="670" y="1101"/>
                </a:cubicBezTo>
                <a:cubicBezTo>
                  <a:pt x="670" y="1102"/>
                  <a:pt x="669" y="1103"/>
                  <a:pt x="669" y="1105"/>
                </a:cubicBezTo>
                <a:cubicBezTo>
                  <a:pt x="666" y="1106"/>
                  <a:pt x="663" y="1106"/>
                  <a:pt x="660" y="1107"/>
                </a:cubicBezTo>
                <a:cubicBezTo>
                  <a:pt x="659" y="1106"/>
                  <a:pt x="658" y="1104"/>
                  <a:pt x="655" y="1103"/>
                </a:cubicBezTo>
                <a:cubicBezTo>
                  <a:pt x="654" y="1103"/>
                  <a:pt x="652" y="1104"/>
                  <a:pt x="650" y="1105"/>
                </a:cubicBezTo>
                <a:cubicBezTo>
                  <a:pt x="648" y="1106"/>
                  <a:pt x="648" y="1109"/>
                  <a:pt x="648" y="1111"/>
                </a:cubicBezTo>
                <a:cubicBezTo>
                  <a:pt x="646" y="1111"/>
                  <a:pt x="645" y="1111"/>
                  <a:pt x="644" y="1112"/>
                </a:cubicBezTo>
                <a:cubicBezTo>
                  <a:pt x="642" y="1115"/>
                  <a:pt x="641" y="1117"/>
                  <a:pt x="639" y="1121"/>
                </a:cubicBezTo>
                <a:cubicBezTo>
                  <a:pt x="640" y="1125"/>
                  <a:pt x="647" y="1129"/>
                  <a:pt x="643" y="1135"/>
                </a:cubicBezTo>
                <a:cubicBezTo>
                  <a:pt x="645" y="1141"/>
                  <a:pt x="651" y="1141"/>
                  <a:pt x="654" y="1143"/>
                </a:cubicBezTo>
                <a:cubicBezTo>
                  <a:pt x="659" y="1146"/>
                  <a:pt x="663" y="1148"/>
                  <a:pt x="667" y="1150"/>
                </a:cubicBezTo>
                <a:cubicBezTo>
                  <a:pt x="668" y="1152"/>
                  <a:pt x="668" y="1153"/>
                  <a:pt x="669" y="1155"/>
                </a:cubicBezTo>
                <a:cubicBezTo>
                  <a:pt x="669" y="1156"/>
                  <a:pt x="663" y="1155"/>
                  <a:pt x="666" y="1159"/>
                </a:cubicBezTo>
                <a:cubicBezTo>
                  <a:pt x="667" y="1161"/>
                  <a:pt x="669" y="1158"/>
                  <a:pt x="670" y="1160"/>
                </a:cubicBezTo>
                <a:cubicBezTo>
                  <a:pt x="670" y="1161"/>
                  <a:pt x="671" y="1163"/>
                  <a:pt x="671" y="1165"/>
                </a:cubicBezTo>
                <a:close/>
                <a:moveTo>
                  <a:pt x="648" y="709"/>
                </a:moveTo>
                <a:cubicBezTo>
                  <a:pt x="647" y="705"/>
                  <a:pt x="645" y="701"/>
                  <a:pt x="644" y="696"/>
                </a:cubicBezTo>
                <a:cubicBezTo>
                  <a:pt x="641" y="697"/>
                  <a:pt x="639" y="700"/>
                  <a:pt x="636" y="700"/>
                </a:cubicBezTo>
                <a:cubicBezTo>
                  <a:pt x="635" y="705"/>
                  <a:pt x="639" y="708"/>
                  <a:pt x="641" y="711"/>
                </a:cubicBezTo>
                <a:cubicBezTo>
                  <a:pt x="644" y="710"/>
                  <a:pt x="646" y="710"/>
                  <a:pt x="648" y="709"/>
                </a:cubicBezTo>
                <a:cubicBezTo>
                  <a:pt x="649" y="713"/>
                  <a:pt x="650" y="716"/>
                  <a:pt x="651" y="719"/>
                </a:cubicBezTo>
                <a:cubicBezTo>
                  <a:pt x="651" y="723"/>
                  <a:pt x="648" y="726"/>
                  <a:pt x="647" y="729"/>
                </a:cubicBezTo>
                <a:cubicBezTo>
                  <a:pt x="648" y="731"/>
                  <a:pt x="651" y="731"/>
                  <a:pt x="650" y="734"/>
                </a:cubicBezTo>
                <a:cubicBezTo>
                  <a:pt x="649" y="735"/>
                  <a:pt x="648" y="735"/>
                  <a:pt x="647" y="736"/>
                </a:cubicBezTo>
                <a:cubicBezTo>
                  <a:pt x="649" y="739"/>
                  <a:pt x="648" y="742"/>
                  <a:pt x="651" y="745"/>
                </a:cubicBezTo>
                <a:cubicBezTo>
                  <a:pt x="654" y="743"/>
                  <a:pt x="654" y="740"/>
                  <a:pt x="656" y="738"/>
                </a:cubicBezTo>
                <a:cubicBezTo>
                  <a:pt x="655" y="736"/>
                  <a:pt x="655" y="734"/>
                  <a:pt x="655" y="732"/>
                </a:cubicBezTo>
                <a:cubicBezTo>
                  <a:pt x="655" y="730"/>
                  <a:pt x="657" y="729"/>
                  <a:pt x="658" y="728"/>
                </a:cubicBezTo>
                <a:cubicBezTo>
                  <a:pt x="660" y="721"/>
                  <a:pt x="658" y="715"/>
                  <a:pt x="656" y="710"/>
                </a:cubicBezTo>
                <a:cubicBezTo>
                  <a:pt x="658" y="708"/>
                  <a:pt x="661" y="709"/>
                  <a:pt x="662" y="707"/>
                </a:cubicBezTo>
                <a:cubicBezTo>
                  <a:pt x="662" y="705"/>
                  <a:pt x="660" y="704"/>
                  <a:pt x="661" y="702"/>
                </a:cubicBezTo>
                <a:cubicBezTo>
                  <a:pt x="662" y="701"/>
                  <a:pt x="665" y="702"/>
                  <a:pt x="666" y="700"/>
                </a:cubicBezTo>
                <a:cubicBezTo>
                  <a:pt x="664" y="695"/>
                  <a:pt x="663" y="690"/>
                  <a:pt x="662" y="686"/>
                </a:cubicBezTo>
                <a:cubicBezTo>
                  <a:pt x="660" y="686"/>
                  <a:pt x="658" y="687"/>
                  <a:pt x="657" y="687"/>
                </a:cubicBezTo>
                <a:cubicBezTo>
                  <a:pt x="657" y="692"/>
                  <a:pt x="656" y="696"/>
                  <a:pt x="658" y="701"/>
                </a:cubicBezTo>
                <a:cubicBezTo>
                  <a:pt x="655" y="702"/>
                  <a:pt x="653" y="702"/>
                  <a:pt x="651" y="703"/>
                </a:cubicBezTo>
                <a:cubicBezTo>
                  <a:pt x="650" y="705"/>
                  <a:pt x="652" y="707"/>
                  <a:pt x="651" y="708"/>
                </a:cubicBezTo>
                <a:cubicBezTo>
                  <a:pt x="650" y="709"/>
                  <a:pt x="649" y="709"/>
                  <a:pt x="648" y="709"/>
                </a:cubicBezTo>
                <a:close/>
                <a:moveTo>
                  <a:pt x="713" y="646"/>
                </a:moveTo>
                <a:cubicBezTo>
                  <a:pt x="719" y="643"/>
                  <a:pt x="723" y="650"/>
                  <a:pt x="729" y="648"/>
                </a:cubicBezTo>
                <a:cubicBezTo>
                  <a:pt x="730" y="651"/>
                  <a:pt x="731" y="654"/>
                  <a:pt x="731" y="656"/>
                </a:cubicBezTo>
                <a:cubicBezTo>
                  <a:pt x="733" y="657"/>
                  <a:pt x="734" y="658"/>
                  <a:pt x="736" y="659"/>
                </a:cubicBezTo>
                <a:cubicBezTo>
                  <a:pt x="736" y="659"/>
                  <a:pt x="736" y="659"/>
                  <a:pt x="736" y="659"/>
                </a:cubicBezTo>
                <a:cubicBezTo>
                  <a:pt x="735" y="667"/>
                  <a:pt x="737" y="670"/>
                  <a:pt x="740" y="670"/>
                </a:cubicBezTo>
                <a:cubicBezTo>
                  <a:pt x="741" y="669"/>
                  <a:pt x="742" y="668"/>
                  <a:pt x="743" y="667"/>
                </a:cubicBezTo>
                <a:cubicBezTo>
                  <a:pt x="739" y="660"/>
                  <a:pt x="742" y="652"/>
                  <a:pt x="739" y="646"/>
                </a:cubicBezTo>
                <a:cubicBezTo>
                  <a:pt x="740" y="645"/>
                  <a:pt x="741" y="644"/>
                  <a:pt x="742" y="644"/>
                </a:cubicBezTo>
                <a:cubicBezTo>
                  <a:pt x="741" y="641"/>
                  <a:pt x="740" y="638"/>
                  <a:pt x="739" y="635"/>
                </a:cubicBezTo>
                <a:cubicBezTo>
                  <a:pt x="738" y="636"/>
                  <a:pt x="736" y="636"/>
                  <a:pt x="735" y="634"/>
                </a:cubicBezTo>
                <a:cubicBezTo>
                  <a:pt x="735" y="633"/>
                  <a:pt x="736" y="632"/>
                  <a:pt x="737" y="632"/>
                </a:cubicBezTo>
                <a:cubicBezTo>
                  <a:pt x="738" y="632"/>
                  <a:pt x="738" y="631"/>
                  <a:pt x="738" y="629"/>
                </a:cubicBezTo>
                <a:cubicBezTo>
                  <a:pt x="737" y="627"/>
                  <a:pt x="734" y="626"/>
                  <a:pt x="731" y="625"/>
                </a:cubicBezTo>
                <a:cubicBezTo>
                  <a:pt x="729" y="625"/>
                  <a:pt x="728" y="626"/>
                  <a:pt x="725" y="627"/>
                </a:cubicBezTo>
                <a:cubicBezTo>
                  <a:pt x="725" y="622"/>
                  <a:pt x="722" y="620"/>
                  <a:pt x="718" y="620"/>
                </a:cubicBezTo>
                <a:cubicBezTo>
                  <a:pt x="715" y="615"/>
                  <a:pt x="710" y="620"/>
                  <a:pt x="706" y="616"/>
                </a:cubicBezTo>
                <a:cubicBezTo>
                  <a:pt x="709" y="627"/>
                  <a:pt x="708" y="637"/>
                  <a:pt x="712" y="646"/>
                </a:cubicBezTo>
                <a:cubicBezTo>
                  <a:pt x="709" y="648"/>
                  <a:pt x="708" y="651"/>
                  <a:pt x="711" y="654"/>
                </a:cubicBezTo>
                <a:cubicBezTo>
                  <a:pt x="713" y="654"/>
                  <a:pt x="715" y="654"/>
                  <a:pt x="716" y="652"/>
                </a:cubicBezTo>
                <a:cubicBezTo>
                  <a:pt x="716" y="649"/>
                  <a:pt x="714" y="648"/>
                  <a:pt x="713" y="646"/>
                </a:cubicBezTo>
                <a:close/>
                <a:moveTo>
                  <a:pt x="1226" y="801"/>
                </a:moveTo>
                <a:cubicBezTo>
                  <a:pt x="1226" y="796"/>
                  <a:pt x="1230" y="794"/>
                  <a:pt x="1232" y="791"/>
                </a:cubicBezTo>
                <a:cubicBezTo>
                  <a:pt x="1236" y="787"/>
                  <a:pt x="1241" y="790"/>
                  <a:pt x="1246" y="789"/>
                </a:cubicBezTo>
                <a:cubicBezTo>
                  <a:pt x="1247" y="784"/>
                  <a:pt x="1251" y="781"/>
                  <a:pt x="1256" y="778"/>
                </a:cubicBezTo>
                <a:cubicBezTo>
                  <a:pt x="1254" y="774"/>
                  <a:pt x="1258" y="772"/>
                  <a:pt x="1260" y="770"/>
                </a:cubicBezTo>
                <a:cubicBezTo>
                  <a:pt x="1259" y="768"/>
                  <a:pt x="1259" y="766"/>
                  <a:pt x="1258" y="765"/>
                </a:cubicBezTo>
                <a:cubicBezTo>
                  <a:pt x="1259" y="763"/>
                  <a:pt x="1260" y="762"/>
                  <a:pt x="1260" y="761"/>
                </a:cubicBezTo>
                <a:cubicBezTo>
                  <a:pt x="1261" y="762"/>
                  <a:pt x="1262" y="763"/>
                  <a:pt x="1263" y="764"/>
                </a:cubicBezTo>
                <a:cubicBezTo>
                  <a:pt x="1268" y="763"/>
                  <a:pt x="1272" y="762"/>
                  <a:pt x="1277" y="761"/>
                </a:cubicBezTo>
                <a:cubicBezTo>
                  <a:pt x="1278" y="762"/>
                  <a:pt x="1280" y="763"/>
                  <a:pt x="1281" y="763"/>
                </a:cubicBezTo>
                <a:cubicBezTo>
                  <a:pt x="1283" y="763"/>
                  <a:pt x="1285" y="762"/>
                  <a:pt x="1287" y="762"/>
                </a:cubicBezTo>
                <a:cubicBezTo>
                  <a:pt x="1289" y="757"/>
                  <a:pt x="1293" y="755"/>
                  <a:pt x="1297" y="753"/>
                </a:cubicBezTo>
                <a:cubicBezTo>
                  <a:pt x="1298" y="749"/>
                  <a:pt x="1299" y="746"/>
                  <a:pt x="1300" y="742"/>
                </a:cubicBezTo>
                <a:cubicBezTo>
                  <a:pt x="1302" y="737"/>
                  <a:pt x="1301" y="732"/>
                  <a:pt x="1298" y="727"/>
                </a:cubicBezTo>
                <a:cubicBezTo>
                  <a:pt x="1297" y="726"/>
                  <a:pt x="1296" y="726"/>
                  <a:pt x="1296" y="724"/>
                </a:cubicBezTo>
                <a:cubicBezTo>
                  <a:pt x="1297" y="723"/>
                  <a:pt x="1297" y="722"/>
                  <a:pt x="1298" y="722"/>
                </a:cubicBezTo>
                <a:cubicBezTo>
                  <a:pt x="1301" y="721"/>
                  <a:pt x="1304" y="720"/>
                  <a:pt x="1306" y="719"/>
                </a:cubicBezTo>
                <a:cubicBezTo>
                  <a:pt x="1307" y="720"/>
                  <a:pt x="1307" y="722"/>
                  <a:pt x="1307" y="722"/>
                </a:cubicBezTo>
                <a:cubicBezTo>
                  <a:pt x="1314" y="722"/>
                  <a:pt x="1314" y="718"/>
                  <a:pt x="1316" y="715"/>
                </a:cubicBezTo>
                <a:cubicBezTo>
                  <a:pt x="1315" y="713"/>
                  <a:pt x="1316" y="711"/>
                  <a:pt x="1313" y="709"/>
                </a:cubicBezTo>
                <a:cubicBezTo>
                  <a:pt x="1309" y="711"/>
                  <a:pt x="1305" y="707"/>
                  <a:pt x="1299" y="709"/>
                </a:cubicBezTo>
                <a:cubicBezTo>
                  <a:pt x="1298" y="710"/>
                  <a:pt x="1297" y="711"/>
                  <a:pt x="1297" y="713"/>
                </a:cubicBezTo>
                <a:cubicBezTo>
                  <a:pt x="1295" y="715"/>
                  <a:pt x="1293" y="713"/>
                  <a:pt x="1292" y="716"/>
                </a:cubicBezTo>
                <a:cubicBezTo>
                  <a:pt x="1292" y="717"/>
                  <a:pt x="1292" y="717"/>
                  <a:pt x="1292" y="719"/>
                </a:cubicBezTo>
                <a:cubicBezTo>
                  <a:pt x="1288" y="719"/>
                  <a:pt x="1284" y="722"/>
                  <a:pt x="1282" y="725"/>
                </a:cubicBezTo>
                <a:cubicBezTo>
                  <a:pt x="1282" y="725"/>
                  <a:pt x="1283" y="726"/>
                  <a:pt x="1282" y="727"/>
                </a:cubicBezTo>
                <a:cubicBezTo>
                  <a:pt x="1280" y="728"/>
                  <a:pt x="1277" y="728"/>
                  <a:pt x="1276" y="729"/>
                </a:cubicBezTo>
                <a:cubicBezTo>
                  <a:pt x="1274" y="728"/>
                  <a:pt x="1275" y="725"/>
                  <a:pt x="1273" y="724"/>
                </a:cubicBezTo>
                <a:cubicBezTo>
                  <a:pt x="1269" y="725"/>
                  <a:pt x="1266" y="726"/>
                  <a:pt x="1263" y="727"/>
                </a:cubicBezTo>
                <a:cubicBezTo>
                  <a:pt x="1259" y="730"/>
                  <a:pt x="1263" y="734"/>
                  <a:pt x="1260" y="737"/>
                </a:cubicBezTo>
                <a:cubicBezTo>
                  <a:pt x="1258" y="739"/>
                  <a:pt x="1259" y="744"/>
                  <a:pt x="1256" y="745"/>
                </a:cubicBezTo>
                <a:cubicBezTo>
                  <a:pt x="1250" y="748"/>
                  <a:pt x="1249" y="737"/>
                  <a:pt x="1243" y="742"/>
                </a:cubicBezTo>
                <a:cubicBezTo>
                  <a:pt x="1242" y="744"/>
                  <a:pt x="1242" y="746"/>
                  <a:pt x="1241" y="748"/>
                </a:cubicBezTo>
                <a:cubicBezTo>
                  <a:pt x="1244" y="751"/>
                  <a:pt x="1244" y="752"/>
                  <a:pt x="1245" y="757"/>
                </a:cubicBezTo>
                <a:cubicBezTo>
                  <a:pt x="1243" y="761"/>
                  <a:pt x="1239" y="762"/>
                  <a:pt x="1236" y="764"/>
                </a:cubicBezTo>
                <a:cubicBezTo>
                  <a:pt x="1236" y="765"/>
                  <a:pt x="1236" y="766"/>
                  <a:pt x="1236" y="767"/>
                </a:cubicBezTo>
                <a:cubicBezTo>
                  <a:pt x="1234" y="768"/>
                  <a:pt x="1233" y="769"/>
                  <a:pt x="1231" y="768"/>
                </a:cubicBezTo>
                <a:cubicBezTo>
                  <a:pt x="1230" y="767"/>
                  <a:pt x="1230" y="766"/>
                  <a:pt x="1229" y="765"/>
                </a:cubicBezTo>
                <a:cubicBezTo>
                  <a:pt x="1226" y="766"/>
                  <a:pt x="1223" y="767"/>
                  <a:pt x="1219" y="768"/>
                </a:cubicBezTo>
                <a:cubicBezTo>
                  <a:pt x="1218" y="771"/>
                  <a:pt x="1217" y="774"/>
                  <a:pt x="1217" y="777"/>
                </a:cubicBezTo>
                <a:cubicBezTo>
                  <a:pt x="1219" y="780"/>
                  <a:pt x="1223" y="779"/>
                  <a:pt x="1225" y="780"/>
                </a:cubicBezTo>
                <a:cubicBezTo>
                  <a:pt x="1226" y="781"/>
                  <a:pt x="1226" y="782"/>
                  <a:pt x="1226" y="783"/>
                </a:cubicBezTo>
                <a:cubicBezTo>
                  <a:pt x="1226" y="784"/>
                  <a:pt x="1225" y="786"/>
                  <a:pt x="1224" y="787"/>
                </a:cubicBezTo>
                <a:cubicBezTo>
                  <a:pt x="1215" y="783"/>
                  <a:pt x="1211" y="793"/>
                  <a:pt x="1203" y="792"/>
                </a:cubicBezTo>
                <a:cubicBezTo>
                  <a:pt x="1204" y="795"/>
                  <a:pt x="1204" y="797"/>
                  <a:pt x="1205" y="799"/>
                </a:cubicBezTo>
                <a:cubicBezTo>
                  <a:pt x="1209" y="800"/>
                  <a:pt x="1213" y="801"/>
                  <a:pt x="1216" y="797"/>
                </a:cubicBezTo>
                <a:cubicBezTo>
                  <a:pt x="1217" y="796"/>
                  <a:pt x="1220" y="795"/>
                  <a:pt x="1222" y="796"/>
                </a:cubicBezTo>
                <a:cubicBezTo>
                  <a:pt x="1222" y="796"/>
                  <a:pt x="1222" y="797"/>
                  <a:pt x="1222" y="797"/>
                </a:cubicBezTo>
                <a:cubicBezTo>
                  <a:pt x="1223" y="798"/>
                  <a:pt x="1224" y="799"/>
                  <a:pt x="1225" y="800"/>
                </a:cubicBezTo>
                <a:cubicBezTo>
                  <a:pt x="1223" y="801"/>
                  <a:pt x="1220" y="801"/>
                  <a:pt x="1219" y="804"/>
                </a:cubicBezTo>
                <a:cubicBezTo>
                  <a:pt x="1219" y="805"/>
                  <a:pt x="1218" y="805"/>
                  <a:pt x="1219" y="805"/>
                </a:cubicBezTo>
                <a:cubicBezTo>
                  <a:pt x="1221" y="806"/>
                  <a:pt x="1222" y="806"/>
                  <a:pt x="1224" y="806"/>
                </a:cubicBezTo>
                <a:cubicBezTo>
                  <a:pt x="1225" y="805"/>
                  <a:pt x="1227" y="803"/>
                  <a:pt x="1226" y="801"/>
                </a:cubicBezTo>
                <a:close/>
                <a:moveTo>
                  <a:pt x="1120" y="751"/>
                </a:moveTo>
                <a:cubicBezTo>
                  <a:pt x="1125" y="753"/>
                  <a:pt x="1131" y="746"/>
                  <a:pt x="1135" y="753"/>
                </a:cubicBezTo>
                <a:cubicBezTo>
                  <a:pt x="1133" y="757"/>
                  <a:pt x="1128" y="759"/>
                  <a:pt x="1128" y="764"/>
                </a:cubicBezTo>
                <a:cubicBezTo>
                  <a:pt x="1128" y="767"/>
                  <a:pt x="1129" y="770"/>
                  <a:pt x="1131" y="770"/>
                </a:cubicBezTo>
                <a:cubicBezTo>
                  <a:pt x="1136" y="771"/>
                  <a:pt x="1139" y="768"/>
                  <a:pt x="1143" y="769"/>
                </a:cubicBezTo>
                <a:cubicBezTo>
                  <a:pt x="1146" y="772"/>
                  <a:pt x="1141" y="772"/>
                  <a:pt x="1141" y="774"/>
                </a:cubicBezTo>
                <a:cubicBezTo>
                  <a:pt x="1141" y="775"/>
                  <a:pt x="1141" y="776"/>
                  <a:pt x="1142" y="778"/>
                </a:cubicBezTo>
                <a:cubicBezTo>
                  <a:pt x="1147" y="779"/>
                  <a:pt x="1150" y="784"/>
                  <a:pt x="1156" y="785"/>
                </a:cubicBezTo>
                <a:cubicBezTo>
                  <a:pt x="1162" y="785"/>
                  <a:pt x="1164" y="791"/>
                  <a:pt x="1169" y="790"/>
                </a:cubicBezTo>
                <a:cubicBezTo>
                  <a:pt x="1170" y="792"/>
                  <a:pt x="1170" y="794"/>
                  <a:pt x="1172" y="794"/>
                </a:cubicBezTo>
                <a:cubicBezTo>
                  <a:pt x="1177" y="793"/>
                  <a:pt x="1183" y="790"/>
                  <a:pt x="1189" y="792"/>
                </a:cubicBezTo>
                <a:cubicBezTo>
                  <a:pt x="1191" y="789"/>
                  <a:pt x="1188" y="787"/>
                  <a:pt x="1187" y="785"/>
                </a:cubicBezTo>
                <a:cubicBezTo>
                  <a:pt x="1188" y="784"/>
                  <a:pt x="1188" y="783"/>
                  <a:pt x="1189" y="782"/>
                </a:cubicBezTo>
                <a:cubicBezTo>
                  <a:pt x="1197" y="784"/>
                  <a:pt x="1203" y="779"/>
                  <a:pt x="1210" y="778"/>
                </a:cubicBezTo>
                <a:cubicBezTo>
                  <a:pt x="1211" y="775"/>
                  <a:pt x="1208" y="773"/>
                  <a:pt x="1210" y="770"/>
                </a:cubicBezTo>
                <a:cubicBezTo>
                  <a:pt x="1211" y="768"/>
                  <a:pt x="1209" y="766"/>
                  <a:pt x="1208" y="764"/>
                </a:cubicBezTo>
                <a:cubicBezTo>
                  <a:pt x="1207" y="763"/>
                  <a:pt x="1209" y="760"/>
                  <a:pt x="1207" y="758"/>
                </a:cubicBezTo>
                <a:cubicBezTo>
                  <a:pt x="1204" y="758"/>
                  <a:pt x="1202" y="758"/>
                  <a:pt x="1200" y="760"/>
                </a:cubicBezTo>
                <a:cubicBezTo>
                  <a:pt x="1200" y="761"/>
                  <a:pt x="1201" y="762"/>
                  <a:pt x="1200" y="763"/>
                </a:cubicBezTo>
                <a:cubicBezTo>
                  <a:pt x="1195" y="765"/>
                  <a:pt x="1190" y="765"/>
                  <a:pt x="1185" y="759"/>
                </a:cubicBezTo>
                <a:cubicBezTo>
                  <a:pt x="1185" y="763"/>
                  <a:pt x="1183" y="763"/>
                  <a:pt x="1181" y="765"/>
                </a:cubicBezTo>
                <a:cubicBezTo>
                  <a:pt x="1182" y="768"/>
                  <a:pt x="1183" y="772"/>
                  <a:pt x="1184" y="775"/>
                </a:cubicBezTo>
                <a:cubicBezTo>
                  <a:pt x="1182" y="776"/>
                  <a:pt x="1180" y="776"/>
                  <a:pt x="1178" y="776"/>
                </a:cubicBezTo>
                <a:cubicBezTo>
                  <a:pt x="1177" y="770"/>
                  <a:pt x="1168" y="774"/>
                  <a:pt x="1167" y="768"/>
                </a:cubicBezTo>
                <a:cubicBezTo>
                  <a:pt x="1163" y="769"/>
                  <a:pt x="1160" y="769"/>
                  <a:pt x="1157" y="770"/>
                </a:cubicBezTo>
                <a:cubicBezTo>
                  <a:pt x="1154" y="770"/>
                  <a:pt x="1154" y="767"/>
                  <a:pt x="1151" y="766"/>
                </a:cubicBezTo>
                <a:cubicBezTo>
                  <a:pt x="1149" y="766"/>
                  <a:pt x="1147" y="768"/>
                  <a:pt x="1145" y="767"/>
                </a:cubicBezTo>
                <a:cubicBezTo>
                  <a:pt x="1143" y="764"/>
                  <a:pt x="1144" y="762"/>
                  <a:pt x="1146" y="759"/>
                </a:cubicBezTo>
                <a:cubicBezTo>
                  <a:pt x="1153" y="757"/>
                  <a:pt x="1161" y="759"/>
                  <a:pt x="1167" y="756"/>
                </a:cubicBezTo>
                <a:cubicBezTo>
                  <a:pt x="1169" y="758"/>
                  <a:pt x="1170" y="760"/>
                  <a:pt x="1172" y="760"/>
                </a:cubicBezTo>
                <a:cubicBezTo>
                  <a:pt x="1178" y="758"/>
                  <a:pt x="1184" y="757"/>
                  <a:pt x="1190" y="755"/>
                </a:cubicBezTo>
                <a:cubicBezTo>
                  <a:pt x="1189" y="750"/>
                  <a:pt x="1188" y="746"/>
                  <a:pt x="1186" y="741"/>
                </a:cubicBezTo>
                <a:cubicBezTo>
                  <a:pt x="1180" y="742"/>
                  <a:pt x="1175" y="742"/>
                  <a:pt x="1170" y="737"/>
                </a:cubicBezTo>
                <a:cubicBezTo>
                  <a:pt x="1170" y="737"/>
                  <a:pt x="1170" y="736"/>
                  <a:pt x="1171" y="736"/>
                </a:cubicBezTo>
                <a:cubicBezTo>
                  <a:pt x="1169" y="735"/>
                  <a:pt x="1168" y="734"/>
                  <a:pt x="1166" y="733"/>
                </a:cubicBezTo>
                <a:cubicBezTo>
                  <a:pt x="1165" y="731"/>
                  <a:pt x="1166" y="727"/>
                  <a:pt x="1163" y="725"/>
                </a:cubicBezTo>
                <a:cubicBezTo>
                  <a:pt x="1162" y="725"/>
                  <a:pt x="1161" y="725"/>
                  <a:pt x="1160" y="726"/>
                </a:cubicBezTo>
                <a:cubicBezTo>
                  <a:pt x="1162" y="731"/>
                  <a:pt x="1163" y="735"/>
                  <a:pt x="1164" y="740"/>
                </a:cubicBezTo>
                <a:cubicBezTo>
                  <a:pt x="1165" y="741"/>
                  <a:pt x="1168" y="739"/>
                  <a:pt x="1168" y="741"/>
                </a:cubicBezTo>
                <a:cubicBezTo>
                  <a:pt x="1167" y="743"/>
                  <a:pt x="1165" y="746"/>
                  <a:pt x="1163" y="748"/>
                </a:cubicBezTo>
                <a:cubicBezTo>
                  <a:pt x="1162" y="748"/>
                  <a:pt x="1160" y="748"/>
                  <a:pt x="1157" y="748"/>
                </a:cubicBezTo>
                <a:cubicBezTo>
                  <a:pt x="1155" y="749"/>
                  <a:pt x="1153" y="746"/>
                  <a:pt x="1151" y="744"/>
                </a:cubicBezTo>
                <a:cubicBezTo>
                  <a:pt x="1150" y="744"/>
                  <a:pt x="1149" y="745"/>
                  <a:pt x="1148" y="745"/>
                </a:cubicBezTo>
                <a:cubicBezTo>
                  <a:pt x="1143" y="741"/>
                  <a:pt x="1139" y="738"/>
                  <a:pt x="1135" y="734"/>
                </a:cubicBezTo>
                <a:cubicBezTo>
                  <a:pt x="1134" y="734"/>
                  <a:pt x="1133" y="735"/>
                  <a:pt x="1132" y="734"/>
                </a:cubicBezTo>
                <a:cubicBezTo>
                  <a:pt x="1129" y="733"/>
                  <a:pt x="1127" y="734"/>
                  <a:pt x="1126" y="736"/>
                </a:cubicBezTo>
                <a:cubicBezTo>
                  <a:pt x="1124" y="739"/>
                  <a:pt x="1125" y="741"/>
                  <a:pt x="1127" y="743"/>
                </a:cubicBezTo>
                <a:cubicBezTo>
                  <a:pt x="1128" y="743"/>
                  <a:pt x="1128" y="743"/>
                  <a:pt x="1127" y="744"/>
                </a:cubicBezTo>
                <a:cubicBezTo>
                  <a:pt x="1125" y="745"/>
                  <a:pt x="1123" y="745"/>
                  <a:pt x="1121" y="746"/>
                </a:cubicBezTo>
                <a:cubicBezTo>
                  <a:pt x="1121" y="748"/>
                  <a:pt x="1119" y="749"/>
                  <a:pt x="1120" y="751"/>
                </a:cubicBezTo>
                <a:close/>
                <a:moveTo>
                  <a:pt x="871" y="1179"/>
                </a:moveTo>
                <a:cubicBezTo>
                  <a:pt x="870" y="1174"/>
                  <a:pt x="866" y="1173"/>
                  <a:pt x="866" y="1169"/>
                </a:cubicBezTo>
                <a:cubicBezTo>
                  <a:pt x="866" y="1165"/>
                  <a:pt x="864" y="1162"/>
                  <a:pt x="863" y="1158"/>
                </a:cubicBezTo>
                <a:cubicBezTo>
                  <a:pt x="856" y="1160"/>
                  <a:pt x="849" y="1163"/>
                  <a:pt x="844" y="1167"/>
                </a:cubicBezTo>
                <a:cubicBezTo>
                  <a:pt x="845" y="1171"/>
                  <a:pt x="843" y="1174"/>
                  <a:pt x="843" y="1177"/>
                </a:cubicBezTo>
                <a:cubicBezTo>
                  <a:pt x="842" y="1177"/>
                  <a:pt x="841" y="1177"/>
                  <a:pt x="840" y="1179"/>
                </a:cubicBezTo>
                <a:cubicBezTo>
                  <a:pt x="841" y="1183"/>
                  <a:pt x="843" y="1188"/>
                  <a:pt x="844" y="1192"/>
                </a:cubicBezTo>
                <a:cubicBezTo>
                  <a:pt x="841" y="1195"/>
                  <a:pt x="838" y="1196"/>
                  <a:pt x="836" y="1198"/>
                </a:cubicBezTo>
                <a:cubicBezTo>
                  <a:pt x="836" y="1204"/>
                  <a:pt x="840" y="1208"/>
                  <a:pt x="843" y="1214"/>
                </a:cubicBezTo>
                <a:cubicBezTo>
                  <a:pt x="837" y="1213"/>
                  <a:pt x="835" y="1220"/>
                  <a:pt x="829" y="1218"/>
                </a:cubicBezTo>
                <a:cubicBezTo>
                  <a:pt x="828" y="1216"/>
                  <a:pt x="827" y="1214"/>
                  <a:pt x="827" y="1212"/>
                </a:cubicBezTo>
                <a:cubicBezTo>
                  <a:pt x="824" y="1211"/>
                  <a:pt x="822" y="1214"/>
                  <a:pt x="819" y="1213"/>
                </a:cubicBezTo>
                <a:cubicBezTo>
                  <a:pt x="819" y="1211"/>
                  <a:pt x="817" y="1210"/>
                  <a:pt x="816" y="1209"/>
                </a:cubicBezTo>
                <a:cubicBezTo>
                  <a:pt x="817" y="1207"/>
                  <a:pt x="818" y="1206"/>
                  <a:pt x="819" y="1204"/>
                </a:cubicBezTo>
                <a:cubicBezTo>
                  <a:pt x="815" y="1204"/>
                  <a:pt x="814" y="1207"/>
                  <a:pt x="812" y="1208"/>
                </a:cubicBezTo>
                <a:cubicBezTo>
                  <a:pt x="813" y="1211"/>
                  <a:pt x="813" y="1213"/>
                  <a:pt x="814" y="1216"/>
                </a:cubicBezTo>
                <a:cubicBezTo>
                  <a:pt x="816" y="1216"/>
                  <a:pt x="817" y="1216"/>
                  <a:pt x="818" y="1216"/>
                </a:cubicBezTo>
                <a:cubicBezTo>
                  <a:pt x="817" y="1218"/>
                  <a:pt x="816" y="1219"/>
                  <a:pt x="818" y="1221"/>
                </a:cubicBezTo>
                <a:cubicBezTo>
                  <a:pt x="820" y="1220"/>
                  <a:pt x="822" y="1222"/>
                  <a:pt x="825" y="1224"/>
                </a:cubicBezTo>
                <a:cubicBezTo>
                  <a:pt x="825" y="1227"/>
                  <a:pt x="826" y="1230"/>
                  <a:pt x="827" y="1233"/>
                </a:cubicBezTo>
                <a:cubicBezTo>
                  <a:pt x="829" y="1233"/>
                  <a:pt x="831" y="1233"/>
                  <a:pt x="832" y="1232"/>
                </a:cubicBezTo>
                <a:cubicBezTo>
                  <a:pt x="834" y="1234"/>
                  <a:pt x="833" y="1238"/>
                  <a:pt x="836" y="1239"/>
                </a:cubicBezTo>
                <a:cubicBezTo>
                  <a:pt x="838" y="1238"/>
                  <a:pt x="841" y="1239"/>
                  <a:pt x="842" y="1236"/>
                </a:cubicBezTo>
                <a:cubicBezTo>
                  <a:pt x="846" y="1236"/>
                  <a:pt x="848" y="1239"/>
                  <a:pt x="850" y="1241"/>
                </a:cubicBezTo>
                <a:cubicBezTo>
                  <a:pt x="854" y="1241"/>
                  <a:pt x="856" y="1238"/>
                  <a:pt x="858" y="1235"/>
                </a:cubicBezTo>
                <a:cubicBezTo>
                  <a:pt x="856" y="1232"/>
                  <a:pt x="854" y="1229"/>
                  <a:pt x="853" y="1226"/>
                </a:cubicBezTo>
                <a:cubicBezTo>
                  <a:pt x="850" y="1228"/>
                  <a:pt x="847" y="1227"/>
                  <a:pt x="845" y="1225"/>
                </a:cubicBezTo>
                <a:cubicBezTo>
                  <a:pt x="845" y="1225"/>
                  <a:pt x="844" y="1224"/>
                  <a:pt x="845" y="1223"/>
                </a:cubicBezTo>
                <a:cubicBezTo>
                  <a:pt x="847" y="1223"/>
                  <a:pt x="849" y="1224"/>
                  <a:pt x="850" y="1225"/>
                </a:cubicBezTo>
                <a:cubicBezTo>
                  <a:pt x="852" y="1225"/>
                  <a:pt x="854" y="1224"/>
                  <a:pt x="855" y="1224"/>
                </a:cubicBezTo>
                <a:cubicBezTo>
                  <a:pt x="856" y="1221"/>
                  <a:pt x="858" y="1219"/>
                  <a:pt x="859" y="1218"/>
                </a:cubicBezTo>
                <a:cubicBezTo>
                  <a:pt x="858" y="1212"/>
                  <a:pt x="854" y="1210"/>
                  <a:pt x="850" y="1208"/>
                </a:cubicBezTo>
                <a:cubicBezTo>
                  <a:pt x="851" y="1207"/>
                  <a:pt x="853" y="1207"/>
                  <a:pt x="853" y="1206"/>
                </a:cubicBezTo>
                <a:cubicBezTo>
                  <a:pt x="854" y="1202"/>
                  <a:pt x="857" y="1198"/>
                  <a:pt x="857" y="1194"/>
                </a:cubicBezTo>
                <a:cubicBezTo>
                  <a:pt x="857" y="1191"/>
                  <a:pt x="856" y="1188"/>
                  <a:pt x="858" y="1185"/>
                </a:cubicBezTo>
                <a:cubicBezTo>
                  <a:pt x="858" y="1184"/>
                  <a:pt x="858" y="1183"/>
                  <a:pt x="859" y="1183"/>
                </a:cubicBezTo>
                <a:cubicBezTo>
                  <a:pt x="861" y="1185"/>
                  <a:pt x="860" y="1188"/>
                  <a:pt x="863" y="1190"/>
                </a:cubicBezTo>
                <a:cubicBezTo>
                  <a:pt x="865" y="1189"/>
                  <a:pt x="867" y="1189"/>
                  <a:pt x="869" y="1187"/>
                </a:cubicBezTo>
                <a:cubicBezTo>
                  <a:pt x="866" y="1184"/>
                  <a:pt x="870" y="1181"/>
                  <a:pt x="871" y="1179"/>
                </a:cubicBezTo>
                <a:close/>
                <a:moveTo>
                  <a:pt x="529" y="896"/>
                </a:moveTo>
                <a:cubicBezTo>
                  <a:pt x="531" y="897"/>
                  <a:pt x="533" y="898"/>
                  <a:pt x="534" y="899"/>
                </a:cubicBezTo>
                <a:cubicBezTo>
                  <a:pt x="536" y="899"/>
                  <a:pt x="538" y="898"/>
                  <a:pt x="540" y="897"/>
                </a:cubicBezTo>
                <a:cubicBezTo>
                  <a:pt x="542" y="895"/>
                  <a:pt x="542" y="893"/>
                  <a:pt x="541" y="891"/>
                </a:cubicBezTo>
                <a:cubicBezTo>
                  <a:pt x="540" y="890"/>
                  <a:pt x="538" y="888"/>
                  <a:pt x="536" y="887"/>
                </a:cubicBezTo>
                <a:cubicBezTo>
                  <a:pt x="538" y="886"/>
                  <a:pt x="539" y="886"/>
                  <a:pt x="540" y="885"/>
                </a:cubicBezTo>
                <a:cubicBezTo>
                  <a:pt x="538" y="882"/>
                  <a:pt x="539" y="879"/>
                  <a:pt x="535" y="878"/>
                </a:cubicBezTo>
                <a:cubicBezTo>
                  <a:pt x="536" y="876"/>
                  <a:pt x="537" y="874"/>
                  <a:pt x="538" y="873"/>
                </a:cubicBezTo>
                <a:cubicBezTo>
                  <a:pt x="537" y="871"/>
                  <a:pt x="538" y="868"/>
                  <a:pt x="536" y="867"/>
                </a:cubicBezTo>
                <a:cubicBezTo>
                  <a:pt x="531" y="868"/>
                  <a:pt x="527" y="869"/>
                  <a:pt x="522" y="870"/>
                </a:cubicBezTo>
                <a:cubicBezTo>
                  <a:pt x="517" y="867"/>
                  <a:pt x="511" y="869"/>
                  <a:pt x="505" y="871"/>
                </a:cubicBezTo>
                <a:cubicBezTo>
                  <a:pt x="507" y="875"/>
                  <a:pt x="503" y="876"/>
                  <a:pt x="502" y="880"/>
                </a:cubicBezTo>
                <a:cubicBezTo>
                  <a:pt x="500" y="880"/>
                  <a:pt x="497" y="881"/>
                  <a:pt x="494" y="882"/>
                </a:cubicBezTo>
                <a:cubicBezTo>
                  <a:pt x="494" y="884"/>
                  <a:pt x="495" y="885"/>
                  <a:pt x="495" y="887"/>
                </a:cubicBezTo>
                <a:cubicBezTo>
                  <a:pt x="495" y="888"/>
                  <a:pt x="492" y="887"/>
                  <a:pt x="492" y="890"/>
                </a:cubicBezTo>
                <a:cubicBezTo>
                  <a:pt x="492" y="892"/>
                  <a:pt x="494" y="891"/>
                  <a:pt x="494" y="892"/>
                </a:cubicBezTo>
                <a:cubicBezTo>
                  <a:pt x="493" y="897"/>
                  <a:pt x="493" y="901"/>
                  <a:pt x="492" y="904"/>
                </a:cubicBezTo>
                <a:cubicBezTo>
                  <a:pt x="495" y="907"/>
                  <a:pt x="496" y="911"/>
                  <a:pt x="497" y="915"/>
                </a:cubicBezTo>
                <a:cubicBezTo>
                  <a:pt x="495" y="915"/>
                  <a:pt x="495" y="915"/>
                  <a:pt x="494" y="916"/>
                </a:cubicBezTo>
                <a:cubicBezTo>
                  <a:pt x="492" y="915"/>
                  <a:pt x="493" y="913"/>
                  <a:pt x="491" y="912"/>
                </a:cubicBezTo>
                <a:cubicBezTo>
                  <a:pt x="490" y="913"/>
                  <a:pt x="488" y="913"/>
                  <a:pt x="489" y="913"/>
                </a:cubicBezTo>
                <a:cubicBezTo>
                  <a:pt x="487" y="916"/>
                  <a:pt x="485" y="918"/>
                  <a:pt x="484" y="920"/>
                </a:cubicBezTo>
                <a:cubicBezTo>
                  <a:pt x="485" y="923"/>
                  <a:pt x="488" y="923"/>
                  <a:pt x="490" y="924"/>
                </a:cubicBezTo>
                <a:cubicBezTo>
                  <a:pt x="494" y="924"/>
                  <a:pt x="497" y="923"/>
                  <a:pt x="500" y="922"/>
                </a:cubicBezTo>
                <a:cubicBezTo>
                  <a:pt x="500" y="917"/>
                  <a:pt x="504" y="916"/>
                  <a:pt x="506" y="914"/>
                </a:cubicBezTo>
                <a:cubicBezTo>
                  <a:pt x="507" y="910"/>
                  <a:pt x="502" y="909"/>
                  <a:pt x="502" y="905"/>
                </a:cubicBezTo>
                <a:cubicBezTo>
                  <a:pt x="503" y="900"/>
                  <a:pt x="508" y="901"/>
                  <a:pt x="510" y="898"/>
                </a:cubicBezTo>
                <a:cubicBezTo>
                  <a:pt x="512" y="899"/>
                  <a:pt x="513" y="901"/>
                  <a:pt x="515" y="900"/>
                </a:cubicBezTo>
                <a:cubicBezTo>
                  <a:pt x="517" y="900"/>
                  <a:pt x="517" y="897"/>
                  <a:pt x="519" y="897"/>
                </a:cubicBezTo>
                <a:cubicBezTo>
                  <a:pt x="522" y="899"/>
                  <a:pt x="525" y="897"/>
                  <a:pt x="529" y="896"/>
                </a:cubicBezTo>
                <a:close/>
                <a:moveTo>
                  <a:pt x="606" y="700"/>
                </a:moveTo>
                <a:cubicBezTo>
                  <a:pt x="608" y="697"/>
                  <a:pt x="609" y="693"/>
                  <a:pt x="613" y="692"/>
                </a:cubicBezTo>
                <a:cubicBezTo>
                  <a:pt x="612" y="690"/>
                  <a:pt x="612" y="688"/>
                  <a:pt x="611" y="687"/>
                </a:cubicBezTo>
                <a:cubicBezTo>
                  <a:pt x="603" y="684"/>
                  <a:pt x="596" y="679"/>
                  <a:pt x="588" y="675"/>
                </a:cubicBezTo>
                <a:cubicBezTo>
                  <a:pt x="586" y="675"/>
                  <a:pt x="583" y="676"/>
                  <a:pt x="580" y="677"/>
                </a:cubicBezTo>
                <a:cubicBezTo>
                  <a:pt x="579" y="674"/>
                  <a:pt x="579" y="671"/>
                  <a:pt x="578" y="670"/>
                </a:cubicBezTo>
                <a:cubicBezTo>
                  <a:pt x="575" y="668"/>
                  <a:pt x="574" y="666"/>
                  <a:pt x="573" y="666"/>
                </a:cubicBezTo>
                <a:cubicBezTo>
                  <a:pt x="567" y="666"/>
                  <a:pt x="563" y="668"/>
                  <a:pt x="559" y="671"/>
                </a:cubicBezTo>
                <a:cubicBezTo>
                  <a:pt x="556" y="667"/>
                  <a:pt x="554" y="665"/>
                  <a:pt x="549" y="668"/>
                </a:cubicBezTo>
                <a:cubicBezTo>
                  <a:pt x="550" y="670"/>
                  <a:pt x="550" y="672"/>
                  <a:pt x="551" y="673"/>
                </a:cubicBezTo>
                <a:cubicBezTo>
                  <a:pt x="554" y="675"/>
                  <a:pt x="557" y="677"/>
                  <a:pt x="559" y="679"/>
                </a:cubicBezTo>
                <a:cubicBezTo>
                  <a:pt x="562" y="678"/>
                  <a:pt x="565" y="676"/>
                  <a:pt x="568" y="677"/>
                </a:cubicBezTo>
                <a:cubicBezTo>
                  <a:pt x="568" y="679"/>
                  <a:pt x="570" y="680"/>
                  <a:pt x="569" y="682"/>
                </a:cubicBezTo>
                <a:cubicBezTo>
                  <a:pt x="567" y="684"/>
                  <a:pt x="563" y="682"/>
                  <a:pt x="562" y="685"/>
                </a:cubicBezTo>
                <a:cubicBezTo>
                  <a:pt x="562" y="691"/>
                  <a:pt x="569" y="692"/>
                  <a:pt x="572" y="695"/>
                </a:cubicBezTo>
                <a:cubicBezTo>
                  <a:pt x="574" y="695"/>
                  <a:pt x="576" y="693"/>
                  <a:pt x="579" y="694"/>
                </a:cubicBezTo>
                <a:cubicBezTo>
                  <a:pt x="578" y="696"/>
                  <a:pt x="577" y="698"/>
                  <a:pt x="578" y="699"/>
                </a:cubicBezTo>
                <a:cubicBezTo>
                  <a:pt x="580" y="702"/>
                  <a:pt x="581" y="704"/>
                  <a:pt x="583" y="706"/>
                </a:cubicBezTo>
                <a:cubicBezTo>
                  <a:pt x="583" y="706"/>
                  <a:pt x="583" y="706"/>
                  <a:pt x="584" y="706"/>
                </a:cubicBezTo>
                <a:cubicBezTo>
                  <a:pt x="586" y="706"/>
                  <a:pt x="586" y="704"/>
                  <a:pt x="587" y="702"/>
                </a:cubicBezTo>
                <a:cubicBezTo>
                  <a:pt x="586" y="701"/>
                  <a:pt x="584" y="702"/>
                  <a:pt x="585" y="700"/>
                </a:cubicBezTo>
                <a:cubicBezTo>
                  <a:pt x="587" y="699"/>
                  <a:pt x="588" y="700"/>
                  <a:pt x="590" y="700"/>
                </a:cubicBezTo>
                <a:cubicBezTo>
                  <a:pt x="592" y="697"/>
                  <a:pt x="596" y="698"/>
                  <a:pt x="599" y="696"/>
                </a:cubicBezTo>
                <a:cubicBezTo>
                  <a:pt x="601" y="698"/>
                  <a:pt x="603" y="699"/>
                  <a:pt x="606" y="700"/>
                </a:cubicBezTo>
                <a:close/>
                <a:moveTo>
                  <a:pt x="1103" y="999"/>
                </a:moveTo>
                <a:cubicBezTo>
                  <a:pt x="1104" y="1003"/>
                  <a:pt x="1105" y="1006"/>
                  <a:pt x="1106" y="1010"/>
                </a:cubicBezTo>
                <a:cubicBezTo>
                  <a:pt x="1110" y="1008"/>
                  <a:pt x="1112" y="1003"/>
                  <a:pt x="1115" y="1003"/>
                </a:cubicBezTo>
                <a:cubicBezTo>
                  <a:pt x="1119" y="1004"/>
                  <a:pt x="1121" y="1005"/>
                  <a:pt x="1123" y="1006"/>
                </a:cubicBezTo>
                <a:cubicBezTo>
                  <a:pt x="1124" y="1010"/>
                  <a:pt x="1124" y="1013"/>
                  <a:pt x="1125" y="1016"/>
                </a:cubicBezTo>
                <a:cubicBezTo>
                  <a:pt x="1124" y="1018"/>
                  <a:pt x="1123" y="1019"/>
                  <a:pt x="1123" y="1020"/>
                </a:cubicBezTo>
                <a:cubicBezTo>
                  <a:pt x="1123" y="1024"/>
                  <a:pt x="1128" y="1027"/>
                  <a:pt x="1127" y="1031"/>
                </a:cubicBezTo>
                <a:cubicBezTo>
                  <a:pt x="1130" y="1032"/>
                  <a:pt x="1132" y="1033"/>
                  <a:pt x="1134" y="1034"/>
                </a:cubicBezTo>
                <a:cubicBezTo>
                  <a:pt x="1136" y="1033"/>
                  <a:pt x="1139" y="1034"/>
                  <a:pt x="1140" y="1031"/>
                </a:cubicBezTo>
                <a:cubicBezTo>
                  <a:pt x="1136" y="1027"/>
                  <a:pt x="1130" y="1026"/>
                  <a:pt x="1129" y="1021"/>
                </a:cubicBezTo>
                <a:cubicBezTo>
                  <a:pt x="1132" y="1017"/>
                  <a:pt x="1133" y="1013"/>
                  <a:pt x="1137" y="1011"/>
                </a:cubicBezTo>
                <a:cubicBezTo>
                  <a:pt x="1140" y="1014"/>
                  <a:pt x="1143" y="1012"/>
                  <a:pt x="1147" y="1010"/>
                </a:cubicBezTo>
                <a:cubicBezTo>
                  <a:pt x="1144" y="1006"/>
                  <a:pt x="1140" y="1006"/>
                  <a:pt x="1137" y="1004"/>
                </a:cubicBezTo>
                <a:cubicBezTo>
                  <a:pt x="1139" y="1002"/>
                  <a:pt x="1138" y="1000"/>
                  <a:pt x="1136" y="998"/>
                </a:cubicBezTo>
                <a:cubicBezTo>
                  <a:pt x="1131" y="1001"/>
                  <a:pt x="1130" y="993"/>
                  <a:pt x="1126" y="994"/>
                </a:cubicBezTo>
                <a:cubicBezTo>
                  <a:pt x="1126" y="992"/>
                  <a:pt x="1127" y="990"/>
                  <a:pt x="1128" y="988"/>
                </a:cubicBezTo>
                <a:cubicBezTo>
                  <a:pt x="1127" y="986"/>
                  <a:pt x="1128" y="983"/>
                  <a:pt x="1125" y="981"/>
                </a:cubicBezTo>
                <a:cubicBezTo>
                  <a:pt x="1116" y="983"/>
                  <a:pt x="1106" y="980"/>
                  <a:pt x="1100" y="988"/>
                </a:cubicBezTo>
                <a:cubicBezTo>
                  <a:pt x="1099" y="994"/>
                  <a:pt x="1106" y="993"/>
                  <a:pt x="1106" y="996"/>
                </a:cubicBezTo>
                <a:cubicBezTo>
                  <a:pt x="1106" y="998"/>
                  <a:pt x="1104" y="998"/>
                  <a:pt x="1103" y="999"/>
                </a:cubicBezTo>
                <a:close/>
                <a:moveTo>
                  <a:pt x="1180" y="1056"/>
                </a:moveTo>
                <a:cubicBezTo>
                  <a:pt x="1177" y="1055"/>
                  <a:pt x="1173" y="1055"/>
                  <a:pt x="1170" y="1057"/>
                </a:cubicBezTo>
                <a:cubicBezTo>
                  <a:pt x="1170" y="1062"/>
                  <a:pt x="1173" y="1067"/>
                  <a:pt x="1171" y="1071"/>
                </a:cubicBezTo>
                <a:cubicBezTo>
                  <a:pt x="1174" y="1073"/>
                  <a:pt x="1175" y="1070"/>
                  <a:pt x="1176" y="1069"/>
                </a:cubicBezTo>
                <a:cubicBezTo>
                  <a:pt x="1180" y="1071"/>
                  <a:pt x="1184" y="1072"/>
                  <a:pt x="1187" y="1075"/>
                </a:cubicBezTo>
                <a:cubicBezTo>
                  <a:pt x="1189" y="1073"/>
                  <a:pt x="1187" y="1071"/>
                  <a:pt x="1188" y="1070"/>
                </a:cubicBezTo>
                <a:cubicBezTo>
                  <a:pt x="1190" y="1069"/>
                  <a:pt x="1192" y="1070"/>
                  <a:pt x="1193" y="1068"/>
                </a:cubicBezTo>
                <a:cubicBezTo>
                  <a:pt x="1192" y="1064"/>
                  <a:pt x="1191" y="1061"/>
                  <a:pt x="1190" y="1057"/>
                </a:cubicBezTo>
                <a:cubicBezTo>
                  <a:pt x="1192" y="1058"/>
                  <a:pt x="1193" y="1058"/>
                  <a:pt x="1195" y="1059"/>
                </a:cubicBezTo>
                <a:cubicBezTo>
                  <a:pt x="1196" y="1063"/>
                  <a:pt x="1197" y="1067"/>
                  <a:pt x="1198" y="1071"/>
                </a:cubicBezTo>
                <a:cubicBezTo>
                  <a:pt x="1203" y="1072"/>
                  <a:pt x="1206" y="1072"/>
                  <a:pt x="1208" y="1070"/>
                </a:cubicBezTo>
                <a:cubicBezTo>
                  <a:pt x="1207" y="1068"/>
                  <a:pt x="1207" y="1067"/>
                  <a:pt x="1207" y="1066"/>
                </a:cubicBezTo>
                <a:cubicBezTo>
                  <a:pt x="1208" y="1064"/>
                  <a:pt x="1211" y="1063"/>
                  <a:pt x="1211" y="1061"/>
                </a:cubicBezTo>
                <a:cubicBezTo>
                  <a:pt x="1210" y="1056"/>
                  <a:pt x="1209" y="1052"/>
                  <a:pt x="1207" y="1047"/>
                </a:cubicBezTo>
                <a:cubicBezTo>
                  <a:pt x="1206" y="1047"/>
                  <a:pt x="1205" y="1047"/>
                  <a:pt x="1204" y="1047"/>
                </a:cubicBezTo>
                <a:cubicBezTo>
                  <a:pt x="1203" y="1046"/>
                  <a:pt x="1203" y="1044"/>
                  <a:pt x="1202" y="1044"/>
                </a:cubicBezTo>
                <a:cubicBezTo>
                  <a:pt x="1199" y="1042"/>
                  <a:pt x="1196" y="1040"/>
                  <a:pt x="1194" y="1038"/>
                </a:cubicBezTo>
                <a:cubicBezTo>
                  <a:pt x="1190" y="1040"/>
                  <a:pt x="1187" y="1043"/>
                  <a:pt x="1183" y="1043"/>
                </a:cubicBezTo>
                <a:cubicBezTo>
                  <a:pt x="1183" y="1046"/>
                  <a:pt x="1182" y="1048"/>
                  <a:pt x="1180" y="1049"/>
                </a:cubicBezTo>
                <a:cubicBezTo>
                  <a:pt x="1179" y="1051"/>
                  <a:pt x="1182" y="1053"/>
                  <a:pt x="1180" y="1056"/>
                </a:cubicBezTo>
                <a:close/>
                <a:moveTo>
                  <a:pt x="1297" y="804"/>
                </a:moveTo>
                <a:cubicBezTo>
                  <a:pt x="1303" y="798"/>
                  <a:pt x="1303" y="791"/>
                  <a:pt x="1300" y="783"/>
                </a:cubicBezTo>
                <a:cubicBezTo>
                  <a:pt x="1301" y="782"/>
                  <a:pt x="1302" y="782"/>
                  <a:pt x="1303" y="781"/>
                </a:cubicBezTo>
                <a:cubicBezTo>
                  <a:pt x="1303" y="780"/>
                  <a:pt x="1303" y="778"/>
                  <a:pt x="1302" y="777"/>
                </a:cubicBezTo>
                <a:cubicBezTo>
                  <a:pt x="1301" y="776"/>
                  <a:pt x="1299" y="775"/>
                  <a:pt x="1297" y="774"/>
                </a:cubicBezTo>
                <a:cubicBezTo>
                  <a:pt x="1298" y="772"/>
                  <a:pt x="1299" y="771"/>
                  <a:pt x="1301" y="769"/>
                </a:cubicBezTo>
                <a:cubicBezTo>
                  <a:pt x="1299" y="768"/>
                  <a:pt x="1300" y="766"/>
                  <a:pt x="1299" y="765"/>
                </a:cubicBezTo>
                <a:cubicBezTo>
                  <a:pt x="1292" y="765"/>
                  <a:pt x="1288" y="770"/>
                  <a:pt x="1282" y="771"/>
                </a:cubicBezTo>
                <a:cubicBezTo>
                  <a:pt x="1280" y="772"/>
                  <a:pt x="1279" y="774"/>
                  <a:pt x="1280" y="777"/>
                </a:cubicBezTo>
                <a:cubicBezTo>
                  <a:pt x="1280" y="777"/>
                  <a:pt x="1279" y="778"/>
                  <a:pt x="1279" y="778"/>
                </a:cubicBezTo>
                <a:cubicBezTo>
                  <a:pt x="1278" y="777"/>
                  <a:pt x="1277" y="777"/>
                  <a:pt x="1275" y="777"/>
                </a:cubicBezTo>
                <a:cubicBezTo>
                  <a:pt x="1274" y="780"/>
                  <a:pt x="1271" y="781"/>
                  <a:pt x="1272" y="785"/>
                </a:cubicBezTo>
                <a:cubicBezTo>
                  <a:pt x="1277" y="788"/>
                  <a:pt x="1284" y="790"/>
                  <a:pt x="1290" y="793"/>
                </a:cubicBezTo>
                <a:cubicBezTo>
                  <a:pt x="1288" y="796"/>
                  <a:pt x="1286" y="800"/>
                  <a:pt x="1287" y="804"/>
                </a:cubicBezTo>
                <a:cubicBezTo>
                  <a:pt x="1290" y="807"/>
                  <a:pt x="1295" y="808"/>
                  <a:pt x="1296" y="812"/>
                </a:cubicBezTo>
                <a:cubicBezTo>
                  <a:pt x="1298" y="811"/>
                  <a:pt x="1300" y="811"/>
                  <a:pt x="1301" y="809"/>
                </a:cubicBezTo>
                <a:cubicBezTo>
                  <a:pt x="1300" y="807"/>
                  <a:pt x="1300" y="805"/>
                  <a:pt x="1297" y="804"/>
                </a:cubicBezTo>
                <a:close/>
                <a:moveTo>
                  <a:pt x="1116" y="663"/>
                </a:moveTo>
                <a:cubicBezTo>
                  <a:pt x="1119" y="662"/>
                  <a:pt x="1122" y="665"/>
                  <a:pt x="1124" y="663"/>
                </a:cubicBezTo>
                <a:cubicBezTo>
                  <a:pt x="1126" y="661"/>
                  <a:pt x="1128" y="659"/>
                  <a:pt x="1129" y="657"/>
                </a:cubicBezTo>
                <a:cubicBezTo>
                  <a:pt x="1126" y="651"/>
                  <a:pt x="1127" y="646"/>
                  <a:pt x="1127" y="641"/>
                </a:cubicBezTo>
                <a:cubicBezTo>
                  <a:pt x="1128" y="639"/>
                  <a:pt x="1132" y="640"/>
                  <a:pt x="1132" y="638"/>
                </a:cubicBezTo>
                <a:cubicBezTo>
                  <a:pt x="1132" y="635"/>
                  <a:pt x="1136" y="633"/>
                  <a:pt x="1136" y="629"/>
                </a:cubicBezTo>
                <a:cubicBezTo>
                  <a:pt x="1136" y="627"/>
                  <a:pt x="1136" y="624"/>
                  <a:pt x="1139" y="622"/>
                </a:cubicBezTo>
                <a:cubicBezTo>
                  <a:pt x="1140" y="622"/>
                  <a:pt x="1139" y="620"/>
                  <a:pt x="1139" y="618"/>
                </a:cubicBezTo>
                <a:cubicBezTo>
                  <a:pt x="1140" y="615"/>
                  <a:pt x="1142" y="612"/>
                  <a:pt x="1144" y="609"/>
                </a:cubicBezTo>
                <a:cubicBezTo>
                  <a:pt x="1143" y="606"/>
                  <a:pt x="1142" y="604"/>
                  <a:pt x="1141" y="600"/>
                </a:cubicBezTo>
                <a:cubicBezTo>
                  <a:pt x="1137" y="604"/>
                  <a:pt x="1134" y="607"/>
                  <a:pt x="1130" y="610"/>
                </a:cubicBezTo>
                <a:cubicBezTo>
                  <a:pt x="1131" y="613"/>
                  <a:pt x="1131" y="615"/>
                  <a:pt x="1132" y="617"/>
                </a:cubicBezTo>
                <a:cubicBezTo>
                  <a:pt x="1129" y="618"/>
                  <a:pt x="1127" y="618"/>
                  <a:pt x="1125" y="619"/>
                </a:cubicBezTo>
                <a:cubicBezTo>
                  <a:pt x="1125" y="621"/>
                  <a:pt x="1125" y="624"/>
                  <a:pt x="1123" y="626"/>
                </a:cubicBezTo>
                <a:cubicBezTo>
                  <a:pt x="1120" y="626"/>
                  <a:pt x="1117" y="623"/>
                  <a:pt x="1115" y="626"/>
                </a:cubicBezTo>
                <a:cubicBezTo>
                  <a:pt x="1114" y="631"/>
                  <a:pt x="1113" y="636"/>
                  <a:pt x="1117" y="640"/>
                </a:cubicBezTo>
                <a:cubicBezTo>
                  <a:pt x="1121" y="643"/>
                  <a:pt x="1118" y="647"/>
                  <a:pt x="1119" y="651"/>
                </a:cubicBezTo>
                <a:cubicBezTo>
                  <a:pt x="1119" y="654"/>
                  <a:pt x="1116" y="655"/>
                  <a:pt x="1114" y="657"/>
                </a:cubicBezTo>
                <a:cubicBezTo>
                  <a:pt x="1115" y="659"/>
                  <a:pt x="1115" y="661"/>
                  <a:pt x="1116" y="663"/>
                </a:cubicBezTo>
                <a:close/>
                <a:moveTo>
                  <a:pt x="1176" y="1016"/>
                </a:moveTo>
                <a:cubicBezTo>
                  <a:pt x="1178" y="1015"/>
                  <a:pt x="1181" y="1014"/>
                  <a:pt x="1184" y="1013"/>
                </a:cubicBezTo>
                <a:cubicBezTo>
                  <a:pt x="1185" y="1016"/>
                  <a:pt x="1185" y="1018"/>
                  <a:pt x="1186" y="1020"/>
                </a:cubicBezTo>
                <a:cubicBezTo>
                  <a:pt x="1192" y="1018"/>
                  <a:pt x="1194" y="1027"/>
                  <a:pt x="1200" y="1026"/>
                </a:cubicBezTo>
                <a:cubicBezTo>
                  <a:pt x="1200" y="1026"/>
                  <a:pt x="1200" y="1028"/>
                  <a:pt x="1201" y="1028"/>
                </a:cubicBezTo>
                <a:cubicBezTo>
                  <a:pt x="1204" y="1028"/>
                  <a:pt x="1207" y="1027"/>
                  <a:pt x="1209" y="1026"/>
                </a:cubicBezTo>
                <a:cubicBezTo>
                  <a:pt x="1209" y="1023"/>
                  <a:pt x="1209" y="1021"/>
                  <a:pt x="1207" y="1019"/>
                </a:cubicBezTo>
                <a:cubicBezTo>
                  <a:pt x="1205" y="1019"/>
                  <a:pt x="1204" y="1021"/>
                  <a:pt x="1202" y="1019"/>
                </a:cubicBezTo>
                <a:cubicBezTo>
                  <a:pt x="1201" y="1017"/>
                  <a:pt x="1203" y="1016"/>
                  <a:pt x="1203" y="1014"/>
                </a:cubicBezTo>
                <a:cubicBezTo>
                  <a:pt x="1205" y="1013"/>
                  <a:pt x="1207" y="1014"/>
                  <a:pt x="1208" y="1012"/>
                </a:cubicBezTo>
                <a:cubicBezTo>
                  <a:pt x="1208" y="1008"/>
                  <a:pt x="1205" y="1005"/>
                  <a:pt x="1202" y="1003"/>
                </a:cubicBezTo>
                <a:cubicBezTo>
                  <a:pt x="1199" y="1003"/>
                  <a:pt x="1197" y="1004"/>
                  <a:pt x="1194" y="1005"/>
                </a:cubicBezTo>
                <a:cubicBezTo>
                  <a:pt x="1195" y="1008"/>
                  <a:pt x="1194" y="1010"/>
                  <a:pt x="1191" y="1008"/>
                </a:cubicBezTo>
                <a:cubicBezTo>
                  <a:pt x="1193" y="1006"/>
                  <a:pt x="1191" y="1003"/>
                  <a:pt x="1190" y="1000"/>
                </a:cubicBezTo>
                <a:cubicBezTo>
                  <a:pt x="1186" y="1000"/>
                  <a:pt x="1186" y="995"/>
                  <a:pt x="1181" y="994"/>
                </a:cubicBezTo>
                <a:cubicBezTo>
                  <a:pt x="1178" y="995"/>
                  <a:pt x="1175" y="995"/>
                  <a:pt x="1172" y="994"/>
                </a:cubicBezTo>
                <a:cubicBezTo>
                  <a:pt x="1169" y="1000"/>
                  <a:pt x="1176" y="1002"/>
                  <a:pt x="1176" y="1007"/>
                </a:cubicBezTo>
                <a:cubicBezTo>
                  <a:pt x="1175" y="1009"/>
                  <a:pt x="1173" y="1011"/>
                  <a:pt x="1171" y="1013"/>
                </a:cubicBezTo>
                <a:cubicBezTo>
                  <a:pt x="1173" y="1014"/>
                  <a:pt x="1174" y="1014"/>
                  <a:pt x="1176" y="1016"/>
                </a:cubicBezTo>
                <a:close/>
                <a:moveTo>
                  <a:pt x="644" y="621"/>
                </a:moveTo>
                <a:cubicBezTo>
                  <a:pt x="646" y="622"/>
                  <a:pt x="647" y="623"/>
                  <a:pt x="649" y="624"/>
                </a:cubicBezTo>
                <a:cubicBezTo>
                  <a:pt x="650" y="637"/>
                  <a:pt x="658" y="643"/>
                  <a:pt x="669" y="648"/>
                </a:cubicBezTo>
                <a:cubicBezTo>
                  <a:pt x="672" y="647"/>
                  <a:pt x="676" y="647"/>
                  <a:pt x="677" y="642"/>
                </a:cubicBezTo>
                <a:cubicBezTo>
                  <a:pt x="676" y="640"/>
                  <a:pt x="675" y="638"/>
                  <a:pt x="675" y="635"/>
                </a:cubicBezTo>
                <a:cubicBezTo>
                  <a:pt x="675" y="635"/>
                  <a:pt x="675" y="635"/>
                  <a:pt x="676" y="634"/>
                </a:cubicBezTo>
                <a:cubicBezTo>
                  <a:pt x="678" y="636"/>
                  <a:pt x="677" y="639"/>
                  <a:pt x="679" y="641"/>
                </a:cubicBezTo>
                <a:cubicBezTo>
                  <a:pt x="680" y="640"/>
                  <a:pt x="682" y="640"/>
                  <a:pt x="684" y="640"/>
                </a:cubicBezTo>
                <a:cubicBezTo>
                  <a:pt x="683" y="637"/>
                  <a:pt x="683" y="635"/>
                  <a:pt x="681" y="633"/>
                </a:cubicBezTo>
                <a:cubicBezTo>
                  <a:pt x="680" y="632"/>
                  <a:pt x="679" y="634"/>
                  <a:pt x="678" y="632"/>
                </a:cubicBezTo>
                <a:cubicBezTo>
                  <a:pt x="678" y="631"/>
                  <a:pt x="679" y="631"/>
                  <a:pt x="679" y="630"/>
                </a:cubicBezTo>
                <a:cubicBezTo>
                  <a:pt x="677" y="628"/>
                  <a:pt x="674" y="627"/>
                  <a:pt x="673" y="625"/>
                </a:cubicBezTo>
                <a:cubicBezTo>
                  <a:pt x="669" y="626"/>
                  <a:pt x="665" y="627"/>
                  <a:pt x="661" y="628"/>
                </a:cubicBezTo>
                <a:cubicBezTo>
                  <a:pt x="660" y="625"/>
                  <a:pt x="658" y="624"/>
                  <a:pt x="655" y="624"/>
                </a:cubicBezTo>
                <a:cubicBezTo>
                  <a:pt x="656" y="623"/>
                  <a:pt x="657" y="622"/>
                  <a:pt x="656" y="620"/>
                </a:cubicBezTo>
                <a:cubicBezTo>
                  <a:pt x="655" y="619"/>
                  <a:pt x="653" y="619"/>
                  <a:pt x="652" y="618"/>
                </a:cubicBezTo>
                <a:cubicBezTo>
                  <a:pt x="652" y="615"/>
                  <a:pt x="648" y="606"/>
                  <a:pt x="646" y="606"/>
                </a:cubicBezTo>
                <a:cubicBezTo>
                  <a:pt x="645" y="608"/>
                  <a:pt x="643" y="610"/>
                  <a:pt x="642" y="612"/>
                </a:cubicBezTo>
                <a:cubicBezTo>
                  <a:pt x="643" y="615"/>
                  <a:pt x="644" y="618"/>
                  <a:pt x="644" y="621"/>
                </a:cubicBezTo>
                <a:close/>
                <a:moveTo>
                  <a:pt x="1259" y="804"/>
                </a:moveTo>
                <a:cubicBezTo>
                  <a:pt x="1252" y="805"/>
                  <a:pt x="1247" y="807"/>
                  <a:pt x="1247" y="814"/>
                </a:cubicBezTo>
                <a:cubicBezTo>
                  <a:pt x="1244" y="814"/>
                  <a:pt x="1243" y="812"/>
                  <a:pt x="1241" y="812"/>
                </a:cubicBezTo>
                <a:cubicBezTo>
                  <a:pt x="1239" y="812"/>
                  <a:pt x="1239" y="814"/>
                  <a:pt x="1238" y="815"/>
                </a:cubicBezTo>
                <a:cubicBezTo>
                  <a:pt x="1237" y="814"/>
                  <a:pt x="1236" y="813"/>
                  <a:pt x="1234" y="814"/>
                </a:cubicBezTo>
                <a:cubicBezTo>
                  <a:pt x="1232" y="814"/>
                  <a:pt x="1235" y="817"/>
                  <a:pt x="1233" y="818"/>
                </a:cubicBezTo>
                <a:cubicBezTo>
                  <a:pt x="1232" y="819"/>
                  <a:pt x="1230" y="818"/>
                  <a:pt x="1231" y="821"/>
                </a:cubicBezTo>
                <a:cubicBezTo>
                  <a:pt x="1231" y="824"/>
                  <a:pt x="1235" y="821"/>
                  <a:pt x="1235" y="823"/>
                </a:cubicBezTo>
                <a:cubicBezTo>
                  <a:pt x="1236" y="824"/>
                  <a:pt x="1236" y="826"/>
                  <a:pt x="1237" y="827"/>
                </a:cubicBezTo>
                <a:cubicBezTo>
                  <a:pt x="1240" y="826"/>
                  <a:pt x="1243" y="825"/>
                  <a:pt x="1246" y="825"/>
                </a:cubicBezTo>
                <a:cubicBezTo>
                  <a:pt x="1246" y="823"/>
                  <a:pt x="1245" y="821"/>
                  <a:pt x="1245" y="820"/>
                </a:cubicBezTo>
                <a:cubicBezTo>
                  <a:pt x="1250" y="817"/>
                  <a:pt x="1254" y="812"/>
                  <a:pt x="1260" y="811"/>
                </a:cubicBezTo>
                <a:cubicBezTo>
                  <a:pt x="1263" y="813"/>
                  <a:pt x="1266" y="815"/>
                  <a:pt x="1269" y="817"/>
                </a:cubicBezTo>
                <a:cubicBezTo>
                  <a:pt x="1274" y="814"/>
                  <a:pt x="1281" y="818"/>
                  <a:pt x="1286" y="814"/>
                </a:cubicBezTo>
                <a:cubicBezTo>
                  <a:pt x="1285" y="811"/>
                  <a:pt x="1285" y="809"/>
                  <a:pt x="1283" y="807"/>
                </a:cubicBezTo>
                <a:cubicBezTo>
                  <a:pt x="1279" y="809"/>
                  <a:pt x="1275" y="809"/>
                  <a:pt x="1270" y="808"/>
                </a:cubicBezTo>
                <a:cubicBezTo>
                  <a:pt x="1269" y="804"/>
                  <a:pt x="1268" y="801"/>
                  <a:pt x="1267" y="798"/>
                </a:cubicBezTo>
                <a:cubicBezTo>
                  <a:pt x="1264" y="799"/>
                  <a:pt x="1261" y="799"/>
                  <a:pt x="1258" y="800"/>
                </a:cubicBezTo>
                <a:cubicBezTo>
                  <a:pt x="1258" y="801"/>
                  <a:pt x="1258" y="802"/>
                  <a:pt x="1259" y="804"/>
                </a:cubicBezTo>
                <a:close/>
                <a:moveTo>
                  <a:pt x="987" y="1274"/>
                </a:moveTo>
                <a:cubicBezTo>
                  <a:pt x="992" y="1273"/>
                  <a:pt x="993" y="1279"/>
                  <a:pt x="998" y="1280"/>
                </a:cubicBezTo>
                <a:cubicBezTo>
                  <a:pt x="999" y="1280"/>
                  <a:pt x="1000" y="1279"/>
                  <a:pt x="1002" y="1279"/>
                </a:cubicBezTo>
                <a:cubicBezTo>
                  <a:pt x="1002" y="1275"/>
                  <a:pt x="1001" y="1271"/>
                  <a:pt x="1003" y="1267"/>
                </a:cubicBezTo>
                <a:cubicBezTo>
                  <a:pt x="1004" y="1266"/>
                  <a:pt x="1004" y="1265"/>
                  <a:pt x="1004" y="1263"/>
                </a:cubicBezTo>
                <a:cubicBezTo>
                  <a:pt x="1004" y="1257"/>
                  <a:pt x="1002" y="1251"/>
                  <a:pt x="1005" y="1245"/>
                </a:cubicBezTo>
                <a:cubicBezTo>
                  <a:pt x="1005" y="1244"/>
                  <a:pt x="1004" y="1242"/>
                  <a:pt x="1004" y="1241"/>
                </a:cubicBezTo>
                <a:cubicBezTo>
                  <a:pt x="1002" y="1241"/>
                  <a:pt x="1000" y="1241"/>
                  <a:pt x="998" y="1243"/>
                </a:cubicBezTo>
                <a:cubicBezTo>
                  <a:pt x="999" y="1245"/>
                  <a:pt x="999" y="1247"/>
                  <a:pt x="1000" y="1249"/>
                </a:cubicBezTo>
                <a:cubicBezTo>
                  <a:pt x="995" y="1248"/>
                  <a:pt x="991" y="1250"/>
                  <a:pt x="988" y="1251"/>
                </a:cubicBezTo>
                <a:cubicBezTo>
                  <a:pt x="984" y="1253"/>
                  <a:pt x="987" y="1257"/>
                  <a:pt x="986" y="1259"/>
                </a:cubicBezTo>
                <a:cubicBezTo>
                  <a:pt x="985" y="1259"/>
                  <a:pt x="984" y="1260"/>
                  <a:pt x="983" y="1260"/>
                </a:cubicBezTo>
                <a:cubicBezTo>
                  <a:pt x="984" y="1265"/>
                  <a:pt x="986" y="1270"/>
                  <a:pt x="987" y="1274"/>
                </a:cubicBezTo>
                <a:close/>
                <a:moveTo>
                  <a:pt x="908" y="1197"/>
                </a:moveTo>
                <a:cubicBezTo>
                  <a:pt x="907" y="1195"/>
                  <a:pt x="904" y="1195"/>
                  <a:pt x="903" y="1193"/>
                </a:cubicBezTo>
                <a:cubicBezTo>
                  <a:pt x="902" y="1190"/>
                  <a:pt x="906" y="1191"/>
                  <a:pt x="906" y="1190"/>
                </a:cubicBezTo>
                <a:cubicBezTo>
                  <a:pt x="907" y="1188"/>
                  <a:pt x="904" y="1186"/>
                  <a:pt x="906" y="1184"/>
                </a:cubicBezTo>
                <a:cubicBezTo>
                  <a:pt x="907" y="1183"/>
                  <a:pt x="909" y="1184"/>
                  <a:pt x="911" y="1182"/>
                </a:cubicBezTo>
                <a:cubicBezTo>
                  <a:pt x="907" y="1180"/>
                  <a:pt x="911" y="1177"/>
                  <a:pt x="910" y="1174"/>
                </a:cubicBezTo>
                <a:cubicBezTo>
                  <a:pt x="906" y="1174"/>
                  <a:pt x="908" y="1169"/>
                  <a:pt x="905" y="1167"/>
                </a:cubicBezTo>
                <a:cubicBezTo>
                  <a:pt x="903" y="1165"/>
                  <a:pt x="901" y="1165"/>
                  <a:pt x="899" y="1167"/>
                </a:cubicBezTo>
                <a:cubicBezTo>
                  <a:pt x="900" y="1170"/>
                  <a:pt x="895" y="1171"/>
                  <a:pt x="896" y="1175"/>
                </a:cubicBezTo>
                <a:cubicBezTo>
                  <a:pt x="897" y="1178"/>
                  <a:pt x="896" y="1182"/>
                  <a:pt x="893" y="1185"/>
                </a:cubicBezTo>
                <a:cubicBezTo>
                  <a:pt x="894" y="1188"/>
                  <a:pt x="894" y="1191"/>
                  <a:pt x="897" y="1192"/>
                </a:cubicBezTo>
                <a:cubicBezTo>
                  <a:pt x="896" y="1193"/>
                  <a:pt x="895" y="1194"/>
                  <a:pt x="894" y="1194"/>
                </a:cubicBezTo>
                <a:cubicBezTo>
                  <a:pt x="895" y="1199"/>
                  <a:pt x="896" y="1204"/>
                  <a:pt x="898" y="1210"/>
                </a:cubicBezTo>
                <a:cubicBezTo>
                  <a:pt x="899" y="1210"/>
                  <a:pt x="900" y="1212"/>
                  <a:pt x="903" y="1211"/>
                </a:cubicBezTo>
                <a:cubicBezTo>
                  <a:pt x="904" y="1208"/>
                  <a:pt x="908" y="1206"/>
                  <a:pt x="910" y="1202"/>
                </a:cubicBezTo>
                <a:cubicBezTo>
                  <a:pt x="909" y="1201"/>
                  <a:pt x="909" y="1199"/>
                  <a:pt x="908" y="1197"/>
                </a:cubicBezTo>
                <a:close/>
                <a:moveTo>
                  <a:pt x="575" y="1020"/>
                </a:moveTo>
                <a:cubicBezTo>
                  <a:pt x="575" y="1025"/>
                  <a:pt x="575" y="1027"/>
                  <a:pt x="574" y="1028"/>
                </a:cubicBezTo>
                <a:cubicBezTo>
                  <a:pt x="573" y="1029"/>
                  <a:pt x="571" y="1030"/>
                  <a:pt x="569" y="1029"/>
                </a:cubicBezTo>
                <a:cubicBezTo>
                  <a:pt x="570" y="1026"/>
                  <a:pt x="573" y="1023"/>
                  <a:pt x="569" y="1019"/>
                </a:cubicBezTo>
                <a:cubicBezTo>
                  <a:pt x="563" y="1018"/>
                  <a:pt x="555" y="1017"/>
                  <a:pt x="548" y="1020"/>
                </a:cubicBezTo>
                <a:cubicBezTo>
                  <a:pt x="549" y="1023"/>
                  <a:pt x="550" y="1026"/>
                  <a:pt x="551" y="1029"/>
                </a:cubicBezTo>
                <a:cubicBezTo>
                  <a:pt x="555" y="1026"/>
                  <a:pt x="558" y="1028"/>
                  <a:pt x="561" y="1028"/>
                </a:cubicBezTo>
                <a:cubicBezTo>
                  <a:pt x="566" y="1030"/>
                  <a:pt x="566" y="1035"/>
                  <a:pt x="568" y="1038"/>
                </a:cubicBezTo>
                <a:cubicBezTo>
                  <a:pt x="569" y="1038"/>
                  <a:pt x="570" y="1038"/>
                  <a:pt x="570" y="1037"/>
                </a:cubicBezTo>
                <a:cubicBezTo>
                  <a:pt x="573" y="1038"/>
                  <a:pt x="571" y="1043"/>
                  <a:pt x="576" y="1042"/>
                </a:cubicBezTo>
                <a:cubicBezTo>
                  <a:pt x="576" y="1039"/>
                  <a:pt x="576" y="1036"/>
                  <a:pt x="580" y="1034"/>
                </a:cubicBezTo>
                <a:cubicBezTo>
                  <a:pt x="582" y="1033"/>
                  <a:pt x="582" y="1030"/>
                  <a:pt x="581" y="1028"/>
                </a:cubicBezTo>
                <a:cubicBezTo>
                  <a:pt x="583" y="1025"/>
                  <a:pt x="584" y="1022"/>
                  <a:pt x="586" y="1019"/>
                </a:cubicBezTo>
                <a:cubicBezTo>
                  <a:pt x="587" y="1020"/>
                  <a:pt x="588" y="1021"/>
                  <a:pt x="590" y="1020"/>
                </a:cubicBezTo>
                <a:cubicBezTo>
                  <a:pt x="593" y="1017"/>
                  <a:pt x="590" y="1012"/>
                  <a:pt x="592" y="1008"/>
                </a:cubicBezTo>
                <a:cubicBezTo>
                  <a:pt x="582" y="1007"/>
                  <a:pt x="584" y="1020"/>
                  <a:pt x="575" y="1020"/>
                </a:cubicBezTo>
                <a:close/>
                <a:moveTo>
                  <a:pt x="536" y="912"/>
                </a:moveTo>
                <a:cubicBezTo>
                  <a:pt x="539" y="911"/>
                  <a:pt x="543" y="910"/>
                  <a:pt x="546" y="910"/>
                </a:cubicBezTo>
                <a:cubicBezTo>
                  <a:pt x="545" y="907"/>
                  <a:pt x="545" y="905"/>
                  <a:pt x="544" y="902"/>
                </a:cubicBezTo>
                <a:cubicBezTo>
                  <a:pt x="540" y="904"/>
                  <a:pt x="536" y="905"/>
                  <a:pt x="533" y="902"/>
                </a:cubicBezTo>
                <a:cubicBezTo>
                  <a:pt x="529" y="903"/>
                  <a:pt x="525" y="904"/>
                  <a:pt x="521" y="905"/>
                </a:cubicBezTo>
                <a:cubicBezTo>
                  <a:pt x="521" y="906"/>
                  <a:pt x="522" y="908"/>
                  <a:pt x="520" y="909"/>
                </a:cubicBezTo>
                <a:cubicBezTo>
                  <a:pt x="519" y="908"/>
                  <a:pt x="519" y="907"/>
                  <a:pt x="518" y="906"/>
                </a:cubicBezTo>
                <a:cubicBezTo>
                  <a:pt x="512" y="907"/>
                  <a:pt x="512" y="907"/>
                  <a:pt x="513" y="914"/>
                </a:cubicBezTo>
                <a:cubicBezTo>
                  <a:pt x="519" y="916"/>
                  <a:pt x="523" y="921"/>
                  <a:pt x="528" y="925"/>
                </a:cubicBezTo>
                <a:cubicBezTo>
                  <a:pt x="528" y="928"/>
                  <a:pt x="525" y="927"/>
                  <a:pt x="525" y="929"/>
                </a:cubicBezTo>
                <a:cubicBezTo>
                  <a:pt x="528" y="929"/>
                  <a:pt x="529" y="932"/>
                  <a:pt x="532" y="932"/>
                </a:cubicBezTo>
                <a:cubicBezTo>
                  <a:pt x="533" y="929"/>
                  <a:pt x="537" y="929"/>
                  <a:pt x="539" y="927"/>
                </a:cubicBezTo>
                <a:cubicBezTo>
                  <a:pt x="537" y="923"/>
                  <a:pt x="535" y="922"/>
                  <a:pt x="531" y="921"/>
                </a:cubicBezTo>
                <a:cubicBezTo>
                  <a:pt x="533" y="918"/>
                  <a:pt x="534" y="915"/>
                  <a:pt x="536" y="912"/>
                </a:cubicBezTo>
                <a:close/>
                <a:moveTo>
                  <a:pt x="1198" y="748"/>
                </a:moveTo>
                <a:cubicBezTo>
                  <a:pt x="1199" y="746"/>
                  <a:pt x="1199" y="744"/>
                  <a:pt x="1200" y="743"/>
                </a:cubicBezTo>
                <a:cubicBezTo>
                  <a:pt x="1202" y="742"/>
                  <a:pt x="1204" y="742"/>
                  <a:pt x="1207" y="741"/>
                </a:cubicBezTo>
                <a:cubicBezTo>
                  <a:pt x="1208" y="739"/>
                  <a:pt x="1210" y="737"/>
                  <a:pt x="1211" y="734"/>
                </a:cubicBezTo>
                <a:cubicBezTo>
                  <a:pt x="1214" y="733"/>
                  <a:pt x="1217" y="732"/>
                  <a:pt x="1221" y="731"/>
                </a:cubicBezTo>
                <a:cubicBezTo>
                  <a:pt x="1218" y="727"/>
                  <a:pt x="1223" y="726"/>
                  <a:pt x="1224" y="723"/>
                </a:cubicBezTo>
                <a:cubicBezTo>
                  <a:pt x="1224" y="721"/>
                  <a:pt x="1222" y="721"/>
                  <a:pt x="1220" y="720"/>
                </a:cubicBezTo>
                <a:cubicBezTo>
                  <a:pt x="1214" y="721"/>
                  <a:pt x="1209" y="723"/>
                  <a:pt x="1203" y="724"/>
                </a:cubicBezTo>
                <a:cubicBezTo>
                  <a:pt x="1202" y="726"/>
                  <a:pt x="1204" y="729"/>
                  <a:pt x="1202" y="729"/>
                </a:cubicBezTo>
                <a:cubicBezTo>
                  <a:pt x="1196" y="732"/>
                  <a:pt x="1194" y="738"/>
                  <a:pt x="1188" y="741"/>
                </a:cubicBezTo>
                <a:cubicBezTo>
                  <a:pt x="1190" y="744"/>
                  <a:pt x="1189" y="747"/>
                  <a:pt x="1192" y="749"/>
                </a:cubicBezTo>
                <a:cubicBezTo>
                  <a:pt x="1194" y="749"/>
                  <a:pt x="1196" y="748"/>
                  <a:pt x="1198" y="748"/>
                </a:cubicBezTo>
                <a:close/>
                <a:moveTo>
                  <a:pt x="1195" y="981"/>
                </a:moveTo>
                <a:cubicBezTo>
                  <a:pt x="1191" y="980"/>
                  <a:pt x="1190" y="983"/>
                  <a:pt x="1187" y="984"/>
                </a:cubicBezTo>
                <a:cubicBezTo>
                  <a:pt x="1186" y="984"/>
                  <a:pt x="1185" y="983"/>
                  <a:pt x="1184" y="982"/>
                </a:cubicBezTo>
                <a:cubicBezTo>
                  <a:pt x="1186" y="978"/>
                  <a:pt x="1183" y="974"/>
                  <a:pt x="1182" y="970"/>
                </a:cubicBezTo>
                <a:cubicBezTo>
                  <a:pt x="1179" y="970"/>
                  <a:pt x="1176" y="971"/>
                  <a:pt x="1174" y="970"/>
                </a:cubicBezTo>
                <a:cubicBezTo>
                  <a:pt x="1171" y="972"/>
                  <a:pt x="1171" y="975"/>
                  <a:pt x="1167" y="976"/>
                </a:cubicBezTo>
                <a:cubicBezTo>
                  <a:pt x="1169" y="978"/>
                  <a:pt x="1168" y="981"/>
                  <a:pt x="1170" y="982"/>
                </a:cubicBezTo>
                <a:cubicBezTo>
                  <a:pt x="1174" y="982"/>
                  <a:pt x="1177" y="983"/>
                  <a:pt x="1180" y="985"/>
                </a:cubicBezTo>
                <a:cubicBezTo>
                  <a:pt x="1180" y="986"/>
                  <a:pt x="1178" y="987"/>
                  <a:pt x="1180" y="990"/>
                </a:cubicBezTo>
                <a:cubicBezTo>
                  <a:pt x="1183" y="995"/>
                  <a:pt x="1192" y="989"/>
                  <a:pt x="1194" y="996"/>
                </a:cubicBezTo>
                <a:cubicBezTo>
                  <a:pt x="1197" y="995"/>
                  <a:pt x="1200" y="994"/>
                  <a:pt x="1203" y="994"/>
                </a:cubicBezTo>
                <a:cubicBezTo>
                  <a:pt x="1202" y="990"/>
                  <a:pt x="1201" y="987"/>
                  <a:pt x="1200" y="985"/>
                </a:cubicBezTo>
                <a:cubicBezTo>
                  <a:pt x="1198" y="983"/>
                  <a:pt x="1196" y="981"/>
                  <a:pt x="1195" y="981"/>
                </a:cubicBezTo>
                <a:close/>
                <a:moveTo>
                  <a:pt x="1141" y="1018"/>
                </a:moveTo>
                <a:cubicBezTo>
                  <a:pt x="1141" y="1024"/>
                  <a:pt x="1144" y="1026"/>
                  <a:pt x="1147" y="1029"/>
                </a:cubicBezTo>
                <a:cubicBezTo>
                  <a:pt x="1148" y="1029"/>
                  <a:pt x="1149" y="1028"/>
                  <a:pt x="1150" y="1028"/>
                </a:cubicBezTo>
                <a:cubicBezTo>
                  <a:pt x="1152" y="1028"/>
                  <a:pt x="1151" y="1030"/>
                  <a:pt x="1152" y="1031"/>
                </a:cubicBezTo>
                <a:cubicBezTo>
                  <a:pt x="1154" y="1032"/>
                  <a:pt x="1156" y="1029"/>
                  <a:pt x="1158" y="1031"/>
                </a:cubicBezTo>
                <a:cubicBezTo>
                  <a:pt x="1158" y="1038"/>
                  <a:pt x="1165" y="1039"/>
                  <a:pt x="1168" y="1043"/>
                </a:cubicBezTo>
                <a:cubicBezTo>
                  <a:pt x="1170" y="1042"/>
                  <a:pt x="1171" y="1041"/>
                  <a:pt x="1173" y="1039"/>
                </a:cubicBezTo>
                <a:cubicBezTo>
                  <a:pt x="1171" y="1033"/>
                  <a:pt x="1170" y="1026"/>
                  <a:pt x="1166" y="1022"/>
                </a:cubicBezTo>
                <a:cubicBezTo>
                  <a:pt x="1166" y="1018"/>
                  <a:pt x="1169" y="1018"/>
                  <a:pt x="1170" y="1016"/>
                </a:cubicBezTo>
                <a:cubicBezTo>
                  <a:pt x="1169" y="1014"/>
                  <a:pt x="1171" y="1011"/>
                  <a:pt x="1167" y="1011"/>
                </a:cubicBezTo>
                <a:cubicBezTo>
                  <a:pt x="1165" y="1014"/>
                  <a:pt x="1164" y="1016"/>
                  <a:pt x="1162" y="1019"/>
                </a:cubicBezTo>
                <a:cubicBezTo>
                  <a:pt x="1160" y="1019"/>
                  <a:pt x="1158" y="1020"/>
                  <a:pt x="1157" y="1021"/>
                </a:cubicBezTo>
                <a:cubicBezTo>
                  <a:pt x="1151" y="1023"/>
                  <a:pt x="1148" y="1016"/>
                  <a:pt x="1141" y="1018"/>
                </a:cubicBezTo>
                <a:close/>
                <a:moveTo>
                  <a:pt x="527" y="945"/>
                </a:moveTo>
                <a:cubicBezTo>
                  <a:pt x="527" y="942"/>
                  <a:pt x="526" y="940"/>
                  <a:pt x="525" y="938"/>
                </a:cubicBezTo>
                <a:cubicBezTo>
                  <a:pt x="524" y="938"/>
                  <a:pt x="523" y="938"/>
                  <a:pt x="522" y="938"/>
                </a:cubicBezTo>
                <a:cubicBezTo>
                  <a:pt x="520" y="935"/>
                  <a:pt x="519" y="932"/>
                  <a:pt x="515" y="930"/>
                </a:cubicBezTo>
                <a:cubicBezTo>
                  <a:pt x="512" y="931"/>
                  <a:pt x="508" y="932"/>
                  <a:pt x="504" y="933"/>
                </a:cubicBezTo>
                <a:cubicBezTo>
                  <a:pt x="503" y="931"/>
                  <a:pt x="503" y="931"/>
                  <a:pt x="503" y="930"/>
                </a:cubicBezTo>
                <a:cubicBezTo>
                  <a:pt x="500" y="930"/>
                  <a:pt x="497" y="930"/>
                  <a:pt x="496" y="932"/>
                </a:cubicBezTo>
                <a:cubicBezTo>
                  <a:pt x="496" y="934"/>
                  <a:pt x="497" y="936"/>
                  <a:pt x="497" y="938"/>
                </a:cubicBezTo>
                <a:cubicBezTo>
                  <a:pt x="499" y="939"/>
                  <a:pt x="501" y="937"/>
                  <a:pt x="503" y="938"/>
                </a:cubicBezTo>
                <a:cubicBezTo>
                  <a:pt x="502" y="940"/>
                  <a:pt x="501" y="941"/>
                  <a:pt x="502" y="942"/>
                </a:cubicBezTo>
                <a:cubicBezTo>
                  <a:pt x="505" y="944"/>
                  <a:pt x="508" y="946"/>
                  <a:pt x="511" y="947"/>
                </a:cubicBezTo>
                <a:cubicBezTo>
                  <a:pt x="516" y="944"/>
                  <a:pt x="521" y="947"/>
                  <a:pt x="527" y="945"/>
                </a:cubicBezTo>
                <a:close/>
                <a:moveTo>
                  <a:pt x="1301" y="670"/>
                </a:moveTo>
                <a:cubicBezTo>
                  <a:pt x="1303" y="670"/>
                  <a:pt x="1305" y="669"/>
                  <a:pt x="1307" y="669"/>
                </a:cubicBezTo>
                <a:cubicBezTo>
                  <a:pt x="1309" y="668"/>
                  <a:pt x="1311" y="669"/>
                  <a:pt x="1313" y="666"/>
                </a:cubicBezTo>
                <a:cubicBezTo>
                  <a:pt x="1309" y="664"/>
                  <a:pt x="1309" y="659"/>
                  <a:pt x="1308" y="655"/>
                </a:cubicBezTo>
                <a:cubicBezTo>
                  <a:pt x="1309" y="653"/>
                  <a:pt x="1312" y="650"/>
                  <a:pt x="1309" y="647"/>
                </a:cubicBezTo>
                <a:cubicBezTo>
                  <a:pt x="1304" y="645"/>
                  <a:pt x="1300" y="646"/>
                  <a:pt x="1296" y="648"/>
                </a:cubicBezTo>
                <a:cubicBezTo>
                  <a:pt x="1294" y="651"/>
                  <a:pt x="1292" y="655"/>
                  <a:pt x="1290" y="658"/>
                </a:cubicBezTo>
                <a:cubicBezTo>
                  <a:pt x="1291" y="660"/>
                  <a:pt x="1291" y="662"/>
                  <a:pt x="1292" y="664"/>
                </a:cubicBezTo>
                <a:cubicBezTo>
                  <a:pt x="1299" y="664"/>
                  <a:pt x="1299" y="664"/>
                  <a:pt x="1301" y="670"/>
                </a:cubicBezTo>
                <a:close/>
                <a:moveTo>
                  <a:pt x="479" y="1025"/>
                </a:moveTo>
                <a:cubicBezTo>
                  <a:pt x="475" y="1028"/>
                  <a:pt x="474" y="1033"/>
                  <a:pt x="471" y="1036"/>
                </a:cubicBezTo>
                <a:cubicBezTo>
                  <a:pt x="468" y="1035"/>
                  <a:pt x="467" y="1032"/>
                  <a:pt x="465" y="1031"/>
                </a:cubicBezTo>
                <a:cubicBezTo>
                  <a:pt x="462" y="1032"/>
                  <a:pt x="459" y="1033"/>
                  <a:pt x="457" y="1034"/>
                </a:cubicBezTo>
                <a:cubicBezTo>
                  <a:pt x="454" y="1037"/>
                  <a:pt x="455" y="1040"/>
                  <a:pt x="457" y="1042"/>
                </a:cubicBezTo>
                <a:cubicBezTo>
                  <a:pt x="459" y="1044"/>
                  <a:pt x="461" y="1045"/>
                  <a:pt x="463" y="1046"/>
                </a:cubicBezTo>
                <a:cubicBezTo>
                  <a:pt x="465" y="1044"/>
                  <a:pt x="469" y="1045"/>
                  <a:pt x="471" y="1042"/>
                </a:cubicBezTo>
                <a:cubicBezTo>
                  <a:pt x="473" y="1040"/>
                  <a:pt x="477" y="1040"/>
                  <a:pt x="480" y="1041"/>
                </a:cubicBezTo>
                <a:cubicBezTo>
                  <a:pt x="481" y="1037"/>
                  <a:pt x="486" y="1039"/>
                  <a:pt x="486" y="1036"/>
                </a:cubicBezTo>
                <a:cubicBezTo>
                  <a:pt x="487" y="1033"/>
                  <a:pt x="486" y="1031"/>
                  <a:pt x="484" y="1030"/>
                </a:cubicBezTo>
                <a:cubicBezTo>
                  <a:pt x="483" y="1028"/>
                  <a:pt x="481" y="1027"/>
                  <a:pt x="479" y="1025"/>
                </a:cubicBezTo>
                <a:close/>
                <a:moveTo>
                  <a:pt x="1238" y="723"/>
                </a:moveTo>
                <a:cubicBezTo>
                  <a:pt x="1240" y="721"/>
                  <a:pt x="1239" y="718"/>
                  <a:pt x="1240" y="717"/>
                </a:cubicBezTo>
                <a:cubicBezTo>
                  <a:pt x="1243" y="715"/>
                  <a:pt x="1243" y="719"/>
                  <a:pt x="1244" y="719"/>
                </a:cubicBezTo>
                <a:cubicBezTo>
                  <a:pt x="1247" y="719"/>
                  <a:pt x="1249" y="719"/>
                  <a:pt x="1251" y="717"/>
                </a:cubicBezTo>
                <a:cubicBezTo>
                  <a:pt x="1252" y="713"/>
                  <a:pt x="1252" y="709"/>
                  <a:pt x="1249" y="705"/>
                </a:cubicBezTo>
                <a:cubicBezTo>
                  <a:pt x="1242" y="702"/>
                  <a:pt x="1235" y="706"/>
                  <a:pt x="1228" y="708"/>
                </a:cubicBezTo>
                <a:cubicBezTo>
                  <a:pt x="1229" y="710"/>
                  <a:pt x="1229" y="711"/>
                  <a:pt x="1230" y="712"/>
                </a:cubicBezTo>
                <a:cubicBezTo>
                  <a:pt x="1231" y="713"/>
                  <a:pt x="1233" y="714"/>
                  <a:pt x="1234" y="715"/>
                </a:cubicBezTo>
                <a:cubicBezTo>
                  <a:pt x="1233" y="717"/>
                  <a:pt x="1232" y="720"/>
                  <a:pt x="1230" y="722"/>
                </a:cubicBezTo>
                <a:cubicBezTo>
                  <a:pt x="1230" y="722"/>
                  <a:pt x="1231" y="724"/>
                  <a:pt x="1231" y="725"/>
                </a:cubicBezTo>
                <a:cubicBezTo>
                  <a:pt x="1233" y="724"/>
                  <a:pt x="1236" y="723"/>
                  <a:pt x="1238" y="723"/>
                </a:cubicBezTo>
                <a:close/>
                <a:moveTo>
                  <a:pt x="1080" y="993"/>
                </a:moveTo>
                <a:cubicBezTo>
                  <a:pt x="1085" y="990"/>
                  <a:pt x="1086" y="995"/>
                  <a:pt x="1089" y="996"/>
                </a:cubicBezTo>
                <a:cubicBezTo>
                  <a:pt x="1091" y="995"/>
                  <a:pt x="1093" y="995"/>
                  <a:pt x="1095" y="994"/>
                </a:cubicBezTo>
                <a:cubicBezTo>
                  <a:pt x="1094" y="987"/>
                  <a:pt x="1090" y="981"/>
                  <a:pt x="1087" y="975"/>
                </a:cubicBezTo>
                <a:cubicBezTo>
                  <a:pt x="1086" y="975"/>
                  <a:pt x="1085" y="975"/>
                  <a:pt x="1084" y="975"/>
                </a:cubicBezTo>
                <a:cubicBezTo>
                  <a:pt x="1083" y="974"/>
                  <a:pt x="1084" y="971"/>
                  <a:pt x="1082" y="970"/>
                </a:cubicBezTo>
                <a:cubicBezTo>
                  <a:pt x="1079" y="971"/>
                  <a:pt x="1076" y="972"/>
                  <a:pt x="1072" y="973"/>
                </a:cubicBezTo>
                <a:cubicBezTo>
                  <a:pt x="1076" y="979"/>
                  <a:pt x="1079" y="985"/>
                  <a:pt x="1080" y="993"/>
                </a:cubicBezTo>
                <a:close/>
                <a:moveTo>
                  <a:pt x="540" y="682"/>
                </a:moveTo>
                <a:cubicBezTo>
                  <a:pt x="537" y="682"/>
                  <a:pt x="535" y="683"/>
                  <a:pt x="534" y="686"/>
                </a:cubicBezTo>
                <a:cubicBezTo>
                  <a:pt x="534" y="693"/>
                  <a:pt x="539" y="697"/>
                  <a:pt x="541" y="703"/>
                </a:cubicBezTo>
                <a:cubicBezTo>
                  <a:pt x="543" y="703"/>
                  <a:pt x="545" y="704"/>
                  <a:pt x="547" y="704"/>
                </a:cubicBezTo>
                <a:cubicBezTo>
                  <a:pt x="549" y="702"/>
                  <a:pt x="550" y="701"/>
                  <a:pt x="552" y="700"/>
                </a:cubicBezTo>
                <a:cubicBezTo>
                  <a:pt x="550" y="695"/>
                  <a:pt x="549" y="691"/>
                  <a:pt x="548" y="687"/>
                </a:cubicBezTo>
                <a:cubicBezTo>
                  <a:pt x="544" y="687"/>
                  <a:pt x="543" y="683"/>
                  <a:pt x="540" y="682"/>
                </a:cubicBezTo>
                <a:close/>
                <a:moveTo>
                  <a:pt x="686" y="676"/>
                </a:moveTo>
                <a:cubicBezTo>
                  <a:pt x="683" y="670"/>
                  <a:pt x="687" y="662"/>
                  <a:pt x="682" y="657"/>
                </a:cubicBezTo>
                <a:cubicBezTo>
                  <a:pt x="680" y="656"/>
                  <a:pt x="679" y="655"/>
                  <a:pt x="677" y="656"/>
                </a:cubicBezTo>
                <a:cubicBezTo>
                  <a:pt x="675" y="659"/>
                  <a:pt x="672" y="662"/>
                  <a:pt x="668" y="665"/>
                </a:cubicBezTo>
                <a:cubicBezTo>
                  <a:pt x="670" y="667"/>
                  <a:pt x="668" y="670"/>
                  <a:pt x="671" y="671"/>
                </a:cubicBezTo>
                <a:cubicBezTo>
                  <a:pt x="673" y="671"/>
                  <a:pt x="675" y="669"/>
                  <a:pt x="678" y="670"/>
                </a:cubicBezTo>
                <a:cubicBezTo>
                  <a:pt x="681" y="674"/>
                  <a:pt x="679" y="679"/>
                  <a:pt x="680" y="683"/>
                </a:cubicBezTo>
                <a:cubicBezTo>
                  <a:pt x="684" y="682"/>
                  <a:pt x="684" y="678"/>
                  <a:pt x="686" y="676"/>
                </a:cubicBezTo>
                <a:close/>
                <a:moveTo>
                  <a:pt x="705" y="1051"/>
                </a:moveTo>
                <a:cubicBezTo>
                  <a:pt x="700" y="1047"/>
                  <a:pt x="696" y="1043"/>
                  <a:pt x="691" y="1040"/>
                </a:cubicBezTo>
                <a:cubicBezTo>
                  <a:pt x="688" y="1040"/>
                  <a:pt x="686" y="1041"/>
                  <a:pt x="683" y="1042"/>
                </a:cubicBezTo>
                <a:cubicBezTo>
                  <a:pt x="683" y="1044"/>
                  <a:pt x="684" y="1046"/>
                  <a:pt x="685" y="1049"/>
                </a:cubicBezTo>
                <a:cubicBezTo>
                  <a:pt x="690" y="1047"/>
                  <a:pt x="691" y="1052"/>
                  <a:pt x="693" y="1055"/>
                </a:cubicBezTo>
                <a:cubicBezTo>
                  <a:pt x="695" y="1056"/>
                  <a:pt x="698" y="1057"/>
                  <a:pt x="700" y="1059"/>
                </a:cubicBezTo>
                <a:cubicBezTo>
                  <a:pt x="702" y="1058"/>
                  <a:pt x="705" y="1058"/>
                  <a:pt x="707" y="1057"/>
                </a:cubicBezTo>
                <a:cubicBezTo>
                  <a:pt x="706" y="1055"/>
                  <a:pt x="706" y="1053"/>
                  <a:pt x="705" y="1051"/>
                </a:cubicBezTo>
                <a:close/>
                <a:moveTo>
                  <a:pt x="314" y="1104"/>
                </a:moveTo>
                <a:cubicBezTo>
                  <a:pt x="315" y="1106"/>
                  <a:pt x="315" y="1108"/>
                  <a:pt x="317" y="1110"/>
                </a:cubicBezTo>
                <a:cubicBezTo>
                  <a:pt x="320" y="1110"/>
                  <a:pt x="323" y="1108"/>
                  <a:pt x="325" y="1108"/>
                </a:cubicBezTo>
                <a:cubicBezTo>
                  <a:pt x="332" y="1111"/>
                  <a:pt x="335" y="1105"/>
                  <a:pt x="340" y="1104"/>
                </a:cubicBezTo>
                <a:cubicBezTo>
                  <a:pt x="341" y="1103"/>
                  <a:pt x="342" y="1102"/>
                  <a:pt x="343" y="1102"/>
                </a:cubicBezTo>
                <a:cubicBezTo>
                  <a:pt x="340" y="1100"/>
                  <a:pt x="338" y="1098"/>
                  <a:pt x="336" y="1097"/>
                </a:cubicBezTo>
                <a:cubicBezTo>
                  <a:pt x="331" y="1099"/>
                  <a:pt x="326" y="1101"/>
                  <a:pt x="320" y="1099"/>
                </a:cubicBezTo>
                <a:cubicBezTo>
                  <a:pt x="318" y="1101"/>
                  <a:pt x="316" y="1102"/>
                  <a:pt x="314" y="1104"/>
                </a:cubicBezTo>
                <a:close/>
                <a:moveTo>
                  <a:pt x="1284" y="837"/>
                </a:moveTo>
                <a:cubicBezTo>
                  <a:pt x="1284" y="832"/>
                  <a:pt x="1286" y="829"/>
                  <a:pt x="1282" y="825"/>
                </a:cubicBezTo>
                <a:cubicBezTo>
                  <a:pt x="1278" y="825"/>
                  <a:pt x="1277" y="830"/>
                  <a:pt x="1273" y="830"/>
                </a:cubicBezTo>
                <a:cubicBezTo>
                  <a:pt x="1270" y="835"/>
                  <a:pt x="1268" y="839"/>
                  <a:pt x="1265" y="843"/>
                </a:cubicBezTo>
                <a:cubicBezTo>
                  <a:pt x="1267" y="843"/>
                  <a:pt x="1268" y="844"/>
                  <a:pt x="1269" y="845"/>
                </a:cubicBezTo>
                <a:cubicBezTo>
                  <a:pt x="1272" y="844"/>
                  <a:pt x="1275" y="843"/>
                  <a:pt x="1278" y="842"/>
                </a:cubicBezTo>
                <a:cubicBezTo>
                  <a:pt x="1280" y="840"/>
                  <a:pt x="1280" y="837"/>
                  <a:pt x="1284" y="837"/>
                </a:cubicBezTo>
                <a:close/>
                <a:moveTo>
                  <a:pt x="1394" y="621"/>
                </a:moveTo>
                <a:cubicBezTo>
                  <a:pt x="1390" y="623"/>
                  <a:pt x="1387" y="625"/>
                  <a:pt x="1383" y="628"/>
                </a:cubicBezTo>
                <a:cubicBezTo>
                  <a:pt x="1385" y="630"/>
                  <a:pt x="1384" y="632"/>
                  <a:pt x="1386" y="634"/>
                </a:cubicBezTo>
                <a:cubicBezTo>
                  <a:pt x="1390" y="631"/>
                  <a:pt x="1394" y="635"/>
                  <a:pt x="1398" y="633"/>
                </a:cubicBezTo>
                <a:cubicBezTo>
                  <a:pt x="1400" y="630"/>
                  <a:pt x="1401" y="627"/>
                  <a:pt x="1403" y="625"/>
                </a:cubicBezTo>
                <a:cubicBezTo>
                  <a:pt x="1402" y="622"/>
                  <a:pt x="1401" y="619"/>
                  <a:pt x="1400" y="616"/>
                </a:cubicBezTo>
                <a:cubicBezTo>
                  <a:pt x="1398" y="617"/>
                  <a:pt x="1396" y="618"/>
                  <a:pt x="1394" y="618"/>
                </a:cubicBezTo>
                <a:cubicBezTo>
                  <a:pt x="1393" y="619"/>
                  <a:pt x="1394" y="620"/>
                  <a:pt x="1394" y="621"/>
                </a:cubicBezTo>
                <a:close/>
                <a:moveTo>
                  <a:pt x="749" y="606"/>
                </a:moveTo>
                <a:cubicBezTo>
                  <a:pt x="751" y="601"/>
                  <a:pt x="751" y="597"/>
                  <a:pt x="748" y="593"/>
                </a:cubicBezTo>
                <a:cubicBezTo>
                  <a:pt x="744" y="593"/>
                  <a:pt x="740" y="591"/>
                  <a:pt x="737" y="595"/>
                </a:cubicBezTo>
                <a:cubicBezTo>
                  <a:pt x="736" y="597"/>
                  <a:pt x="735" y="600"/>
                  <a:pt x="735" y="604"/>
                </a:cubicBezTo>
                <a:cubicBezTo>
                  <a:pt x="736" y="605"/>
                  <a:pt x="738" y="607"/>
                  <a:pt x="740" y="609"/>
                </a:cubicBezTo>
                <a:cubicBezTo>
                  <a:pt x="743" y="608"/>
                  <a:pt x="746" y="607"/>
                  <a:pt x="749" y="606"/>
                </a:cubicBezTo>
                <a:close/>
                <a:moveTo>
                  <a:pt x="1023" y="721"/>
                </a:moveTo>
                <a:cubicBezTo>
                  <a:pt x="1019" y="721"/>
                  <a:pt x="1019" y="718"/>
                  <a:pt x="1019" y="716"/>
                </a:cubicBezTo>
                <a:cubicBezTo>
                  <a:pt x="1021" y="714"/>
                  <a:pt x="1025" y="712"/>
                  <a:pt x="1022" y="707"/>
                </a:cubicBezTo>
                <a:cubicBezTo>
                  <a:pt x="1019" y="706"/>
                  <a:pt x="1017" y="702"/>
                  <a:pt x="1012" y="706"/>
                </a:cubicBezTo>
                <a:cubicBezTo>
                  <a:pt x="1013" y="709"/>
                  <a:pt x="1014" y="713"/>
                  <a:pt x="1015" y="717"/>
                </a:cubicBezTo>
                <a:cubicBezTo>
                  <a:pt x="1014" y="718"/>
                  <a:pt x="1013" y="719"/>
                  <a:pt x="1012" y="720"/>
                </a:cubicBezTo>
                <a:cubicBezTo>
                  <a:pt x="1012" y="722"/>
                  <a:pt x="1013" y="724"/>
                  <a:pt x="1013" y="726"/>
                </a:cubicBezTo>
                <a:cubicBezTo>
                  <a:pt x="1016" y="727"/>
                  <a:pt x="1017" y="729"/>
                  <a:pt x="1021" y="729"/>
                </a:cubicBezTo>
                <a:cubicBezTo>
                  <a:pt x="1021" y="727"/>
                  <a:pt x="1022" y="724"/>
                  <a:pt x="1023" y="721"/>
                </a:cubicBezTo>
                <a:close/>
                <a:moveTo>
                  <a:pt x="767" y="609"/>
                </a:moveTo>
                <a:cubicBezTo>
                  <a:pt x="768" y="611"/>
                  <a:pt x="768" y="614"/>
                  <a:pt x="769" y="614"/>
                </a:cubicBezTo>
                <a:cubicBezTo>
                  <a:pt x="772" y="616"/>
                  <a:pt x="774" y="617"/>
                  <a:pt x="776" y="618"/>
                </a:cubicBezTo>
                <a:cubicBezTo>
                  <a:pt x="778" y="612"/>
                  <a:pt x="774" y="607"/>
                  <a:pt x="773" y="601"/>
                </a:cubicBezTo>
                <a:cubicBezTo>
                  <a:pt x="772" y="600"/>
                  <a:pt x="770" y="600"/>
                  <a:pt x="769" y="599"/>
                </a:cubicBezTo>
                <a:cubicBezTo>
                  <a:pt x="768" y="598"/>
                  <a:pt x="768" y="595"/>
                  <a:pt x="765" y="596"/>
                </a:cubicBezTo>
                <a:cubicBezTo>
                  <a:pt x="766" y="600"/>
                  <a:pt x="763" y="600"/>
                  <a:pt x="761" y="602"/>
                </a:cubicBezTo>
                <a:cubicBezTo>
                  <a:pt x="763" y="606"/>
                  <a:pt x="763" y="606"/>
                  <a:pt x="767" y="609"/>
                </a:cubicBezTo>
                <a:close/>
                <a:moveTo>
                  <a:pt x="1062" y="754"/>
                </a:moveTo>
                <a:cubicBezTo>
                  <a:pt x="1063" y="758"/>
                  <a:pt x="1057" y="759"/>
                  <a:pt x="1058" y="763"/>
                </a:cubicBezTo>
                <a:cubicBezTo>
                  <a:pt x="1059" y="764"/>
                  <a:pt x="1061" y="766"/>
                  <a:pt x="1062" y="767"/>
                </a:cubicBezTo>
                <a:cubicBezTo>
                  <a:pt x="1065" y="767"/>
                  <a:pt x="1068" y="766"/>
                  <a:pt x="1070" y="765"/>
                </a:cubicBezTo>
                <a:cubicBezTo>
                  <a:pt x="1072" y="762"/>
                  <a:pt x="1074" y="758"/>
                  <a:pt x="1078" y="756"/>
                </a:cubicBezTo>
                <a:cubicBezTo>
                  <a:pt x="1072" y="752"/>
                  <a:pt x="1068" y="752"/>
                  <a:pt x="1062" y="754"/>
                </a:cubicBezTo>
                <a:close/>
                <a:moveTo>
                  <a:pt x="1088" y="673"/>
                </a:moveTo>
                <a:cubicBezTo>
                  <a:pt x="1093" y="671"/>
                  <a:pt x="1095" y="676"/>
                  <a:pt x="1099" y="674"/>
                </a:cubicBezTo>
                <a:cubicBezTo>
                  <a:pt x="1098" y="671"/>
                  <a:pt x="1097" y="669"/>
                  <a:pt x="1097" y="666"/>
                </a:cubicBezTo>
                <a:cubicBezTo>
                  <a:pt x="1096" y="663"/>
                  <a:pt x="1092" y="662"/>
                  <a:pt x="1093" y="659"/>
                </a:cubicBezTo>
                <a:cubicBezTo>
                  <a:pt x="1090" y="658"/>
                  <a:pt x="1088" y="655"/>
                  <a:pt x="1084" y="655"/>
                </a:cubicBezTo>
                <a:cubicBezTo>
                  <a:pt x="1085" y="659"/>
                  <a:pt x="1082" y="661"/>
                  <a:pt x="1081" y="665"/>
                </a:cubicBezTo>
                <a:cubicBezTo>
                  <a:pt x="1084" y="667"/>
                  <a:pt x="1089" y="668"/>
                  <a:pt x="1088" y="673"/>
                </a:cubicBezTo>
                <a:close/>
                <a:moveTo>
                  <a:pt x="796" y="1218"/>
                </a:moveTo>
                <a:cubicBezTo>
                  <a:pt x="798" y="1216"/>
                  <a:pt x="799" y="1215"/>
                  <a:pt x="801" y="1213"/>
                </a:cubicBezTo>
                <a:cubicBezTo>
                  <a:pt x="800" y="1211"/>
                  <a:pt x="801" y="1208"/>
                  <a:pt x="799" y="1207"/>
                </a:cubicBezTo>
                <a:cubicBezTo>
                  <a:pt x="794" y="1207"/>
                  <a:pt x="794" y="1211"/>
                  <a:pt x="791" y="1213"/>
                </a:cubicBezTo>
                <a:cubicBezTo>
                  <a:pt x="788" y="1214"/>
                  <a:pt x="785" y="1215"/>
                  <a:pt x="786" y="1218"/>
                </a:cubicBezTo>
                <a:cubicBezTo>
                  <a:pt x="787" y="1222"/>
                  <a:pt x="781" y="1222"/>
                  <a:pt x="782" y="1226"/>
                </a:cubicBezTo>
                <a:cubicBezTo>
                  <a:pt x="784" y="1227"/>
                  <a:pt x="786" y="1229"/>
                  <a:pt x="789" y="1230"/>
                </a:cubicBezTo>
                <a:cubicBezTo>
                  <a:pt x="793" y="1226"/>
                  <a:pt x="791" y="1221"/>
                  <a:pt x="792" y="1217"/>
                </a:cubicBezTo>
                <a:cubicBezTo>
                  <a:pt x="793" y="1217"/>
                  <a:pt x="794" y="1217"/>
                  <a:pt x="796" y="1218"/>
                </a:cubicBezTo>
                <a:close/>
                <a:moveTo>
                  <a:pt x="604" y="985"/>
                </a:moveTo>
                <a:cubicBezTo>
                  <a:pt x="605" y="990"/>
                  <a:pt x="607" y="996"/>
                  <a:pt x="609" y="1002"/>
                </a:cubicBezTo>
                <a:cubicBezTo>
                  <a:pt x="611" y="1000"/>
                  <a:pt x="614" y="1001"/>
                  <a:pt x="616" y="998"/>
                </a:cubicBezTo>
                <a:cubicBezTo>
                  <a:pt x="615" y="996"/>
                  <a:pt x="614" y="993"/>
                  <a:pt x="614" y="991"/>
                </a:cubicBezTo>
                <a:cubicBezTo>
                  <a:pt x="616" y="988"/>
                  <a:pt x="618" y="985"/>
                  <a:pt x="614" y="982"/>
                </a:cubicBezTo>
                <a:cubicBezTo>
                  <a:pt x="611" y="983"/>
                  <a:pt x="608" y="984"/>
                  <a:pt x="604" y="985"/>
                </a:cubicBezTo>
                <a:close/>
                <a:moveTo>
                  <a:pt x="562" y="878"/>
                </a:moveTo>
                <a:cubicBezTo>
                  <a:pt x="559" y="871"/>
                  <a:pt x="556" y="869"/>
                  <a:pt x="552" y="873"/>
                </a:cubicBezTo>
                <a:cubicBezTo>
                  <a:pt x="549" y="875"/>
                  <a:pt x="546" y="875"/>
                  <a:pt x="544" y="877"/>
                </a:cubicBezTo>
                <a:cubicBezTo>
                  <a:pt x="542" y="883"/>
                  <a:pt x="542" y="883"/>
                  <a:pt x="548" y="886"/>
                </a:cubicBezTo>
                <a:cubicBezTo>
                  <a:pt x="553" y="884"/>
                  <a:pt x="555" y="878"/>
                  <a:pt x="562" y="878"/>
                </a:cubicBezTo>
                <a:close/>
                <a:moveTo>
                  <a:pt x="863" y="606"/>
                </a:moveTo>
                <a:cubicBezTo>
                  <a:pt x="858" y="607"/>
                  <a:pt x="857" y="612"/>
                  <a:pt x="853" y="615"/>
                </a:cubicBezTo>
                <a:cubicBezTo>
                  <a:pt x="856" y="617"/>
                  <a:pt x="859" y="618"/>
                  <a:pt x="860" y="619"/>
                </a:cubicBezTo>
                <a:cubicBezTo>
                  <a:pt x="864" y="618"/>
                  <a:pt x="868" y="617"/>
                  <a:pt x="871" y="616"/>
                </a:cubicBezTo>
                <a:cubicBezTo>
                  <a:pt x="870" y="614"/>
                  <a:pt x="870" y="612"/>
                  <a:pt x="870" y="611"/>
                </a:cubicBezTo>
                <a:cubicBezTo>
                  <a:pt x="867" y="609"/>
                  <a:pt x="865" y="607"/>
                  <a:pt x="863" y="606"/>
                </a:cubicBezTo>
                <a:close/>
                <a:moveTo>
                  <a:pt x="1048" y="1119"/>
                </a:moveTo>
                <a:cubicBezTo>
                  <a:pt x="1045" y="1123"/>
                  <a:pt x="1043" y="1127"/>
                  <a:pt x="1041" y="1130"/>
                </a:cubicBezTo>
                <a:cubicBezTo>
                  <a:pt x="1044" y="1133"/>
                  <a:pt x="1047" y="1131"/>
                  <a:pt x="1050" y="1130"/>
                </a:cubicBezTo>
                <a:cubicBezTo>
                  <a:pt x="1052" y="1126"/>
                  <a:pt x="1055" y="1123"/>
                  <a:pt x="1057" y="1119"/>
                </a:cubicBezTo>
                <a:cubicBezTo>
                  <a:pt x="1058" y="1117"/>
                  <a:pt x="1058" y="1116"/>
                  <a:pt x="1055" y="1114"/>
                </a:cubicBezTo>
                <a:cubicBezTo>
                  <a:pt x="1054" y="1118"/>
                  <a:pt x="1050" y="1119"/>
                  <a:pt x="1048" y="1119"/>
                </a:cubicBezTo>
                <a:close/>
                <a:moveTo>
                  <a:pt x="524" y="694"/>
                </a:moveTo>
                <a:cubicBezTo>
                  <a:pt x="524" y="697"/>
                  <a:pt x="525" y="700"/>
                  <a:pt x="524" y="702"/>
                </a:cubicBezTo>
                <a:cubicBezTo>
                  <a:pt x="527" y="703"/>
                  <a:pt x="527" y="707"/>
                  <a:pt x="528" y="709"/>
                </a:cubicBezTo>
                <a:cubicBezTo>
                  <a:pt x="531" y="708"/>
                  <a:pt x="533" y="707"/>
                  <a:pt x="535" y="707"/>
                </a:cubicBezTo>
                <a:cubicBezTo>
                  <a:pt x="533" y="698"/>
                  <a:pt x="533" y="698"/>
                  <a:pt x="529" y="693"/>
                </a:cubicBezTo>
                <a:cubicBezTo>
                  <a:pt x="527" y="693"/>
                  <a:pt x="526" y="694"/>
                  <a:pt x="524" y="694"/>
                </a:cubicBezTo>
                <a:close/>
                <a:moveTo>
                  <a:pt x="722" y="595"/>
                </a:moveTo>
                <a:cubicBezTo>
                  <a:pt x="722" y="593"/>
                  <a:pt x="722" y="591"/>
                  <a:pt x="720" y="588"/>
                </a:cubicBezTo>
                <a:cubicBezTo>
                  <a:pt x="719" y="589"/>
                  <a:pt x="718" y="589"/>
                  <a:pt x="716" y="589"/>
                </a:cubicBezTo>
                <a:cubicBezTo>
                  <a:pt x="714" y="594"/>
                  <a:pt x="707" y="597"/>
                  <a:pt x="709" y="605"/>
                </a:cubicBezTo>
                <a:cubicBezTo>
                  <a:pt x="715" y="604"/>
                  <a:pt x="717" y="601"/>
                  <a:pt x="718" y="596"/>
                </a:cubicBezTo>
                <a:cubicBezTo>
                  <a:pt x="720" y="596"/>
                  <a:pt x="721" y="596"/>
                  <a:pt x="722" y="595"/>
                </a:cubicBezTo>
                <a:close/>
                <a:moveTo>
                  <a:pt x="1076" y="518"/>
                </a:moveTo>
                <a:cubicBezTo>
                  <a:pt x="1072" y="523"/>
                  <a:pt x="1073" y="513"/>
                  <a:pt x="1069" y="516"/>
                </a:cubicBezTo>
                <a:cubicBezTo>
                  <a:pt x="1067" y="517"/>
                  <a:pt x="1069" y="519"/>
                  <a:pt x="1067" y="520"/>
                </a:cubicBezTo>
                <a:cubicBezTo>
                  <a:pt x="1066" y="521"/>
                  <a:pt x="1064" y="520"/>
                  <a:pt x="1063" y="522"/>
                </a:cubicBezTo>
                <a:cubicBezTo>
                  <a:pt x="1063" y="525"/>
                  <a:pt x="1065" y="527"/>
                  <a:pt x="1068" y="528"/>
                </a:cubicBezTo>
                <a:cubicBezTo>
                  <a:pt x="1070" y="527"/>
                  <a:pt x="1073" y="527"/>
                  <a:pt x="1076" y="526"/>
                </a:cubicBezTo>
                <a:cubicBezTo>
                  <a:pt x="1078" y="524"/>
                  <a:pt x="1078" y="521"/>
                  <a:pt x="1076" y="518"/>
                </a:cubicBezTo>
                <a:close/>
                <a:moveTo>
                  <a:pt x="906" y="1135"/>
                </a:moveTo>
                <a:cubicBezTo>
                  <a:pt x="902" y="1136"/>
                  <a:pt x="899" y="1137"/>
                  <a:pt x="897" y="1137"/>
                </a:cubicBezTo>
                <a:cubicBezTo>
                  <a:pt x="896" y="1138"/>
                  <a:pt x="896" y="1139"/>
                  <a:pt x="895" y="1140"/>
                </a:cubicBezTo>
                <a:cubicBezTo>
                  <a:pt x="898" y="1144"/>
                  <a:pt x="902" y="1146"/>
                  <a:pt x="906" y="1148"/>
                </a:cubicBezTo>
                <a:cubicBezTo>
                  <a:pt x="910" y="1143"/>
                  <a:pt x="906" y="1139"/>
                  <a:pt x="906" y="1135"/>
                </a:cubicBezTo>
                <a:close/>
                <a:moveTo>
                  <a:pt x="1063" y="1199"/>
                </a:moveTo>
                <a:cubicBezTo>
                  <a:pt x="1063" y="1202"/>
                  <a:pt x="1061" y="1204"/>
                  <a:pt x="1062" y="1206"/>
                </a:cubicBezTo>
                <a:cubicBezTo>
                  <a:pt x="1063" y="1208"/>
                  <a:pt x="1065" y="1206"/>
                  <a:pt x="1066" y="1207"/>
                </a:cubicBezTo>
                <a:cubicBezTo>
                  <a:pt x="1067" y="1208"/>
                  <a:pt x="1066" y="1211"/>
                  <a:pt x="1070" y="1211"/>
                </a:cubicBezTo>
                <a:cubicBezTo>
                  <a:pt x="1071" y="1208"/>
                  <a:pt x="1072" y="1205"/>
                  <a:pt x="1073" y="1203"/>
                </a:cubicBezTo>
                <a:cubicBezTo>
                  <a:pt x="1073" y="1199"/>
                  <a:pt x="1070" y="1198"/>
                  <a:pt x="1068" y="1198"/>
                </a:cubicBezTo>
                <a:cubicBezTo>
                  <a:pt x="1066" y="1198"/>
                  <a:pt x="1064" y="1199"/>
                  <a:pt x="1063" y="1199"/>
                </a:cubicBezTo>
                <a:close/>
                <a:moveTo>
                  <a:pt x="1151" y="1041"/>
                </a:moveTo>
                <a:cubicBezTo>
                  <a:pt x="1148" y="1040"/>
                  <a:pt x="1146" y="1040"/>
                  <a:pt x="1143" y="1039"/>
                </a:cubicBezTo>
                <a:cubicBezTo>
                  <a:pt x="1143" y="1041"/>
                  <a:pt x="1142" y="1042"/>
                  <a:pt x="1142" y="1043"/>
                </a:cubicBezTo>
                <a:cubicBezTo>
                  <a:pt x="1141" y="1047"/>
                  <a:pt x="1145" y="1048"/>
                  <a:pt x="1146" y="1051"/>
                </a:cubicBezTo>
                <a:cubicBezTo>
                  <a:pt x="1149" y="1048"/>
                  <a:pt x="1152" y="1053"/>
                  <a:pt x="1156" y="1050"/>
                </a:cubicBezTo>
                <a:cubicBezTo>
                  <a:pt x="1153" y="1047"/>
                  <a:pt x="1151" y="1045"/>
                  <a:pt x="1151" y="1041"/>
                </a:cubicBezTo>
                <a:close/>
                <a:moveTo>
                  <a:pt x="687" y="715"/>
                </a:moveTo>
                <a:cubicBezTo>
                  <a:pt x="689" y="714"/>
                  <a:pt x="690" y="714"/>
                  <a:pt x="691" y="714"/>
                </a:cubicBezTo>
                <a:cubicBezTo>
                  <a:pt x="692" y="712"/>
                  <a:pt x="693" y="710"/>
                  <a:pt x="695" y="708"/>
                </a:cubicBezTo>
                <a:cubicBezTo>
                  <a:pt x="693" y="706"/>
                  <a:pt x="694" y="703"/>
                  <a:pt x="693" y="702"/>
                </a:cubicBezTo>
                <a:cubicBezTo>
                  <a:pt x="690" y="700"/>
                  <a:pt x="688" y="700"/>
                  <a:pt x="685" y="702"/>
                </a:cubicBezTo>
                <a:cubicBezTo>
                  <a:pt x="687" y="706"/>
                  <a:pt x="683" y="710"/>
                  <a:pt x="687" y="715"/>
                </a:cubicBezTo>
                <a:close/>
                <a:moveTo>
                  <a:pt x="666" y="614"/>
                </a:moveTo>
                <a:cubicBezTo>
                  <a:pt x="662" y="610"/>
                  <a:pt x="660" y="607"/>
                  <a:pt x="660" y="602"/>
                </a:cubicBezTo>
                <a:cubicBezTo>
                  <a:pt x="656" y="603"/>
                  <a:pt x="654" y="603"/>
                  <a:pt x="652" y="605"/>
                </a:cubicBezTo>
                <a:cubicBezTo>
                  <a:pt x="653" y="608"/>
                  <a:pt x="654" y="610"/>
                  <a:pt x="654" y="613"/>
                </a:cubicBezTo>
                <a:cubicBezTo>
                  <a:pt x="658" y="614"/>
                  <a:pt x="660" y="618"/>
                  <a:pt x="666" y="614"/>
                </a:cubicBezTo>
                <a:close/>
                <a:moveTo>
                  <a:pt x="471" y="1014"/>
                </a:moveTo>
                <a:cubicBezTo>
                  <a:pt x="470" y="1009"/>
                  <a:pt x="469" y="1006"/>
                  <a:pt x="468" y="1003"/>
                </a:cubicBezTo>
                <a:cubicBezTo>
                  <a:pt x="462" y="1002"/>
                  <a:pt x="462" y="1007"/>
                  <a:pt x="460" y="1010"/>
                </a:cubicBezTo>
                <a:cubicBezTo>
                  <a:pt x="461" y="1012"/>
                  <a:pt x="460" y="1014"/>
                  <a:pt x="462" y="1016"/>
                </a:cubicBezTo>
                <a:cubicBezTo>
                  <a:pt x="465" y="1015"/>
                  <a:pt x="468" y="1014"/>
                  <a:pt x="471" y="1014"/>
                </a:cubicBezTo>
                <a:close/>
                <a:moveTo>
                  <a:pt x="1112" y="680"/>
                </a:moveTo>
                <a:cubicBezTo>
                  <a:pt x="1112" y="676"/>
                  <a:pt x="1110" y="675"/>
                  <a:pt x="1108" y="674"/>
                </a:cubicBezTo>
                <a:cubicBezTo>
                  <a:pt x="1105" y="678"/>
                  <a:pt x="1103" y="682"/>
                  <a:pt x="1101" y="686"/>
                </a:cubicBezTo>
                <a:cubicBezTo>
                  <a:pt x="1100" y="687"/>
                  <a:pt x="1101" y="688"/>
                  <a:pt x="1101" y="689"/>
                </a:cubicBezTo>
                <a:cubicBezTo>
                  <a:pt x="1104" y="689"/>
                  <a:pt x="1106" y="688"/>
                  <a:pt x="1108" y="687"/>
                </a:cubicBezTo>
                <a:cubicBezTo>
                  <a:pt x="1111" y="685"/>
                  <a:pt x="1108" y="681"/>
                  <a:pt x="1112" y="680"/>
                </a:cubicBezTo>
                <a:close/>
                <a:moveTo>
                  <a:pt x="1027" y="622"/>
                </a:moveTo>
                <a:cubicBezTo>
                  <a:pt x="1027" y="621"/>
                  <a:pt x="1027" y="619"/>
                  <a:pt x="1025" y="618"/>
                </a:cubicBezTo>
                <a:cubicBezTo>
                  <a:pt x="1023" y="618"/>
                  <a:pt x="1021" y="619"/>
                  <a:pt x="1018" y="619"/>
                </a:cubicBezTo>
                <a:cubicBezTo>
                  <a:pt x="1021" y="622"/>
                  <a:pt x="1016" y="625"/>
                  <a:pt x="1019" y="627"/>
                </a:cubicBezTo>
                <a:cubicBezTo>
                  <a:pt x="1020" y="629"/>
                  <a:pt x="1021" y="630"/>
                  <a:pt x="1023" y="630"/>
                </a:cubicBezTo>
                <a:cubicBezTo>
                  <a:pt x="1024" y="627"/>
                  <a:pt x="1026" y="625"/>
                  <a:pt x="1027" y="622"/>
                </a:cubicBezTo>
                <a:close/>
                <a:moveTo>
                  <a:pt x="746" y="578"/>
                </a:moveTo>
                <a:cubicBezTo>
                  <a:pt x="746" y="576"/>
                  <a:pt x="746" y="574"/>
                  <a:pt x="744" y="572"/>
                </a:cubicBezTo>
                <a:cubicBezTo>
                  <a:pt x="741" y="573"/>
                  <a:pt x="738" y="574"/>
                  <a:pt x="736" y="575"/>
                </a:cubicBezTo>
                <a:cubicBezTo>
                  <a:pt x="736" y="577"/>
                  <a:pt x="737" y="579"/>
                  <a:pt x="737" y="581"/>
                </a:cubicBezTo>
                <a:cubicBezTo>
                  <a:pt x="741" y="583"/>
                  <a:pt x="744" y="583"/>
                  <a:pt x="746" y="578"/>
                </a:cubicBezTo>
                <a:close/>
                <a:moveTo>
                  <a:pt x="1182" y="802"/>
                </a:moveTo>
                <a:cubicBezTo>
                  <a:pt x="1178" y="800"/>
                  <a:pt x="1176" y="798"/>
                  <a:pt x="1173" y="798"/>
                </a:cubicBezTo>
                <a:cubicBezTo>
                  <a:pt x="1172" y="800"/>
                  <a:pt x="1170" y="802"/>
                  <a:pt x="1169" y="804"/>
                </a:cubicBezTo>
                <a:cubicBezTo>
                  <a:pt x="1170" y="806"/>
                  <a:pt x="1170" y="808"/>
                  <a:pt x="1171" y="808"/>
                </a:cubicBezTo>
                <a:cubicBezTo>
                  <a:pt x="1174" y="808"/>
                  <a:pt x="1177" y="807"/>
                  <a:pt x="1179" y="806"/>
                </a:cubicBezTo>
                <a:cubicBezTo>
                  <a:pt x="1180" y="805"/>
                  <a:pt x="1181" y="804"/>
                  <a:pt x="1182" y="802"/>
                </a:cubicBezTo>
                <a:close/>
                <a:moveTo>
                  <a:pt x="1213" y="1082"/>
                </a:moveTo>
                <a:cubicBezTo>
                  <a:pt x="1208" y="1082"/>
                  <a:pt x="1207" y="1085"/>
                  <a:pt x="1204" y="1086"/>
                </a:cubicBezTo>
                <a:cubicBezTo>
                  <a:pt x="1205" y="1089"/>
                  <a:pt x="1205" y="1091"/>
                  <a:pt x="1207" y="1093"/>
                </a:cubicBezTo>
                <a:cubicBezTo>
                  <a:pt x="1210" y="1092"/>
                  <a:pt x="1213" y="1092"/>
                  <a:pt x="1214" y="1088"/>
                </a:cubicBezTo>
                <a:cubicBezTo>
                  <a:pt x="1214" y="1086"/>
                  <a:pt x="1213" y="1084"/>
                  <a:pt x="1213" y="1082"/>
                </a:cubicBezTo>
                <a:close/>
                <a:moveTo>
                  <a:pt x="868" y="642"/>
                </a:moveTo>
                <a:cubicBezTo>
                  <a:pt x="865" y="640"/>
                  <a:pt x="862" y="639"/>
                  <a:pt x="860" y="642"/>
                </a:cubicBezTo>
                <a:cubicBezTo>
                  <a:pt x="861" y="645"/>
                  <a:pt x="862" y="649"/>
                  <a:pt x="863" y="652"/>
                </a:cubicBezTo>
                <a:cubicBezTo>
                  <a:pt x="867" y="653"/>
                  <a:pt x="868" y="650"/>
                  <a:pt x="869" y="648"/>
                </a:cubicBezTo>
                <a:cubicBezTo>
                  <a:pt x="869" y="646"/>
                  <a:pt x="868" y="644"/>
                  <a:pt x="868" y="642"/>
                </a:cubicBezTo>
                <a:close/>
                <a:moveTo>
                  <a:pt x="643" y="802"/>
                </a:moveTo>
                <a:cubicBezTo>
                  <a:pt x="642" y="799"/>
                  <a:pt x="642" y="797"/>
                  <a:pt x="639" y="796"/>
                </a:cubicBezTo>
                <a:cubicBezTo>
                  <a:pt x="636" y="796"/>
                  <a:pt x="637" y="792"/>
                  <a:pt x="635" y="791"/>
                </a:cubicBezTo>
                <a:cubicBezTo>
                  <a:pt x="634" y="791"/>
                  <a:pt x="633" y="791"/>
                  <a:pt x="632" y="791"/>
                </a:cubicBezTo>
                <a:cubicBezTo>
                  <a:pt x="633" y="795"/>
                  <a:pt x="634" y="799"/>
                  <a:pt x="635" y="802"/>
                </a:cubicBezTo>
                <a:cubicBezTo>
                  <a:pt x="638" y="804"/>
                  <a:pt x="640" y="804"/>
                  <a:pt x="643" y="802"/>
                </a:cubicBezTo>
                <a:close/>
                <a:moveTo>
                  <a:pt x="764" y="618"/>
                </a:moveTo>
                <a:cubicBezTo>
                  <a:pt x="763" y="616"/>
                  <a:pt x="763" y="613"/>
                  <a:pt x="761" y="612"/>
                </a:cubicBezTo>
                <a:cubicBezTo>
                  <a:pt x="758" y="611"/>
                  <a:pt x="756" y="613"/>
                  <a:pt x="755" y="616"/>
                </a:cubicBezTo>
                <a:cubicBezTo>
                  <a:pt x="756" y="619"/>
                  <a:pt x="755" y="622"/>
                  <a:pt x="759" y="625"/>
                </a:cubicBezTo>
                <a:cubicBezTo>
                  <a:pt x="761" y="623"/>
                  <a:pt x="760" y="619"/>
                  <a:pt x="764" y="618"/>
                </a:cubicBezTo>
                <a:close/>
                <a:moveTo>
                  <a:pt x="1065" y="1134"/>
                </a:moveTo>
                <a:cubicBezTo>
                  <a:pt x="1068" y="1131"/>
                  <a:pt x="1068" y="1129"/>
                  <a:pt x="1066" y="1127"/>
                </a:cubicBezTo>
                <a:cubicBezTo>
                  <a:pt x="1064" y="1126"/>
                  <a:pt x="1062" y="1127"/>
                  <a:pt x="1060" y="1128"/>
                </a:cubicBezTo>
                <a:cubicBezTo>
                  <a:pt x="1058" y="1130"/>
                  <a:pt x="1057" y="1132"/>
                  <a:pt x="1056" y="1134"/>
                </a:cubicBezTo>
                <a:cubicBezTo>
                  <a:pt x="1057" y="1134"/>
                  <a:pt x="1058" y="1135"/>
                  <a:pt x="1060" y="1136"/>
                </a:cubicBezTo>
                <a:cubicBezTo>
                  <a:pt x="1061" y="1135"/>
                  <a:pt x="1063" y="1135"/>
                  <a:pt x="1065" y="1134"/>
                </a:cubicBezTo>
                <a:close/>
                <a:moveTo>
                  <a:pt x="624" y="784"/>
                </a:moveTo>
                <a:cubicBezTo>
                  <a:pt x="620" y="784"/>
                  <a:pt x="616" y="784"/>
                  <a:pt x="615" y="790"/>
                </a:cubicBezTo>
                <a:cubicBezTo>
                  <a:pt x="619" y="790"/>
                  <a:pt x="617" y="795"/>
                  <a:pt x="620" y="796"/>
                </a:cubicBezTo>
                <a:cubicBezTo>
                  <a:pt x="621" y="796"/>
                  <a:pt x="621" y="796"/>
                  <a:pt x="622" y="796"/>
                </a:cubicBezTo>
                <a:cubicBezTo>
                  <a:pt x="624" y="793"/>
                  <a:pt x="620" y="791"/>
                  <a:pt x="622" y="788"/>
                </a:cubicBezTo>
                <a:cubicBezTo>
                  <a:pt x="624" y="788"/>
                  <a:pt x="625" y="787"/>
                  <a:pt x="624" y="784"/>
                </a:cubicBezTo>
                <a:close/>
                <a:moveTo>
                  <a:pt x="828" y="627"/>
                </a:moveTo>
                <a:cubicBezTo>
                  <a:pt x="831" y="627"/>
                  <a:pt x="834" y="626"/>
                  <a:pt x="837" y="625"/>
                </a:cubicBezTo>
                <a:cubicBezTo>
                  <a:pt x="836" y="623"/>
                  <a:pt x="836" y="622"/>
                  <a:pt x="836" y="621"/>
                </a:cubicBezTo>
                <a:cubicBezTo>
                  <a:pt x="832" y="621"/>
                  <a:pt x="829" y="618"/>
                  <a:pt x="826" y="621"/>
                </a:cubicBezTo>
                <a:cubicBezTo>
                  <a:pt x="826" y="623"/>
                  <a:pt x="827" y="625"/>
                  <a:pt x="828" y="627"/>
                </a:cubicBezTo>
                <a:close/>
                <a:moveTo>
                  <a:pt x="724" y="609"/>
                </a:moveTo>
                <a:cubicBezTo>
                  <a:pt x="728" y="608"/>
                  <a:pt x="730" y="607"/>
                  <a:pt x="734" y="606"/>
                </a:cubicBezTo>
                <a:cubicBezTo>
                  <a:pt x="733" y="604"/>
                  <a:pt x="733" y="601"/>
                  <a:pt x="731" y="599"/>
                </a:cubicBezTo>
                <a:cubicBezTo>
                  <a:pt x="730" y="600"/>
                  <a:pt x="729" y="600"/>
                  <a:pt x="727" y="600"/>
                </a:cubicBezTo>
                <a:cubicBezTo>
                  <a:pt x="726" y="603"/>
                  <a:pt x="724" y="605"/>
                  <a:pt x="724" y="609"/>
                </a:cubicBezTo>
                <a:close/>
                <a:moveTo>
                  <a:pt x="1253" y="787"/>
                </a:moveTo>
                <a:cubicBezTo>
                  <a:pt x="1252" y="789"/>
                  <a:pt x="1252" y="790"/>
                  <a:pt x="1250" y="791"/>
                </a:cubicBezTo>
                <a:cubicBezTo>
                  <a:pt x="1249" y="792"/>
                  <a:pt x="1247" y="793"/>
                  <a:pt x="1249" y="796"/>
                </a:cubicBezTo>
                <a:cubicBezTo>
                  <a:pt x="1252" y="795"/>
                  <a:pt x="1256" y="794"/>
                  <a:pt x="1260" y="793"/>
                </a:cubicBezTo>
                <a:cubicBezTo>
                  <a:pt x="1259" y="791"/>
                  <a:pt x="1259" y="789"/>
                  <a:pt x="1258" y="788"/>
                </a:cubicBezTo>
                <a:cubicBezTo>
                  <a:pt x="1256" y="788"/>
                  <a:pt x="1255" y="789"/>
                  <a:pt x="1253" y="787"/>
                </a:cubicBezTo>
                <a:close/>
                <a:moveTo>
                  <a:pt x="607" y="715"/>
                </a:moveTo>
                <a:cubicBezTo>
                  <a:pt x="612" y="716"/>
                  <a:pt x="614" y="713"/>
                  <a:pt x="617" y="710"/>
                </a:cubicBezTo>
                <a:cubicBezTo>
                  <a:pt x="614" y="708"/>
                  <a:pt x="611" y="706"/>
                  <a:pt x="608" y="708"/>
                </a:cubicBezTo>
                <a:cubicBezTo>
                  <a:pt x="606" y="710"/>
                  <a:pt x="606" y="712"/>
                  <a:pt x="607" y="715"/>
                </a:cubicBezTo>
                <a:close/>
                <a:moveTo>
                  <a:pt x="459" y="1025"/>
                </a:moveTo>
                <a:cubicBezTo>
                  <a:pt x="456" y="1023"/>
                  <a:pt x="453" y="1024"/>
                  <a:pt x="451" y="1021"/>
                </a:cubicBezTo>
                <a:cubicBezTo>
                  <a:pt x="450" y="1022"/>
                  <a:pt x="448" y="1021"/>
                  <a:pt x="447" y="1023"/>
                </a:cubicBezTo>
                <a:cubicBezTo>
                  <a:pt x="448" y="1025"/>
                  <a:pt x="448" y="1028"/>
                  <a:pt x="450" y="1029"/>
                </a:cubicBezTo>
                <a:cubicBezTo>
                  <a:pt x="452" y="1028"/>
                  <a:pt x="456" y="1029"/>
                  <a:pt x="459" y="1025"/>
                </a:cubicBezTo>
                <a:close/>
                <a:moveTo>
                  <a:pt x="897" y="631"/>
                </a:moveTo>
                <a:cubicBezTo>
                  <a:pt x="897" y="629"/>
                  <a:pt x="897" y="626"/>
                  <a:pt x="894" y="624"/>
                </a:cubicBezTo>
                <a:cubicBezTo>
                  <a:pt x="892" y="626"/>
                  <a:pt x="887" y="628"/>
                  <a:pt x="888" y="633"/>
                </a:cubicBezTo>
                <a:cubicBezTo>
                  <a:pt x="891" y="633"/>
                  <a:pt x="894" y="632"/>
                  <a:pt x="897" y="631"/>
                </a:cubicBezTo>
                <a:close/>
                <a:moveTo>
                  <a:pt x="483" y="886"/>
                </a:moveTo>
                <a:cubicBezTo>
                  <a:pt x="478" y="889"/>
                  <a:pt x="478" y="891"/>
                  <a:pt x="479" y="895"/>
                </a:cubicBezTo>
                <a:cubicBezTo>
                  <a:pt x="483" y="895"/>
                  <a:pt x="485" y="895"/>
                  <a:pt x="487" y="895"/>
                </a:cubicBezTo>
                <a:cubicBezTo>
                  <a:pt x="486" y="892"/>
                  <a:pt x="483" y="890"/>
                  <a:pt x="483" y="886"/>
                </a:cubicBezTo>
                <a:close/>
                <a:moveTo>
                  <a:pt x="472" y="926"/>
                </a:moveTo>
                <a:cubicBezTo>
                  <a:pt x="474" y="924"/>
                  <a:pt x="477" y="925"/>
                  <a:pt x="479" y="922"/>
                </a:cubicBezTo>
                <a:cubicBezTo>
                  <a:pt x="476" y="920"/>
                  <a:pt x="474" y="918"/>
                  <a:pt x="470" y="918"/>
                </a:cubicBezTo>
                <a:cubicBezTo>
                  <a:pt x="469" y="921"/>
                  <a:pt x="471" y="923"/>
                  <a:pt x="472" y="926"/>
                </a:cubicBezTo>
                <a:close/>
                <a:moveTo>
                  <a:pt x="1162" y="1185"/>
                </a:moveTo>
                <a:cubicBezTo>
                  <a:pt x="1165" y="1186"/>
                  <a:pt x="1167" y="1186"/>
                  <a:pt x="1170" y="1184"/>
                </a:cubicBezTo>
                <a:cubicBezTo>
                  <a:pt x="1169" y="1182"/>
                  <a:pt x="1169" y="1179"/>
                  <a:pt x="1166" y="1177"/>
                </a:cubicBezTo>
                <a:cubicBezTo>
                  <a:pt x="1163" y="1179"/>
                  <a:pt x="1163" y="1182"/>
                  <a:pt x="1162" y="1185"/>
                </a:cubicBezTo>
                <a:close/>
                <a:moveTo>
                  <a:pt x="476" y="1021"/>
                </a:moveTo>
                <a:cubicBezTo>
                  <a:pt x="479" y="1019"/>
                  <a:pt x="480" y="1016"/>
                  <a:pt x="481" y="1014"/>
                </a:cubicBezTo>
                <a:cubicBezTo>
                  <a:pt x="479" y="1012"/>
                  <a:pt x="476" y="1011"/>
                  <a:pt x="473" y="1014"/>
                </a:cubicBezTo>
                <a:cubicBezTo>
                  <a:pt x="473" y="1016"/>
                  <a:pt x="474" y="1018"/>
                  <a:pt x="476" y="1021"/>
                </a:cubicBezTo>
                <a:close/>
                <a:moveTo>
                  <a:pt x="1009" y="1192"/>
                </a:moveTo>
                <a:cubicBezTo>
                  <a:pt x="1008" y="1190"/>
                  <a:pt x="1006" y="1188"/>
                  <a:pt x="1004" y="1186"/>
                </a:cubicBezTo>
                <a:cubicBezTo>
                  <a:pt x="1002" y="1188"/>
                  <a:pt x="1000" y="1189"/>
                  <a:pt x="1001" y="1192"/>
                </a:cubicBezTo>
                <a:cubicBezTo>
                  <a:pt x="1003" y="1194"/>
                  <a:pt x="1006" y="1196"/>
                  <a:pt x="1009" y="1192"/>
                </a:cubicBezTo>
                <a:close/>
                <a:moveTo>
                  <a:pt x="695" y="689"/>
                </a:moveTo>
                <a:cubicBezTo>
                  <a:pt x="697" y="693"/>
                  <a:pt x="700" y="693"/>
                  <a:pt x="702" y="695"/>
                </a:cubicBezTo>
                <a:cubicBezTo>
                  <a:pt x="703" y="693"/>
                  <a:pt x="702" y="692"/>
                  <a:pt x="703" y="691"/>
                </a:cubicBezTo>
                <a:cubicBezTo>
                  <a:pt x="704" y="690"/>
                  <a:pt x="704" y="689"/>
                  <a:pt x="703" y="687"/>
                </a:cubicBezTo>
                <a:cubicBezTo>
                  <a:pt x="701" y="687"/>
                  <a:pt x="698" y="688"/>
                  <a:pt x="695" y="689"/>
                </a:cubicBezTo>
                <a:close/>
                <a:moveTo>
                  <a:pt x="604" y="729"/>
                </a:moveTo>
                <a:cubicBezTo>
                  <a:pt x="602" y="722"/>
                  <a:pt x="601" y="721"/>
                  <a:pt x="595" y="724"/>
                </a:cubicBezTo>
                <a:cubicBezTo>
                  <a:pt x="595" y="727"/>
                  <a:pt x="597" y="726"/>
                  <a:pt x="599" y="726"/>
                </a:cubicBezTo>
                <a:cubicBezTo>
                  <a:pt x="601" y="727"/>
                  <a:pt x="600" y="730"/>
                  <a:pt x="604" y="729"/>
                </a:cubicBezTo>
                <a:close/>
                <a:moveTo>
                  <a:pt x="879" y="1270"/>
                </a:moveTo>
                <a:cubicBezTo>
                  <a:pt x="873" y="1271"/>
                  <a:pt x="873" y="1271"/>
                  <a:pt x="874" y="1277"/>
                </a:cubicBezTo>
                <a:cubicBezTo>
                  <a:pt x="876" y="1276"/>
                  <a:pt x="878" y="1276"/>
                  <a:pt x="881" y="1275"/>
                </a:cubicBezTo>
                <a:cubicBezTo>
                  <a:pt x="880" y="1273"/>
                  <a:pt x="880" y="1271"/>
                  <a:pt x="879" y="1270"/>
                </a:cubicBezTo>
                <a:close/>
                <a:moveTo>
                  <a:pt x="513" y="711"/>
                </a:moveTo>
                <a:cubicBezTo>
                  <a:pt x="509" y="714"/>
                  <a:pt x="509" y="714"/>
                  <a:pt x="510" y="718"/>
                </a:cubicBezTo>
                <a:cubicBezTo>
                  <a:pt x="510" y="719"/>
                  <a:pt x="511" y="719"/>
                  <a:pt x="511" y="719"/>
                </a:cubicBezTo>
                <a:cubicBezTo>
                  <a:pt x="513" y="719"/>
                  <a:pt x="515" y="719"/>
                  <a:pt x="516" y="717"/>
                </a:cubicBezTo>
                <a:cubicBezTo>
                  <a:pt x="514" y="715"/>
                  <a:pt x="516" y="712"/>
                  <a:pt x="513" y="711"/>
                </a:cubicBezTo>
                <a:close/>
                <a:moveTo>
                  <a:pt x="1180" y="1198"/>
                </a:moveTo>
                <a:cubicBezTo>
                  <a:pt x="1181" y="1197"/>
                  <a:pt x="1184" y="1198"/>
                  <a:pt x="1185" y="1196"/>
                </a:cubicBezTo>
                <a:cubicBezTo>
                  <a:pt x="1185" y="1193"/>
                  <a:pt x="1184" y="1191"/>
                  <a:pt x="1181" y="1190"/>
                </a:cubicBezTo>
                <a:cubicBezTo>
                  <a:pt x="1178" y="1192"/>
                  <a:pt x="1179" y="1195"/>
                  <a:pt x="1180" y="1198"/>
                </a:cubicBezTo>
                <a:close/>
                <a:moveTo>
                  <a:pt x="1230" y="1232"/>
                </a:moveTo>
                <a:cubicBezTo>
                  <a:pt x="1228" y="1228"/>
                  <a:pt x="1226" y="1226"/>
                  <a:pt x="1225" y="1226"/>
                </a:cubicBezTo>
                <a:cubicBezTo>
                  <a:pt x="1223" y="1231"/>
                  <a:pt x="1223" y="1233"/>
                  <a:pt x="1225" y="1234"/>
                </a:cubicBezTo>
                <a:cubicBezTo>
                  <a:pt x="1226" y="1233"/>
                  <a:pt x="1228" y="1233"/>
                  <a:pt x="1230" y="1232"/>
                </a:cubicBezTo>
                <a:close/>
                <a:moveTo>
                  <a:pt x="1390" y="640"/>
                </a:moveTo>
                <a:cubicBezTo>
                  <a:pt x="1390" y="644"/>
                  <a:pt x="1386" y="646"/>
                  <a:pt x="1388" y="649"/>
                </a:cubicBezTo>
                <a:cubicBezTo>
                  <a:pt x="1391" y="649"/>
                  <a:pt x="1392" y="646"/>
                  <a:pt x="1394" y="645"/>
                </a:cubicBezTo>
                <a:cubicBezTo>
                  <a:pt x="1394" y="642"/>
                  <a:pt x="1392" y="642"/>
                  <a:pt x="1390" y="640"/>
                </a:cubicBezTo>
                <a:close/>
                <a:moveTo>
                  <a:pt x="806" y="1235"/>
                </a:moveTo>
                <a:cubicBezTo>
                  <a:pt x="811" y="1240"/>
                  <a:pt x="811" y="1240"/>
                  <a:pt x="816" y="1237"/>
                </a:cubicBezTo>
                <a:cubicBezTo>
                  <a:pt x="813" y="1233"/>
                  <a:pt x="811" y="1233"/>
                  <a:pt x="806" y="1235"/>
                </a:cubicBezTo>
                <a:close/>
                <a:moveTo>
                  <a:pt x="953" y="1178"/>
                </a:moveTo>
                <a:cubicBezTo>
                  <a:pt x="951" y="1180"/>
                  <a:pt x="948" y="1182"/>
                  <a:pt x="948" y="1186"/>
                </a:cubicBezTo>
                <a:cubicBezTo>
                  <a:pt x="949" y="1187"/>
                  <a:pt x="950" y="1187"/>
                  <a:pt x="951" y="1187"/>
                </a:cubicBezTo>
                <a:cubicBezTo>
                  <a:pt x="954" y="1183"/>
                  <a:pt x="954" y="1182"/>
                  <a:pt x="953" y="1178"/>
                </a:cubicBezTo>
                <a:close/>
                <a:moveTo>
                  <a:pt x="1150" y="1128"/>
                </a:moveTo>
                <a:cubicBezTo>
                  <a:pt x="1151" y="1131"/>
                  <a:pt x="1151" y="1135"/>
                  <a:pt x="1154" y="1137"/>
                </a:cubicBezTo>
                <a:cubicBezTo>
                  <a:pt x="1155" y="1137"/>
                  <a:pt x="1155" y="1136"/>
                  <a:pt x="1156" y="1136"/>
                </a:cubicBezTo>
                <a:cubicBezTo>
                  <a:pt x="1155" y="1133"/>
                  <a:pt x="1155" y="1130"/>
                  <a:pt x="1154" y="1127"/>
                </a:cubicBezTo>
                <a:cubicBezTo>
                  <a:pt x="1153" y="1127"/>
                  <a:pt x="1152" y="1128"/>
                  <a:pt x="1150" y="1128"/>
                </a:cubicBezTo>
                <a:close/>
                <a:moveTo>
                  <a:pt x="1082" y="1006"/>
                </a:moveTo>
                <a:cubicBezTo>
                  <a:pt x="1085" y="1005"/>
                  <a:pt x="1088" y="1006"/>
                  <a:pt x="1090" y="1003"/>
                </a:cubicBezTo>
                <a:cubicBezTo>
                  <a:pt x="1089" y="1001"/>
                  <a:pt x="1087" y="1000"/>
                  <a:pt x="1084" y="999"/>
                </a:cubicBezTo>
                <a:cubicBezTo>
                  <a:pt x="1086" y="1002"/>
                  <a:pt x="1080" y="1001"/>
                  <a:pt x="1082" y="1006"/>
                </a:cubicBezTo>
                <a:close/>
                <a:moveTo>
                  <a:pt x="1285" y="660"/>
                </a:moveTo>
                <a:cubicBezTo>
                  <a:pt x="1285" y="657"/>
                  <a:pt x="1289" y="656"/>
                  <a:pt x="1286" y="653"/>
                </a:cubicBezTo>
                <a:cubicBezTo>
                  <a:pt x="1283" y="653"/>
                  <a:pt x="1280" y="654"/>
                  <a:pt x="1280" y="657"/>
                </a:cubicBezTo>
                <a:cubicBezTo>
                  <a:pt x="1281" y="658"/>
                  <a:pt x="1282" y="659"/>
                  <a:pt x="1285" y="660"/>
                </a:cubicBezTo>
                <a:close/>
                <a:moveTo>
                  <a:pt x="502" y="717"/>
                </a:moveTo>
                <a:cubicBezTo>
                  <a:pt x="500" y="719"/>
                  <a:pt x="498" y="721"/>
                  <a:pt x="500" y="725"/>
                </a:cubicBezTo>
                <a:cubicBezTo>
                  <a:pt x="502" y="723"/>
                  <a:pt x="504" y="724"/>
                  <a:pt x="505" y="722"/>
                </a:cubicBezTo>
                <a:cubicBezTo>
                  <a:pt x="504" y="721"/>
                  <a:pt x="505" y="719"/>
                  <a:pt x="502" y="717"/>
                </a:cubicBezTo>
                <a:close/>
                <a:moveTo>
                  <a:pt x="367" y="1087"/>
                </a:moveTo>
                <a:cubicBezTo>
                  <a:pt x="364" y="1088"/>
                  <a:pt x="362" y="1088"/>
                  <a:pt x="360" y="1090"/>
                </a:cubicBezTo>
                <a:cubicBezTo>
                  <a:pt x="360" y="1091"/>
                  <a:pt x="360" y="1091"/>
                  <a:pt x="360" y="1092"/>
                </a:cubicBezTo>
                <a:cubicBezTo>
                  <a:pt x="364" y="1093"/>
                  <a:pt x="366" y="1091"/>
                  <a:pt x="367" y="1087"/>
                </a:cubicBezTo>
                <a:close/>
                <a:moveTo>
                  <a:pt x="915" y="627"/>
                </a:moveTo>
                <a:cubicBezTo>
                  <a:pt x="915" y="629"/>
                  <a:pt x="915" y="631"/>
                  <a:pt x="918" y="632"/>
                </a:cubicBezTo>
                <a:cubicBezTo>
                  <a:pt x="920" y="631"/>
                  <a:pt x="920" y="629"/>
                  <a:pt x="921" y="628"/>
                </a:cubicBezTo>
                <a:cubicBezTo>
                  <a:pt x="919" y="627"/>
                  <a:pt x="918" y="625"/>
                  <a:pt x="915" y="627"/>
                </a:cubicBezTo>
                <a:close/>
                <a:moveTo>
                  <a:pt x="669" y="724"/>
                </a:moveTo>
                <a:cubicBezTo>
                  <a:pt x="670" y="722"/>
                  <a:pt x="672" y="720"/>
                  <a:pt x="670" y="718"/>
                </a:cubicBezTo>
                <a:cubicBezTo>
                  <a:pt x="668" y="717"/>
                  <a:pt x="666" y="717"/>
                  <a:pt x="665" y="720"/>
                </a:cubicBezTo>
                <a:cubicBezTo>
                  <a:pt x="666" y="722"/>
                  <a:pt x="668" y="722"/>
                  <a:pt x="669" y="724"/>
                </a:cubicBezTo>
                <a:close/>
                <a:moveTo>
                  <a:pt x="646" y="731"/>
                </a:moveTo>
                <a:cubicBezTo>
                  <a:pt x="645" y="728"/>
                  <a:pt x="644" y="728"/>
                  <a:pt x="642" y="727"/>
                </a:cubicBezTo>
                <a:cubicBezTo>
                  <a:pt x="641" y="728"/>
                  <a:pt x="640" y="729"/>
                  <a:pt x="639" y="731"/>
                </a:cubicBezTo>
                <a:cubicBezTo>
                  <a:pt x="642" y="731"/>
                  <a:pt x="643" y="734"/>
                  <a:pt x="646" y="731"/>
                </a:cubicBezTo>
                <a:close/>
                <a:moveTo>
                  <a:pt x="1082" y="720"/>
                </a:moveTo>
                <a:cubicBezTo>
                  <a:pt x="1078" y="719"/>
                  <a:pt x="1077" y="719"/>
                  <a:pt x="1075" y="721"/>
                </a:cubicBezTo>
                <a:cubicBezTo>
                  <a:pt x="1075" y="722"/>
                  <a:pt x="1075" y="723"/>
                  <a:pt x="1076" y="723"/>
                </a:cubicBezTo>
                <a:cubicBezTo>
                  <a:pt x="1078" y="723"/>
                  <a:pt x="1081" y="724"/>
                  <a:pt x="1082" y="720"/>
                </a:cubicBezTo>
                <a:close/>
                <a:moveTo>
                  <a:pt x="684" y="700"/>
                </a:moveTo>
                <a:cubicBezTo>
                  <a:pt x="686" y="699"/>
                  <a:pt x="687" y="699"/>
                  <a:pt x="688" y="697"/>
                </a:cubicBezTo>
                <a:cubicBezTo>
                  <a:pt x="687" y="697"/>
                  <a:pt x="688" y="694"/>
                  <a:pt x="685" y="693"/>
                </a:cubicBezTo>
                <a:cubicBezTo>
                  <a:pt x="685" y="694"/>
                  <a:pt x="683" y="693"/>
                  <a:pt x="683" y="695"/>
                </a:cubicBezTo>
                <a:cubicBezTo>
                  <a:pt x="683" y="696"/>
                  <a:pt x="684" y="697"/>
                  <a:pt x="684" y="700"/>
                </a:cubicBezTo>
                <a:close/>
                <a:moveTo>
                  <a:pt x="986" y="1157"/>
                </a:moveTo>
                <a:cubicBezTo>
                  <a:pt x="985" y="1159"/>
                  <a:pt x="983" y="1161"/>
                  <a:pt x="985" y="1163"/>
                </a:cubicBezTo>
                <a:cubicBezTo>
                  <a:pt x="988" y="1164"/>
                  <a:pt x="988" y="1161"/>
                  <a:pt x="990" y="1159"/>
                </a:cubicBezTo>
                <a:cubicBezTo>
                  <a:pt x="989" y="1159"/>
                  <a:pt x="988" y="1158"/>
                  <a:pt x="986" y="1157"/>
                </a:cubicBezTo>
                <a:close/>
                <a:moveTo>
                  <a:pt x="678" y="744"/>
                </a:moveTo>
                <a:cubicBezTo>
                  <a:pt x="680" y="745"/>
                  <a:pt x="682" y="745"/>
                  <a:pt x="684" y="743"/>
                </a:cubicBezTo>
                <a:cubicBezTo>
                  <a:pt x="683" y="742"/>
                  <a:pt x="684" y="741"/>
                  <a:pt x="682" y="740"/>
                </a:cubicBezTo>
                <a:cubicBezTo>
                  <a:pt x="681" y="741"/>
                  <a:pt x="679" y="740"/>
                  <a:pt x="678" y="742"/>
                </a:cubicBezTo>
                <a:cubicBezTo>
                  <a:pt x="678" y="743"/>
                  <a:pt x="678" y="744"/>
                  <a:pt x="678" y="744"/>
                </a:cubicBezTo>
                <a:close/>
                <a:moveTo>
                  <a:pt x="863" y="1223"/>
                </a:moveTo>
                <a:cubicBezTo>
                  <a:pt x="865" y="1224"/>
                  <a:pt x="867" y="1223"/>
                  <a:pt x="868" y="1222"/>
                </a:cubicBezTo>
                <a:cubicBezTo>
                  <a:pt x="868" y="1221"/>
                  <a:pt x="868" y="1220"/>
                  <a:pt x="868" y="1219"/>
                </a:cubicBezTo>
                <a:cubicBezTo>
                  <a:pt x="865" y="1219"/>
                  <a:pt x="864" y="1219"/>
                  <a:pt x="862" y="1221"/>
                </a:cubicBezTo>
                <a:cubicBezTo>
                  <a:pt x="862" y="1221"/>
                  <a:pt x="863" y="1222"/>
                  <a:pt x="863" y="1223"/>
                </a:cubicBezTo>
                <a:close/>
                <a:moveTo>
                  <a:pt x="1099" y="571"/>
                </a:moveTo>
                <a:cubicBezTo>
                  <a:pt x="1099" y="570"/>
                  <a:pt x="1098" y="569"/>
                  <a:pt x="1098" y="569"/>
                </a:cubicBezTo>
                <a:cubicBezTo>
                  <a:pt x="1096" y="568"/>
                  <a:pt x="1095" y="569"/>
                  <a:pt x="1095" y="570"/>
                </a:cubicBezTo>
                <a:cubicBezTo>
                  <a:pt x="1095" y="573"/>
                  <a:pt x="1096" y="573"/>
                  <a:pt x="1099" y="571"/>
                </a:cubicBezTo>
                <a:close/>
                <a:moveTo>
                  <a:pt x="1126" y="1156"/>
                </a:moveTo>
                <a:cubicBezTo>
                  <a:pt x="1127" y="1154"/>
                  <a:pt x="1127" y="1153"/>
                  <a:pt x="1125" y="1152"/>
                </a:cubicBezTo>
                <a:cubicBezTo>
                  <a:pt x="1124" y="1153"/>
                  <a:pt x="1123" y="1153"/>
                  <a:pt x="1123" y="1154"/>
                </a:cubicBezTo>
                <a:cubicBezTo>
                  <a:pt x="1123" y="1155"/>
                  <a:pt x="1123" y="1156"/>
                  <a:pt x="1125" y="1157"/>
                </a:cubicBezTo>
                <a:cubicBezTo>
                  <a:pt x="1125" y="1156"/>
                  <a:pt x="1126" y="1156"/>
                  <a:pt x="1126" y="1156"/>
                </a:cubicBezTo>
                <a:close/>
                <a:moveTo>
                  <a:pt x="1133" y="554"/>
                </a:moveTo>
                <a:cubicBezTo>
                  <a:pt x="1133" y="555"/>
                  <a:pt x="1134" y="556"/>
                  <a:pt x="1134" y="556"/>
                </a:cubicBezTo>
                <a:cubicBezTo>
                  <a:pt x="1136" y="557"/>
                  <a:pt x="1137" y="556"/>
                  <a:pt x="1137" y="555"/>
                </a:cubicBezTo>
                <a:cubicBezTo>
                  <a:pt x="1137" y="552"/>
                  <a:pt x="1136" y="552"/>
                  <a:pt x="1133" y="554"/>
                </a:cubicBezTo>
                <a:close/>
                <a:moveTo>
                  <a:pt x="694" y="717"/>
                </a:moveTo>
                <a:cubicBezTo>
                  <a:pt x="693" y="717"/>
                  <a:pt x="692" y="718"/>
                  <a:pt x="692" y="718"/>
                </a:cubicBezTo>
                <a:cubicBezTo>
                  <a:pt x="691" y="720"/>
                  <a:pt x="692" y="721"/>
                  <a:pt x="693" y="721"/>
                </a:cubicBezTo>
                <a:cubicBezTo>
                  <a:pt x="696" y="721"/>
                  <a:pt x="696" y="720"/>
                  <a:pt x="694" y="717"/>
                </a:cubicBezTo>
                <a:close/>
                <a:moveTo>
                  <a:pt x="663" y="712"/>
                </a:moveTo>
                <a:cubicBezTo>
                  <a:pt x="661" y="711"/>
                  <a:pt x="660" y="711"/>
                  <a:pt x="659" y="713"/>
                </a:cubicBezTo>
                <a:cubicBezTo>
                  <a:pt x="660" y="714"/>
                  <a:pt x="659" y="715"/>
                  <a:pt x="661" y="715"/>
                </a:cubicBezTo>
                <a:cubicBezTo>
                  <a:pt x="663" y="716"/>
                  <a:pt x="664" y="714"/>
                  <a:pt x="663" y="712"/>
                </a:cubicBezTo>
                <a:close/>
                <a:moveTo>
                  <a:pt x="1154" y="1039"/>
                </a:moveTo>
                <a:cubicBezTo>
                  <a:pt x="1155" y="1041"/>
                  <a:pt x="1155" y="1042"/>
                  <a:pt x="1156" y="1042"/>
                </a:cubicBezTo>
                <a:cubicBezTo>
                  <a:pt x="1157" y="1042"/>
                  <a:pt x="1158" y="1042"/>
                  <a:pt x="1159" y="1041"/>
                </a:cubicBezTo>
                <a:cubicBezTo>
                  <a:pt x="1158" y="1038"/>
                  <a:pt x="1157" y="1037"/>
                  <a:pt x="1154" y="1039"/>
                </a:cubicBezTo>
                <a:close/>
                <a:moveTo>
                  <a:pt x="949" y="1201"/>
                </a:moveTo>
                <a:cubicBezTo>
                  <a:pt x="948" y="1203"/>
                  <a:pt x="948" y="1204"/>
                  <a:pt x="950" y="1204"/>
                </a:cubicBezTo>
                <a:cubicBezTo>
                  <a:pt x="951" y="1203"/>
                  <a:pt x="951" y="1202"/>
                  <a:pt x="949" y="1201"/>
                </a:cubicBezTo>
                <a:close/>
                <a:moveTo>
                  <a:pt x="956" y="1203"/>
                </a:moveTo>
                <a:cubicBezTo>
                  <a:pt x="955" y="1205"/>
                  <a:pt x="955" y="1206"/>
                  <a:pt x="957" y="1207"/>
                </a:cubicBezTo>
                <a:cubicBezTo>
                  <a:pt x="958" y="1205"/>
                  <a:pt x="958" y="1204"/>
                  <a:pt x="956" y="1203"/>
                </a:cubicBezTo>
                <a:close/>
                <a:moveTo>
                  <a:pt x="1223" y="1138"/>
                </a:moveTo>
                <a:cubicBezTo>
                  <a:pt x="1222" y="1140"/>
                  <a:pt x="1223" y="1141"/>
                  <a:pt x="1224" y="1142"/>
                </a:cubicBezTo>
                <a:cubicBezTo>
                  <a:pt x="1225" y="1141"/>
                  <a:pt x="1225" y="1139"/>
                  <a:pt x="1223" y="1138"/>
                </a:cubicBezTo>
                <a:close/>
                <a:moveTo>
                  <a:pt x="1192" y="1160"/>
                </a:moveTo>
                <a:cubicBezTo>
                  <a:pt x="1190" y="1159"/>
                  <a:pt x="1188" y="1159"/>
                  <a:pt x="1188" y="1161"/>
                </a:cubicBezTo>
                <a:cubicBezTo>
                  <a:pt x="1189" y="1162"/>
                  <a:pt x="1191" y="1161"/>
                  <a:pt x="1192" y="1160"/>
                </a:cubicBezTo>
                <a:close/>
                <a:moveTo>
                  <a:pt x="1340" y="1258"/>
                </a:moveTo>
                <a:cubicBezTo>
                  <a:pt x="1339" y="1258"/>
                  <a:pt x="1338" y="1258"/>
                  <a:pt x="1337" y="1258"/>
                </a:cubicBezTo>
                <a:cubicBezTo>
                  <a:pt x="1336" y="1254"/>
                  <a:pt x="1332" y="1252"/>
                  <a:pt x="1332" y="1248"/>
                </a:cubicBezTo>
                <a:cubicBezTo>
                  <a:pt x="1330" y="1248"/>
                  <a:pt x="1329" y="1249"/>
                  <a:pt x="1328" y="1248"/>
                </a:cubicBezTo>
                <a:cubicBezTo>
                  <a:pt x="1328" y="1247"/>
                  <a:pt x="1327" y="1246"/>
                  <a:pt x="1327" y="1245"/>
                </a:cubicBezTo>
                <a:cubicBezTo>
                  <a:pt x="1324" y="1242"/>
                  <a:pt x="1321" y="1241"/>
                  <a:pt x="1317" y="1240"/>
                </a:cubicBezTo>
                <a:cubicBezTo>
                  <a:pt x="1316" y="1232"/>
                  <a:pt x="1312" y="1225"/>
                  <a:pt x="1313" y="1217"/>
                </a:cubicBezTo>
                <a:cubicBezTo>
                  <a:pt x="1311" y="1217"/>
                  <a:pt x="1310" y="1217"/>
                  <a:pt x="1310" y="1217"/>
                </a:cubicBezTo>
                <a:cubicBezTo>
                  <a:pt x="1309" y="1216"/>
                  <a:pt x="1308" y="1214"/>
                  <a:pt x="1308" y="1213"/>
                </a:cubicBezTo>
                <a:cubicBezTo>
                  <a:pt x="1308" y="1213"/>
                  <a:pt x="1307" y="1212"/>
                  <a:pt x="1307" y="1212"/>
                </a:cubicBezTo>
                <a:cubicBezTo>
                  <a:pt x="1306" y="1212"/>
                  <a:pt x="1305" y="1213"/>
                  <a:pt x="1304" y="1212"/>
                </a:cubicBezTo>
                <a:cubicBezTo>
                  <a:pt x="1302" y="1206"/>
                  <a:pt x="1302" y="1206"/>
                  <a:pt x="1297" y="1201"/>
                </a:cubicBezTo>
                <a:cubicBezTo>
                  <a:pt x="1296" y="1201"/>
                  <a:pt x="1294" y="1202"/>
                  <a:pt x="1293" y="1201"/>
                </a:cubicBezTo>
                <a:cubicBezTo>
                  <a:pt x="1292" y="1196"/>
                  <a:pt x="1287" y="1193"/>
                  <a:pt x="1283" y="1191"/>
                </a:cubicBezTo>
                <a:cubicBezTo>
                  <a:pt x="1284" y="1189"/>
                  <a:pt x="1284" y="1188"/>
                  <a:pt x="1284" y="1187"/>
                </a:cubicBezTo>
                <a:cubicBezTo>
                  <a:pt x="1281" y="1183"/>
                  <a:pt x="1274" y="1190"/>
                  <a:pt x="1271" y="1184"/>
                </a:cubicBezTo>
                <a:cubicBezTo>
                  <a:pt x="1270" y="1179"/>
                  <a:pt x="1275" y="1177"/>
                  <a:pt x="1277" y="1173"/>
                </a:cubicBezTo>
                <a:cubicBezTo>
                  <a:pt x="1272" y="1170"/>
                  <a:pt x="1269" y="1173"/>
                  <a:pt x="1266" y="1174"/>
                </a:cubicBezTo>
                <a:cubicBezTo>
                  <a:pt x="1264" y="1179"/>
                  <a:pt x="1271" y="1180"/>
                  <a:pt x="1269" y="1185"/>
                </a:cubicBezTo>
                <a:cubicBezTo>
                  <a:pt x="1266" y="1183"/>
                  <a:pt x="1263" y="1181"/>
                  <a:pt x="1259" y="1183"/>
                </a:cubicBezTo>
                <a:cubicBezTo>
                  <a:pt x="1258" y="1178"/>
                  <a:pt x="1256" y="1176"/>
                  <a:pt x="1251" y="1176"/>
                </a:cubicBezTo>
                <a:cubicBezTo>
                  <a:pt x="1250" y="1171"/>
                  <a:pt x="1246" y="1169"/>
                  <a:pt x="1242" y="1166"/>
                </a:cubicBezTo>
                <a:cubicBezTo>
                  <a:pt x="1244" y="1161"/>
                  <a:pt x="1249" y="1162"/>
                  <a:pt x="1253" y="1161"/>
                </a:cubicBezTo>
                <a:cubicBezTo>
                  <a:pt x="1254" y="1164"/>
                  <a:pt x="1254" y="1166"/>
                  <a:pt x="1255" y="1169"/>
                </a:cubicBezTo>
                <a:cubicBezTo>
                  <a:pt x="1255" y="1169"/>
                  <a:pt x="1256" y="1169"/>
                  <a:pt x="1256" y="1169"/>
                </a:cubicBezTo>
                <a:cubicBezTo>
                  <a:pt x="1258" y="1168"/>
                  <a:pt x="1259" y="1166"/>
                  <a:pt x="1260" y="1164"/>
                </a:cubicBezTo>
                <a:cubicBezTo>
                  <a:pt x="1259" y="1161"/>
                  <a:pt x="1258" y="1159"/>
                  <a:pt x="1258" y="1156"/>
                </a:cubicBezTo>
                <a:cubicBezTo>
                  <a:pt x="1255" y="1154"/>
                  <a:pt x="1252" y="1155"/>
                  <a:pt x="1249" y="1152"/>
                </a:cubicBezTo>
                <a:cubicBezTo>
                  <a:pt x="1247" y="1149"/>
                  <a:pt x="1243" y="1152"/>
                  <a:pt x="1239" y="1150"/>
                </a:cubicBezTo>
                <a:cubicBezTo>
                  <a:pt x="1238" y="1154"/>
                  <a:pt x="1233" y="1152"/>
                  <a:pt x="1231" y="1155"/>
                </a:cubicBezTo>
                <a:cubicBezTo>
                  <a:pt x="1233" y="1158"/>
                  <a:pt x="1233" y="1161"/>
                  <a:pt x="1234" y="1164"/>
                </a:cubicBezTo>
                <a:cubicBezTo>
                  <a:pt x="1236" y="1167"/>
                  <a:pt x="1241" y="1165"/>
                  <a:pt x="1241" y="1169"/>
                </a:cubicBezTo>
                <a:cubicBezTo>
                  <a:pt x="1242" y="1173"/>
                  <a:pt x="1246" y="1173"/>
                  <a:pt x="1249" y="1175"/>
                </a:cubicBezTo>
                <a:cubicBezTo>
                  <a:pt x="1250" y="1177"/>
                  <a:pt x="1250" y="1180"/>
                  <a:pt x="1251" y="1183"/>
                </a:cubicBezTo>
                <a:cubicBezTo>
                  <a:pt x="1258" y="1183"/>
                  <a:pt x="1261" y="1187"/>
                  <a:pt x="1264" y="1193"/>
                </a:cubicBezTo>
                <a:cubicBezTo>
                  <a:pt x="1266" y="1194"/>
                  <a:pt x="1269" y="1196"/>
                  <a:pt x="1271" y="1197"/>
                </a:cubicBezTo>
                <a:cubicBezTo>
                  <a:pt x="1271" y="1199"/>
                  <a:pt x="1273" y="1200"/>
                  <a:pt x="1272" y="1201"/>
                </a:cubicBezTo>
                <a:cubicBezTo>
                  <a:pt x="1263" y="1203"/>
                  <a:pt x="1256" y="1199"/>
                  <a:pt x="1249" y="1197"/>
                </a:cubicBezTo>
                <a:cubicBezTo>
                  <a:pt x="1249" y="1193"/>
                  <a:pt x="1245" y="1193"/>
                  <a:pt x="1245" y="1190"/>
                </a:cubicBezTo>
                <a:cubicBezTo>
                  <a:pt x="1245" y="1189"/>
                  <a:pt x="1246" y="1188"/>
                  <a:pt x="1246" y="1186"/>
                </a:cubicBezTo>
                <a:cubicBezTo>
                  <a:pt x="1244" y="1185"/>
                  <a:pt x="1243" y="1183"/>
                  <a:pt x="1242" y="1182"/>
                </a:cubicBezTo>
                <a:cubicBezTo>
                  <a:pt x="1238" y="1181"/>
                  <a:pt x="1234" y="1181"/>
                  <a:pt x="1231" y="1183"/>
                </a:cubicBezTo>
                <a:cubicBezTo>
                  <a:pt x="1231" y="1184"/>
                  <a:pt x="1229" y="1185"/>
                  <a:pt x="1229" y="1187"/>
                </a:cubicBezTo>
                <a:cubicBezTo>
                  <a:pt x="1231" y="1186"/>
                  <a:pt x="1232" y="1186"/>
                  <a:pt x="1233" y="1186"/>
                </a:cubicBezTo>
                <a:cubicBezTo>
                  <a:pt x="1235" y="1188"/>
                  <a:pt x="1235" y="1192"/>
                  <a:pt x="1236" y="1194"/>
                </a:cubicBezTo>
                <a:cubicBezTo>
                  <a:pt x="1235" y="1195"/>
                  <a:pt x="1234" y="1196"/>
                  <a:pt x="1233" y="1196"/>
                </a:cubicBezTo>
                <a:cubicBezTo>
                  <a:pt x="1230" y="1194"/>
                  <a:pt x="1231" y="1190"/>
                  <a:pt x="1229" y="1187"/>
                </a:cubicBezTo>
                <a:cubicBezTo>
                  <a:pt x="1228" y="1187"/>
                  <a:pt x="1227" y="1188"/>
                  <a:pt x="1226" y="1187"/>
                </a:cubicBezTo>
                <a:cubicBezTo>
                  <a:pt x="1225" y="1187"/>
                  <a:pt x="1224" y="1186"/>
                  <a:pt x="1224" y="1187"/>
                </a:cubicBezTo>
                <a:cubicBezTo>
                  <a:pt x="1224" y="1189"/>
                  <a:pt x="1224" y="1192"/>
                  <a:pt x="1227" y="1193"/>
                </a:cubicBezTo>
                <a:cubicBezTo>
                  <a:pt x="1224" y="1195"/>
                  <a:pt x="1227" y="1198"/>
                  <a:pt x="1227" y="1200"/>
                </a:cubicBezTo>
                <a:cubicBezTo>
                  <a:pt x="1230" y="1202"/>
                  <a:pt x="1233" y="1204"/>
                  <a:pt x="1236" y="1206"/>
                </a:cubicBezTo>
                <a:cubicBezTo>
                  <a:pt x="1236" y="1203"/>
                  <a:pt x="1236" y="1201"/>
                  <a:pt x="1236" y="1199"/>
                </a:cubicBezTo>
                <a:cubicBezTo>
                  <a:pt x="1238" y="1199"/>
                  <a:pt x="1240" y="1198"/>
                  <a:pt x="1242" y="1198"/>
                </a:cubicBezTo>
                <a:cubicBezTo>
                  <a:pt x="1250" y="1202"/>
                  <a:pt x="1258" y="1207"/>
                  <a:pt x="1266" y="1211"/>
                </a:cubicBezTo>
                <a:cubicBezTo>
                  <a:pt x="1268" y="1210"/>
                  <a:pt x="1271" y="1210"/>
                  <a:pt x="1274" y="1209"/>
                </a:cubicBezTo>
                <a:cubicBezTo>
                  <a:pt x="1275" y="1208"/>
                  <a:pt x="1275" y="1206"/>
                  <a:pt x="1276" y="1205"/>
                </a:cubicBezTo>
                <a:cubicBezTo>
                  <a:pt x="1278" y="1204"/>
                  <a:pt x="1280" y="1203"/>
                  <a:pt x="1281" y="1203"/>
                </a:cubicBezTo>
                <a:cubicBezTo>
                  <a:pt x="1285" y="1205"/>
                  <a:pt x="1288" y="1207"/>
                  <a:pt x="1290" y="1208"/>
                </a:cubicBezTo>
                <a:cubicBezTo>
                  <a:pt x="1292" y="1211"/>
                  <a:pt x="1291" y="1214"/>
                  <a:pt x="1291" y="1217"/>
                </a:cubicBezTo>
                <a:cubicBezTo>
                  <a:pt x="1298" y="1222"/>
                  <a:pt x="1298" y="1222"/>
                  <a:pt x="1294" y="1228"/>
                </a:cubicBezTo>
                <a:cubicBezTo>
                  <a:pt x="1289" y="1227"/>
                  <a:pt x="1284" y="1225"/>
                  <a:pt x="1279" y="1224"/>
                </a:cubicBezTo>
                <a:cubicBezTo>
                  <a:pt x="1277" y="1229"/>
                  <a:pt x="1270" y="1222"/>
                  <a:pt x="1267" y="1228"/>
                </a:cubicBezTo>
                <a:cubicBezTo>
                  <a:pt x="1267" y="1229"/>
                  <a:pt x="1268" y="1230"/>
                  <a:pt x="1269" y="1232"/>
                </a:cubicBezTo>
                <a:cubicBezTo>
                  <a:pt x="1273" y="1231"/>
                  <a:pt x="1275" y="1234"/>
                  <a:pt x="1277" y="1236"/>
                </a:cubicBezTo>
                <a:cubicBezTo>
                  <a:pt x="1281" y="1236"/>
                  <a:pt x="1285" y="1238"/>
                  <a:pt x="1289" y="1237"/>
                </a:cubicBezTo>
                <a:cubicBezTo>
                  <a:pt x="1290" y="1237"/>
                  <a:pt x="1293" y="1240"/>
                  <a:pt x="1295" y="1241"/>
                </a:cubicBezTo>
                <a:cubicBezTo>
                  <a:pt x="1296" y="1245"/>
                  <a:pt x="1300" y="1246"/>
                  <a:pt x="1302" y="1247"/>
                </a:cubicBezTo>
                <a:cubicBezTo>
                  <a:pt x="1306" y="1247"/>
                  <a:pt x="1308" y="1245"/>
                  <a:pt x="1310" y="1243"/>
                </a:cubicBezTo>
                <a:cubicBezTo>
                  <a:pt x="1314" y="1243"/>
                  <a:pt x="1315" y="1249"/>
                  <a:pt x="1319" y="1248"/>
                </a:cubicBezTo>
                <a:cubicBezTo>
                  <a:pt x="1321" y="1249"/>
                  <a:pt x="1320" y="1253"/>
                  <a:pt x="1322" y="1254"/>
                </a:cubicBezTo>
                <a:cubicBezTo>
                  <a:pt x="1325" y="1256"/>
                  <a:pt x="1328" y="1255"/>
                  <a:pt x="1331" y="1258"/>
                </a:cubicBezTo>
                <a:cubicBezTo>
                  <a:pt x="1331" y="1259"/>
                  <a:pt x="1332" y="1261"/>
                  <a:pt x="1332" y="1263"/>
                </a:cubicBezTo>
                <a:cubicBezTo>
                  <a:pt x="1335" y="1263"/>
                  <a:pt x="1337" y="1264"/>
                  <a:pt x="1340" y="1264"/>
                </a:cubicBezTo>
                <a:cubicBezTo>
                  <a:pt x="1342" y="1266"/>
                  <a:pt x="1343" y="1269"/>
                  <a:pt x="1346" y="1270"/>
                </a:cubicBezTo>
                <a:cubicBezTo>
                  <a:pt x="1346" y="1265"/>
                  <a:pt x="1342" y="1262"/>
                  <a:pt x="1340" y="1258"/>
                </a:cubicBezTo>
                <a:close/>
                <a:moveTo>
                  <a:pt x="1640" y="497"/>
                </a:moveTo>
                <a:cubicBezTo>
                  <a:pt x="1635" y="499"/>
                  <a:pt x="1630" y="497"/>
                  <a:pt x="1625" y="499"/>
                </a:cubicBezTo>
                <a:cubicBezTo>
                  <a:pt x="1618" y="501"/>
                  <a:pt x="1611" y="503"/>
                  <a:pt x="1603" y="505"/>
                </a:cubicBezTo>
                <a:cubicBezTo>
                  <a:pt x="1602" y="504"/>
                  <a:pt x="1600" y="503"/>
                  <a:pt x="1599" y="502"/>
                </a:cubicBezTo>
                <a:cubicBezTo>
                  <a:pt x="1590" y="504"/>
                  <a:pt x="1579" y="502"/>
                  <a:pt x="1571" y="511"/>
                </a:cubicBezTo>
                <a:cubicBezTo>
                  <a:pt x="1570" y="512"/>
                  <a:pt x="1569" y="514"/>
                  <a:pt x="1567" y="517"/>
                </a:cubicBezTo>
                <a:cubicBezTo>
                  <a:pt x="1570" y="519"/>
                  <a:pt x="1573" y="522"/>
                  <a:pt x="1576" y="523"/>
                </a:cubicBezTo>
                <a:cubicBezTo>
                  <a:pt x="1579" y="525"/>
                  <a:pt x="1582" y="528"/>
                  <a:pt x="1586" y="529"/>
                </a:cubicBezTo>
                <a:cubicBezTo>
                  <a:pt x="1594" y="525"/>
                  <a:pt x="1602" y="528"/>
                  <a:pt x="1610" y="527"/>
                </a:cubicBezTo>
                <a:cubicBezTo>
                  <a:pt x="1611" y="528"/>
                  <a:pt x="1611" y="531"/>
                  <a:pt x="1613" y="530"/>
                </a:cubicBezTo>
                <a:cubicBezTo>
                  <a:pt x="1616" y="530"/>
                  <a:pt x="1614" y="527"/>
                  <a:pt x="1615" y="525"/>
                </a:cubicBezTo>
                <a:cubicBezTo>
                  <a:pt x="1624" y="524"/>
                  <a:pt x="1632" y="519"/>
                  <a:pt x="1639" y="514"/>
                </a:cubicBezTo>
                <a:cubicBezTo>
                  <a:pt x="1639" y="509"/>
                  <a:pt x="1647" y="506"/>
                  <a:pt x="1643" y="499"/>
                </a:cubicBezTo>
                <a:cubicBezTo>
                  <a:pt x="1643" y="498"/>
                  <a:pt x="1641" y="497"/>
                  <a:pt x="1640" y="497"/>
                </a:cubicBezTo>
                <a:close/>
                <a:moveTo>
                  <a:pt x="1566" y="1300"/>
                </a:moveTo>
                <a:cubicBezTo>
                  <a:pt x="1566" y="1304"/>
                  <a:pt x="1572" y="1307"/>
                  <a:pt x="1571" y="1311"/>
                </a:cubicBezTo>
                <a:cubicBezTo>
                  <a:pt x="1574" y="1313"/>
                  <a:pt x="1578" y="1314"/>
                  <a:pt x="1580" y="1317"/>
                </a:cubicBezTo>
                <a:cubicBezTo>
                  <a:pt x="1582" y="1318"/>
                  <a:pt x="1585" y="1318"/>
                  <a:pt x="1588" y="1319"/>
                </a:cubicBezTo>
                <a:cubicBezTo>
                  <a:pt x="1588" y="1320"/>
                  <a:pt x="1588" y="1321"/>
                  <a:pt x="1589" y="1323"/>
                </a:cubicBezTo>
                <a:cubicBezTo>
                  <a:pt x="1595" y="1323"/>
                  <a:pt x="1598" y="1327"/>
                  <a:pt x="1600" y="1332"/>
                </a:cubicBezTo>
                <a:cubicBezTo>
                  <a:pt x="1605" y="1331"/>
                  <a:pt x="1608" y="1337"/>
                  <a:pt x="1613" y="1336"/>
                </a:cubicBezTo>
                <a:cubicBezTo>
                  <a:pt x="1614" y="1339"/>
                  <a:pt x="1615" y="1342"/>
                  <a:pt x="1616" y="1344"/>
                </a:cubicBezTo>
                <a:cubicBezTo>
                  <a:pt x="1621" y="1341"/>
                  <a:pt x="1621" y="1341"/>
                  <a:pt x="1628" y="1342"/>
                </a:cubicBezTo>
                <a:cubicBezTo>
                  <a:pt x="1630" y="1344"/>
                  <a:pt x="1631" y="1347"/>
                  <a:pt x="1635" y="1345"/>
                </a:cubicBezTo>
                <a:cubicBezTo>
                  <a:pt x="1636" y="1343"/>
                  <a:pt x="1634" y="1341"/>
                  <a:pt x="1634" y="1339"/>
                </a:cubicBezTo>
                <a:cubicBezTo>
                  <a:pt x="1632" y="1338"/>
                  <a:pt x="1631" y="1337"/>
                  <a:pt x="1630" y="1336"/>
                </a:cubicBezTo>
                <a:cubicBezTo>
                  <a:pt x="1627" y="1333"/>
                  <a:pt x="1628" y="1330"/>
                  <a:pt x="1628" y="1327"/>
                </a:cubicBezTo>
                <a:cubicBezTo>
                  <a:pt x="1627" y="1327"/>
                  <a:pt x="1626" y="1328"/>
                  <a:pt x="1625" y="1327"/>
                </a:cubicBezTo>
                <a:cubicBezTo>
                  <a:pt x="1624" y="1325"/>
                  <a:pt x="1623" y="1323"/>
                  <a:pt x="1623" y="1320"/>
                </a:cubicBezTo>
                <a:cubicBezTo>
                  <a:pt x="1622" y="1317"/>
                  <a:pt x="1619" y="1314"/>
                  <a:pt x="1618" y="1314"/>
                </a:cubicBezTo>
                <a:cubicBezTo>
                  <a:pt x="1612" y="1314"/>
                  <a:pt x="1611" y="1309"/>
                  <a:pt x="1609" y="1307"/>
                </a:cubicBezTo>
                <a:cubicBezTo>
                  <a:pt x="1603" y="1306"/>
                  <a:pt x="1599" y="1306"/>
                  <a:pt x="1595" y="1301"/>
                </a:cubicBezTo>
                <a:cubicBezTo>
                  <a:pt x="1592" y="1298"/>
                  <a:pt x="1588" y="1295"/>
                  <a:pt x="1582" y="1297"/>
                </a:cubicBezTo>
                <a:cubicBezTo>
                  <a:pt x="1581" y="1293"/>
                  <a:pt x="1580" y="1289"/>
                  <a:pt x="1579" y="1285"/>
                </a:cubicBezTo>
                <a:cubicBezTo>
                  <a:pt x="1576" y="1285"/>
                  <a:pt x="1574" y="1284"/>
                  <a:pt x="1572" y="1284"/>
                </a:cubicBezTo>
                <a:cubicBezTo>
                  <a:pt x="1570" y="1285"/>
                  <a:pt x="1570" y="1288"/>
                  <a:pt x="1566" y="1287"/>
                </a:cubicBezTo>
                <a:cubicBezTo>
                  <a:pt x="1570" y="1292"/>
                  <a:pt x="1566" y="1296"/>
                  <a:pt x="1566" y="1300"/>
                </a:cubicBezTo>
                <a:close/>
                <a:moveTo>
                  <a:pt x="732" y="1265"/>
                </a:moveTo>
                <a:cubicBezTo>
                  <a:pt x="736" y="1267"/>
                  <a:pt x="740" y="1263"/>
                  <a:pt x="745" y="1263"/>
                </a:cubicBezTo>
                <a:cubicBezTo>
                  <a:pt x="746" y="1265"/>
                  <a:pt x="747" y="1267"/>
                  <a:pt x="750" y="1266"/>
                </a:cubicBezTo>
                <a:cubicBezTo>
                  <a:pt x="751" y="1269"/>
                  <a:pt x="751" y="1272"/>
                  <a:pt x="752" y="1275"/>
                </a:cubicBezTo>
                <a:cubicBezTo>
                  <a:pt x="751" y="1275"/>
                  <a:pt x="750" y="1276"/>
                  <a:pt x="749" y="1276"/>
                </a:cubicBezTo>
                <a:cubicBezTo>
                  <a:pt x="749" y="1279"/>
                  <a:pt x="752" y="1282"/>
                  <a:pt x="750" y="1285"/>
                </a:cubicBezTo>
                <a:cubicBezTo>
                  <a:pt x="752" y="1286"/>
                  <a:pt x="755" y="1283"/>
                  <a:pt x="757" y="1284"/>
                </a:cubicBezTo>
                <a:cubicBezTo>
                  <a:pt x="759" y="1287"/>
                  <a:pt x="758" y="1291"/>
                  <a:pt x="761" y="1293"/>
                </a:cubicBezTo>
                <a:cubicBezTo>
                  <a:pt x="764" y="1291"/>
                  <a:pt x="763" y="1288"/>
                  <a:pt x="764" y="1286"/>
                </a:cubicBezTo>
                <a:cubicBezTo>
                  <a:pt x="759" y="1281"/>
                  <a:pt x="759" y="1281"/>
                  <a:pt x="762" y="1276"/>
                </a:cubicBezTo>
                <a:cubicBezTo>
                  <a:pt x="764" y="1276"/>
                  <a:pt x="766" y="1275"/>
                  <a:pt x="768" y="1275"/>
                </a:cubicBezTo>
                <a:cubicBezTo>
                  <a:pt x="770" y="1276"/>
                  <a:pt x="772" y="1277"/>
                  <a:pt x="774" y="1279"/>
                </a:cubicBezTo>
                <a:cubicBezTo>
                  <a:pt x="775" y="1281"/>
                  <a:pt x="776" y="1285"/>
                  <a:pt x="777" y="1288"/>
                </a:cubicBezTo>
                <a:cubicBezTo>
                  <a:pt x="779" y="1288"/>
                  <a:pt x="781" y="1288"/>
                  <a:pt x="782" y="1289"/>
                </a:cubicBezTo>
                <a:cubicBezTo>
                  <a:pt x="786" y="1286"/>
                  <a:pt x="782" y="1282"/>
                  <a:pt x="783" y="1279"/>
                </a:cubicBezTo>
                <a:cubicBezTo>
                  <a:pt x="784" y="1279"/>
                  <a:pt x="785" y="1278"/>
                  <a:pt x="786" y="1278"/>
                </a:cubicBezTo>
                <a:cubicBezTo>
                  <a:pt x="785" y="1276"/>
                  <a:pt x="783" y="1276"/>
                  <a:pt x="783" y="1273"/>
                </a:cubicBezTo>
                <a:cubicBezTo>
                  <a:pt x="783" y="1273"/>
                  <a:pt x="784" y="1271"/>
                  <a:pt x="785" y="1271"/>
                </a:cubicBezTo>
                <a:cubicBezTo>
                  <a:pt x="788" y="1269"/>
                  <a:pt x="791" y="1269"/>
                  <a:pt x="793" y="1267"/>
                </a:cubicBezTo>
                <a:cubicBezTo>
                  <a:pt x="793" y="1265"/>
                  <a:pt x="792" y="1262"/>
                  <a:pt x="791" y="1260"/>
                </a:cubicBezTo>
                <a:cubicBezTo>
                  <a:pt x="789" y="1257"/>
                  <a:pt x="785" y="1257"/>
                  <a:pt x="782" y="1255"/>
                </a:cubicBezTo>
                <a:cubicBezTo>
                  <a:pt x="778" y="1252"/>
                  <a:pt x="775" y="1250"/>
                  <a:pt x="771" y="1248"/>
                </a:cubicBezTo>
                <a:cubicBezTo>
                  <a:pt x="769" y="1249"/>
                  <a:pt x="768" y="1249"/>
                  <a:pt x="766" y="1249"/>
                </a:cubicBezTo>
                <a:cubicBezTo>
                  <a:pt x="765" y="1247"/>
                  <a:pt x="764" y="1245"/>
                  <a:pt x="761" y="1244"/>
                </a:cubicBezTo>
                <a:cubicBezTo>
                  <a:pt x="758" y="1245"/>
                  <a:pt x="755" y="1246"/>
                  <a:pt x="752" y="1247"/>
                </a:cubicBezTo>
                <a:cubicBezTo>
                  <a:pt x="750" y="1245"/>
                  <a:pt x="751" y="1241"/>
                  <a:pt x="748" y="1240"/>
                </a:cubicBezTo>
                <a:cubicBezTo>
                  <a:pt x="745" y="1240"/>
                  <a:pt x="743" y="1243"/>
                  <a:pt x="741" y="1245"/>
                </a:cubicBezTo>
                <a:cubicBezTo>
                  <a:pt x="740" y="1251"/>
                  <a:pt x="734" y="1256"/>
                  <a:pt x="737" y="1263"/>
                </a:cubicBezTo>
                <a:cubicBezTo>
                  <a:pt x="735" y="1264"/>
                  <a:pt x="733" y="1264"/>
                  <a:pt x="731" y="1265"/>
                </a:cubicBezTo>
                <a:cubicBezTo>
                  <a:pt x="731" y="1265"/>
                  <a:pt x="732" y="1265"/>
                  <a:pt x="732" y="1265"/>
                </a:cubicBezTo>
                <a:close/>
                <a:moveTo>
                  <a:pt x="157" y="1234"/>
                </a:moveTo>
                <a:cubicBezTo>
                  <a:pt x="151" y="1242"/>
                  <a:pt x="142" y="1246"/>
                  <a:pt x="140" y="1255"/>
                </a:cubicBezTo>
                <a:cubicBezTo>
                  <a:pt x="144" y="1258"/>
                  <a:pt x="148" y="1261"/>
                  <a:pt x="152" y="1264"/>
                </a:cubicBezTo>
                <a:cubicBezTo>
                  <a:pt x="159" y="1263"/>
                  <a:pt x="166" y="1259"/>
                  <a:pt x="174" y="1259"/>
                </a:cubicBezTo>
                <a:cubicBezTo>
                  <a:pt x="175" y="1262"/>
                  <a:pt x="171" y="1264"/>
                  <a:pt x="172" y="1266"/>
                </a:cubicBezTo>
                <a:cubicBezTo>
                  <a:pt x="176" y="1267"/>
                  <a:pt x="178" y="1263"/>
                  <a:pt x="181" y="1261"/>
                </a:cubicBezTo>
                <a:cubicBezTo>
                  <a:pt x="180" y="1258"/>
                  <a:pt x="179" y="1256"/>
                  <a:pt x="179" y="1253"/>
                </a:cubicBezTo>
                <a:cubicBezTo>
                  <a:pt x="183" y="1251"/>
                  <a:pt x="186" y="1247"/>
                  <a:pt x="190" y="1245"/>
                </a:cubicBezTo>
                <a:cubicBezTo>
                  <a:pt x="194" y="1244"/>
                  <a:pt x="196" y="1238"/>
                  <a:pt x="202" y="1236"/>
                </a:cubicBezTo>
                <a:cubicBezTo>
                  <a:pt x="202" y="1234"/>
                  <a:pt x="202" y="1232"/>
                  <a:pt x="203" y="1230"/>
                </a:cubicBezTo>
                <a:cubicBezTo>
                  <a:pt x="206" y="1229"/>
                  <a:pt x="209" y="1230"/>
                  <a:pt x="210" y="1227"/>
                </a:cubicBezTo>
                <a:cubicBezTo>
                  <a:pt x="212" y="1224"/>
                  <a:pt x="215" y="1226"/>
                  <a:pt x="218" y="1226"/>
                </a:cubicBezTo>
                <a:cubicBezTo>
                  <a:pt x="218" y="1222"/>
                  <a:pt x="221" y="1218"/>
                  <a:pt x="218" y="1215"/>
                </a:cubicBezTo>
                <a:cubicBezTo>
                  <a:pt x="212" y="1216"/>
                  <a:pt x="207" y="1217"/>
                  <a:pt x="202" y="1219"/>
                </a:cubicBezTo>
                <a:cubicBezTo>
                  <a:pt x="202" y="1220"/>
                  <a:pt x="202" y="1221"/>
                  <a:pt x="202" y="1222"/>
                </a:cubicBezTo>
                <a:cubicBezTo>
                  <a:pt x="188" y="1230"/>
                  <a:pt x="172" y="1233"/>
                  <a:pt x="157" y="1234"/>
                </a:cubicBezTo>
                <a:close/>
                <a:moveTo>
                  <a:pt x="594" y="519"/>
                </a:moveTo>
                <a:cubicBezTo>
                  <a:pt x="592" y="517"/>
                  <a:pt x="590" y="514"/>
                  <a:pt x="586" y="513"/>
                </a:cubicBezTo>
                <a:cubicBezTo>
                  <a:pt x="585" y="509"/>
                  <a:pt x="584" y="505"/>
                  <a:pt x="583" y="503"/>
                </a:cubicBezTo>
                <a:cubicBezTo>
                  <a:pt x="579" y="497"/>
                  <a:pt x="575" y="495"/>
                  <a:pt x="569" y="494"/>
                </a:cubicBezTo>
                <a:cubicBezTo>
                  <a:pt x="568" y="499"/>
                  <a:pt x="568" y="504"/>
                  <a:pt x="571" y="507"/>
                </a:cubicBezTo>
                <a:cubicBezTo>
                  <a:pt x="573" y="509"/>
                  <a:pt x="573" y="512"/>
                  <a:pt x="574" y="514"/>
                </a:cubicBezTo>
                <a:cubicBezTo>
                  <a:pt x="575" y="519"/>
                  <a:pt x="577" y="524"/>
                  <a:pt x="576" y="529"/>
                </a:cubicBezTo>
                <a:cubicBezTo>
                  <a:pt x="576" y="533"/>
                  <a:pt x="579" y="538"/>
                  <a:pt x="580" y="543"/>
                </a:cubicBezTo>
                <a:cubicBezTo>
                  <a:pt x="575" y="545"/>
                  <a:pt x="569" y="546"/>
                  <a:pt x="565" y="543"/>
                </a:cubicBezTo>
                <a:cubicBezTo>
                  <a:pt x="561" y="540"/>
                  <a:pt x="558" y="539"/>
                  <a:pt x="554" y="540"/>
                </a:cubicBezTo>
                <a:cubicBezTo>
                  <a:pt x="553" y="542"/>
                  <a:pt x="551" y="543"/>
                  <a:pt x="552" y="545"/>
                </a:cubicBezTo>
                <a:cubicBezTo>
                  <a:pt x="557" y="548"/>
                  <a:pt x="561" y="550"/>
                  <a:pt x="566" y="553"/>
                </a:cubicBezTo>
                <a:cubicBezTo>
                  <a:pt x="568" y="552"/>
                  <a:pt x="571" y="552"/>
                  <a:pt x="571" y="552"/>
                </a:cubicBezTo>
                <a:cubicBezTo>
                  <a:pt x="575" y="553"/>
                  <a:pt x="577" y="554"/>
                  <a:pt x="579" y="555"/>
                </a:cubicBezTo>
                <a:cubicBezTo>
                  <a:pt x="580" y="557"/>
                  <a:pt x="580" y="559"/>
                  <a:pt x="579" y="561"/>
                </a:cubicBezTo>
                <a:cubicBezTo>
                  <a:pt x="580" y="561"/>
                  <a:pt x="581" y="562"/>
                  <a:pt x="582" y="563"/>
                </a:cubicBezTo>
                <a:cubicBezTo>
                  <a:pt x="583" y="559"/>
                  <a:pt x="584" y="556"/>
                  <a:pt x="583" y="552"/>
                </a:cubicBezTo>
                <a:cubicBezTo>
                  <a:pt x="582" y="551"/>
                  <a:pt x="584" y="549"/>
                  <a:pt x="584" y="549"/>
                </a:cubicBezTo>
                <a:cubicBezTo>
                  <a:pt x="587" y="550"/>
                  <a:pt x="589" y="551"/>
                  <a:pt x="590" y="551"/>
                </a:cubicBezTo>
                <a:cubicBezTo>
                  <a:pt x="591" y="553"/>
                  <a:pt x="591" y="555"/>
                  <a:pt x="593" y="556"/>
                </a:cubicBezTo>
                <a:cubicBezTo>
                  <a:pt x="595" y="555"/>
                  <a:pt x="597" y="554"/>
                  <a:pt x="599" y="556"/>
                </a:cubicBezTo>
                <a:cubicBezTo>
                  <a:pt x="599" y="554"/>
                  <a:pt x="602" y="554"/>
                  <a:pt x="603" y="552"/>
                </a:cubicBezTo>
                <a:cubicBezTo>
                  <a:pt x="603" y="551"/>
                  <a:pt x="602" y="550"/>
                  <a:pt x="602" y="548"/>
                </a:cubicBezTo>
                <a:cubicBezTo>
                  <a:pt x="604" y="547"/>
                  <a:pt x="604" y="543"/>
                  <a:pt x="608" y="542"/>
                </a:cubicBezTo>
                <a:cubicBezTo>
                  <a:pt x="610" y="543"/>
                  <a:pt x="612" y="545"/>
                  <a:pt x="614" y="547"/>
                </a:cubicBezTo>
                <a:cubicBezTo>
                  <a:pt x="618" y="547"/>
                  <a:pt x="619" y="544"/>
                  <a:pt x="620" y="541"/>
                </a:cubicBezTo>
                <a:cubicBezTo>
                  <a:pt x="619" y="540"/>
                  <a:pt x="620" y="538"/>
                  <a:pt x="618" y="537"/>
                </a:cubicBezTo>
                <a:cubicBezTo>
                  <a:pt x="615" y="538"/>
                  <a:pt x="612" y="539"/>
                  <a:pt x="608" y="540"/>
                </a:cubicBezTo>
                <a:cubicBezTo>
                  <a:pt x="607" y="534"/>
                  <a:pt x="604" y="529"/>
                  <a:pt x="600" y="524"/>
                </a:cubicBezTo>
                <a:cubicBezTo>
                  <a:pt x="596" y="525"/>
                  <a:pt x="595" y="522"/>
                  <a:pt x="594" y="519"/>
                </a:cubicBezTo>
                <a:close/>
                <a:moveTo>
                  <a:pt x="1354" y="1282"/>
                </a:moveTo>
                <a:cubicBezTo>
                  <a:pt x="1358" y="1286"/>
                  <a:pt x="1365" y="1287"/>
                  <a:pt x="1368" y="1293"/>
                </a:cubicBezTo>
                <a:cubicBezTo>
                  <a:pt x="1370" y="1296"/>
                  <a:pt x="1373" y="1296"/>
                  <a:pt x="1376" y="1297"/>
                </a:cubicBezTo>
                <a:cubicBezTo>
                  <a:pt x="1376" y="1298"/>
                  <a:pt x="1377" y="1299"/>
                  <a:pt x="1377" y="1301"/>
                </a:cubicBezTo>
                <a:cubicBezTo>
                  <a:pt x="1380" y="1303"/>
                  <a:pt x="1384" y="1304"/>
                  <a:pt x="1387" y="1306"/>
                </a:cubicBezTo>
                <a:cubicBezTo>
                  <a:pt x="1387" y="1308"/>
                  <a:pt x="1387" y="1309"/>
                  <a:pt x="1388" y="1310"/>
                </a:cubicBezTo>
                <a:cubicBezTo>
                  <a:pt x="1389" y="1311"/>
                  <a:pt x="1390" y="1310"/>
                  <a:pt x="1391" y="1310"/>
                </a:cubicBezTo>
                <a:cubicBezTo>
                  <a:pt x="1394" y="1312"/>
                  <a:pt x="1394" y="1316"/>
                  <a:pt x="1398" y="1317"/>
                </a:cubicBezTo>
                <a:cubicBezTo>
                  <a:pt x="1398" y="1320"/>
                  <a:pt x="1399" y="1322"/>
                  <a:pt x="1400" y="1325"/>
                </a:cubicBezTo>
                <a:cubicBezTo>
                  <a:pt x="1402" y="1326"/>
                  <a:pt x="1405" y="1327"/>
                  <a:pt x="1407" y="1328"/>
                </a:cubicBezTo>
                <a:cubicBezTo>
                  <a:pt x="1408" y="1330"/>
                  <a:pt x="1408" y="1331"/>
                  <a:pt x="1408" y="1332"/>
                </a:cubicBezTo>
                <a:cubicBezTo>
                  <a:pt x="1409" y="1333"/>
                  <a:pt x="1410" y="1333"/>
                  <a:pt x="1412" y="1333"/>
                </a:cubicBezTo>
                <a:cubicBezTo>
                  <a:pt x="1414" y="1336"/>
                  <a:pt x="1416" y="1341"/>
                  <a:pt x="1420" y="1344"/>
                </a:cubicBezTo>
                <a:cubicBezTo>
                  <a:pt x="1425" y="1347"/>
                  <a:pt x="1426" y="1352"/>
                  <a:pt x="1430" y="1356"/>
                </a:cubicBezTo>
                <a:cubicBezTo>
                  <a:pt x="1433" y="1355"/>
                  <a:pt x="1437" y="1354"/>
                  <a:pt x="1440" y="1353"/>
                </a:cubicBezTo>
                <a:cubicBezTo>
                  <a:pt x="1442" y="1356"/>
                  <a:pt x="1443" y="1358"/>
                  <a:pt x="1445" y="1360"/>
                </a:cubicBezTo>
                <a:cubicBezTo>
                  <a:pt x="1447" y="1359"/>
                  <a:pt x="1448" y="1358"/>
                  <a:pt x="1447" y="1356"/>
                </a:cubicBezTo>
                <a:cubicBezTo>
                  <a:pt x="1444" y="1355"/>
                  <a:pt x="1442" y="1351"/>
                  <a:pt x="1437" y="1350"/>
                </a:cubicBezTo>
                <a:cubicBezTo>
                  <a:pt x="1437" y="1349"/>
                  <a:pt x="1436" y="1347"/>
                  <a:pt x="1436" y="1345"/>
                </a:cubicBezTo>
                <a:cubicBezTo>
                  <a:pt x="1434" y="1343"/>
                  <a:pt x="1432" y="1343"/>
                  <a:pt x="1430" y="1343"/>
                </a:cubicBezTo>
                <a:cubicBezTo>
                  <a:pt x="1428" y="1339"/>
                  <a:pt x="1427" y="1336"/>
                  <a:pt x="1423" y="1334"/>
                </a:cubicBezTo>
                <a:cubicBezTo>
                  <a:pt x="1423" y="1331"/>
                  <a:pt x="1419" y="1328"/>
                  <a:pt x="1423" y="1324"/>
                </a:cubicBezTo>
                <a:cubicBezTo>
                  <a:pt x="1421" y="1323"/>
                  <a:pt x="1419" y="1323"/>
                  <a:pt x="1418" y="1322"/>
                </a:cubicBezTo>
                <a:cubicBezTo>
                  <a:pt x="1416" y="1316"/>
                  <a:pt x="1415" y="1311"/>
                  <a:pt x="1414" y="1306"/>
                </a:cubicBezTo>
                <a:cubicBezTo>
                  <a:pt x="1415" y="1305"/>
                  <a:pt x="1417" y="1306"/>
                  <a:pt x="1418" y="1304"/>
                </a:cubicBezTo>
                <a:cubicBezTo>
                  <a:pt x="1418" y="1303"/>
                  <a:pt x="1418" y="1302"/>
                  <a:pt x="1418" y="1302"/>
                </a:cubicBezTo>
                <a:cubicBezTo>
                  <a:pt x="1412" y="1300"/>
                  <a:pt x="1410" y="1306"/>
                  <a:pt x="1406" y="1306"/>
                </a:cubicBezTo>
                <a:cubicBezTo>
                  <a:pt x="1398" y="1299"/>
                  <a:pt x="1388" y="1295"/>
                  <a:pt x="1380" y="1289"/>
                </a:cubicBezTo>
                <a:cubicBezTo>
                  <a:pt x="1370" y="1283"/>
                  <a:pt x="1359" y="1280"/>
                  <a:pt x="1352" y="1271"/>
                </a:cubicBezTo>
                <a:cubicBezTo>
                  <a:pt x="1351" y="1270"/>
                  <a:pt x="1349" y="1269"/>
                  <a:pt x="1346" y="1270"/>
                </a:cubicBezTo>
                <a:cubicBezTo>
                  <a:pt x="1348" y="1274"/>
                  <a:pt x="1350" y="1278"/>
                  <a:pt x="1354" y="1282"/>
                </a:cubicBezTo>
                <a:close/>
                <a:moveTo>
                  <a:pt x="1694" y="878"/>
                </a:moveTo>
                <a:cubicBezTo>
                  <a:pt x="1699" y="875"/>
                  <a:pt x="1698" y="871"/>
                  <a:pt x="1698" y="866"/>
                </a:cubicBezTo>
                <a:cubicBezTo>
                  <a:pt x="1697" y="866"/>
                  <a:pt x="1695" y="865"/>
                  <a:pt x="1694" y="864"/>
                </a:cubicBezTo>
                <a:cubicBezTo>
                  <a:pt x="1684" y="867"/>
                  <a:pt x="1673" y="869"/>
                  <a:pt x="1664" y="875"/>
                </a:cubicBezTo>
                <a:cubicBezTo>
                  <a:pt x="1664" y="876"/>
                  <a:pt x="1664" y="877"/>
                  <a:pt x="1663" y="879"/>
                </a:cubicBezTo>
                <a:cubicBezTo>
                  <a:pt x="1661" y="879"/>
                  <a:pt x="1658" y="880"/>
                  <a:pt x="1655" y="881"/>
                </a:cubicBezTo>
                <a:cubicBezTo>
                  <a:pt x="1654" y="883"/>
                  <a:pt x="1653" y="885"/>
                  <a:pt x="1650" y="886"/>
                </a:cubicBezTo>
                <a:cubicBezTo>
                  <a:pt x="1646" y="887"/>
                  <a:pt x="1648" y="891"/>
                  <a:pt x="1646" y="893"/>
                </a:cubicBezTo>
                <a:cubicBezTo>
                  <a:pt x="1645" y="893"/>
                  <a:pt x="1644" y="894"/>
                  <a:pt x="1643" y="894"/>
                </a:cubicBezTo>
                <a:cubicBezTo>
                  <a:pt x="1641" y="899"/>
                  <a:pt x="1642" y="904"/>
                  <a:pt x="1644" y="909"/>
                </a:cubicBezTo>
                <a:cubicBezTo>
                  <a:pt x="1645" y="909"/>
                  <a:pt x="1646" y="910"/>
                  <a:pt x="1647" y="910"/>
                </a:cubicBezTo>
                <a:cubicBezTo>
                  <a:pt x="1650" y="909"/>
                  <a:pt x="1653" y="909"/>
                  <a:pt x="1656" y="908"/>
                </a:cubicBezTo>
                <a:cubicBezTo>
                  <a:pt x="1657" y="906"/>
                  <a:pt x="1657" y="905"/>
                  <a:pt x="1658" y="904"/>
                </a:cubicBezTo>
                <a:cubicBezTo>
                  <a:pt x="1668" y="902"/>
                  <a:pt x="1676" y="895"/>
                  <a:pt x="1686" y="892"/>
                </a:cubicBezTo>
                <a:cubicBezTo>
                  <a:pt x="1686" y="888"/>
                  <a:pt x="1687" y="885"/>
                  <a:pt x="1693" y="885"/>
                </a:cubicBezTo>
                <a:cubicBezTo>
                  <a:pt x="1690" y="882"/>
                  <a:pt x="1693" y="879"/>
                  <a:pt x="1694" y="878"/>
                </a:cubicBezTo>
                <a:close/>
                <a:moveTo>
                  <a:pt x="420" y="495"/>
                </a:moveTo>
                <a:cubicBezTo>
                  <a:pt x="420" y="496"/>
                  <a:pt x="421" y="497"/>
                  <a:pt x="421" y="498"/>
                </a:cubicBezTo>
                <a:cubicBezTo>
                  <a:pt x="425" y="501"/>
                  <a:pt x="429" y="501"/>
                  <a:pt x="431" y="505"/>
                </a:cubicBezTo>
                <a:cubicBezTo>
                  <a:pt x="432" y="507"/>
                  <a:pt x="433" y="506"/>
                  <a:pt x="435" y="505"/>
                </a:cubicBezTo>
                <a:cubicBezTo>
                  <a:pt x="433" y="498"/>
                  <a:pt x="429" y="491"/>
                  <a:pt x="427" y="483"/>
                </a:cubicBezTo>
                <a:cubicBezTo>
                  <a:pt x="425" y="475"/>
                  <a:pt x="426" y="467"/>
                  <a:pt x="423" y="460"/>
                </a:cubicBezTo>
                <a:cubicBezTo>
                  <a:pt x="424" y="458"/>
                  <a:pt x="425" y="457"/>
                  <a:pt x="426" y="455"/>
                </a:cubicBezTo>
                <a:cubicBezTo>
                  <a:pt x="422" y="446"/>
                  <a:pt x="424" y="436"/>
                  <a:pt x="419" y="426"/>
                </a:cubicBezTo>
                <a:cubicBezTo>
                  <a:pt x="416" y="425"/>
                  <a:pt x="412" y="423"/>
                  <a:pt x="408" y="425"/>
                </a:cubicBezTo>
                <a:cubicBezTo>
                  <a:pt x="405" y="428"/>
                  <a:pt x="407" y="433"/>
                  <a:pt x="404" y="435"/>
                </a:cubicBezTo>
                <a:cubicBezTo>
                  <a:pt x="405" y="441"/>
                  <a:pt x="407" y="447"/>
                  <a:pt x="408" y="452"/>
                </a:cubicBezTo>
                <a:cubicBezTo>
                  <a:pt x="410" y="458"/>
                  <a:pt x="408" y="463"/>
                  <a:pt x="410" y="468"/>
                </a:cubicBezTo>
                <a:cubicBezTo>
                  <a:pt x="409" y="469"/>
                  <a:pt x="408" y="469"/>
                  <a:pt x="407" y="470"/>
                </a:cubicBezTo>
                <a:cubicBezTo>
                  <a:pt x="409" y="476"/>
                  <a:pt x="411" y="481"/>
                  <a:pt x="412" y="487"/>
                </a:cubicBezTo>
                <a:cubicBezTo>
                  <a:pt x="414" y="487"/>
                  <a:pt x="415" y="487"/>
                  <a:pt x="416" y="487"/>
                </a:cubicBezTo>
                <a:cubicBezTo>
                  <a:pt x="418" y="490"/>
                  <a:pt x="416" y="492"/>
                  <a:pt x="416" y="495"/>
                </a:cubicBezTo>
                <a:cubicBezTo>
                  <a:pt x="417" y="495"/>
                  <a:pt x="418" y="493"/>
                  <a:pt x="420" y="495"/>
                </a:cubicBezTo>
                <a:close/>
                <a:moveTo>
                  <a:pt x="1362" y="548"/>
                </a:moveTo>
                <a:cubicBezTo>
                  <a:pt x="1358" y="549"/>
                  <a:pt x="1355" y="555"/>
                  <a:pt x="1349" y="553"/>
                </a:cubicBezTo>
                <a:cubicBezTo>
                  <a:pt x="1348" y="552"/>
                  <a:pt x="1349" y="549"/>
                  <a:pt x="1346" y="549"/>
                </a:cubicBezTo>
                <a:cubicBezTo>
                  <a:pt x="1345" y="551"/>
                  <a:pt x="1347" y="552"/>
                  <a:pt x="1346" y="554"/>
                </a:cubicBezTo>
                <a:cubicBezTo>
                  <a:pt x="1345" y="555"/>
                  <a:pt x="1343" y="555"/>
                  <a:pt x="1342" y="556"/>
                </a:cubicBezTo>
                <a:cubicBezTo>
                  <a:pt x="1338" y="563"/>
                  <a:pt x="1335" y="570"/>
                  <a:pt x="1329" y="576"/>
                </a:cubicBezTo>
                <a:cubicBezTo>
                  <a:pt x="1329" y="579"/>
                  <a:pt x="1330" y="582"/>
                  <a:pt x="1332" y="585"/>
                </a:cubicBezTo>
                <a:cubicBezTo>
                  <a:pt x="1337" y="580"/>
                  <a:pt x="1339" y="574"/>
                  <a:pt x="1345" y="572"/>
                </a:cubicBezTo>
                <a:cubicBezTo>
                  <a:pt x="1346" y="570"/>
                  <a:pt x="1344" y="569"/>
                  <a:pt x="1345" y="567"/>
                </a:cubicBezTo>
                <a:cubicBezTo>
                  <a:pt x="1346" y="567"/>
                  <a:pt x="1348" y="566"/>
                  <a:pt x="1350" y="566"/>
                </a:cubicBezTo>
                <a:cubicBezTo>
                  <a:pt x="1351" y="564"/>
                  <a:pt x="1352" y="561"/>
                  <a:pt x="1353" y="559"/>
                </a:cubicBezTo>
                <a:cubicBezTo>
                  <a:pt x="1361" y="556"/>
                  <a:pt x="1366" y="549"/>
                  <a:pt x="1376" y="551"/>
                </a:cubicBezTo>
                <a:cubicBezTo>
                  <a:pt x="1377" y="549"/>
                  <a:pt x="1378" y="546"/>
                  <a:pt x="1378" y="545"/>
                </a:cubicBezTo>
                <a:cubicBezTo>
                  <a:pt x="1381" y="543"/>
                  <a:pt x="1383" y="544"/>
                  <a:pt x="1384" y="542"/>
                </a:cubicBezTo>
                <a:cubicBezTo>
                  <a:pt x="1383" y="541"/>
                  <a:pt x="1383" y="541"/>
                  <a:pt x="1382" y="540"/>
                </a:cubicBezTo>
                <a:cubicBezTo>
                  <a:pt x="1386" y="537"/>
                  <a:pt x="1382" y="530"/>
                  <a:pt x="1388" y="527"/>
                </a:cubicBezTo>
                <a:cubicBezTo>
                  <a:pt x="1389" y="525"/>
                  <a:pt x="1386" y="523"/>
                  <a:pt x="1388" y="521"/>
                </a:cubicBezTo>
                <a:cubicBezTo>
                  <a:pt x="1392" y="520"/>
                  <a:pt x="1396" y="519"/>
                  <a:pt x="1400" y="518"/>
                </a:cubicBezTo>
                <a:cubicBezTo>
                  <a:pt x="1398" y="515"/>
                  <a:pt x="1401" y="512"/>
                  <a:pt x="1400" y="509"/>
                </a:cubicBezTo>
                <a:cubicBezTo>
                  <a:pt x="1394" y="503"/>
                  <a:pt x="1391" y="501"/>
                  <a:pt x="1390" y="502"/>
                </a:cubicBezTo>
                <a:cubicBezTo>
                  <a:pt x="1390" y="504"/>
                  <a:pt x="1386" y="503"/>
                  <a:pt x="1385" y="505"/>
                </a:cubicBezTo>
                <a:cubicBezTo>
                  <a:pt x="1386" y="509"/>
                  <a:pt x="1380" y="509"/>
                  <a:pt x="1380" y="513"/>
                </a:cubicBezTo>
                <a:cubicBezTo>
                  <a:pt x="1381" y="516"/>
                  <a:pt x="1380" y="520"/>
                  <a:pt x="1377" y="522"/>
                </a:cubicBezTo>
                <a:cubicBezTo>
                  <a:pt x="1377" y="523"/>
                  <a:pt x="1377" y="524"/>
                  <a:pt x="1378" y="525"/>
                </a:cubicBezTo>
                <a:cubicBezTo>
                  <a:pt x="1373" y="533"/>
                  <a:pt x="1369" y="541"/>
                  <a:pt x="1362" y="548"/>
                </a:cubicBezTo>
                <a:close/>
                <a:moveTo>
                  <a:pt x="633" y="187"/>
                </a:moveTo>
                <a:cubicBezTo>
                  <a:pt x="634" y="191"/>
                  <a:pt x="635" y="195"/>
                  <a:pt x="635" y="200"/>
                </a:cubicBezTo>
                <a:cubicBezTo>
                  <a:pt x="634" y="203"/>
                  <a:pt x="636" y="207"/>
                  <a:pt x="637" y="211"/>
                </a:cubicBezTo>
                <a:cubicBezTo>
                  <a:pt x="638" y="214"/>
                  <a:pt x="639" y="218"/>
                  <a:pt x="641" y="221"/>
                </a:cubicBezTo>
                <a:cubicBezTo>
                  <a:pt x="643" y="224"/>
                  <a:pt x="640" y="228"/>
                  <a:pt x="643" y="231"/>
                </a:cubicBezTo>
                <a:cubicBezTo>
                  <a:pt x="647" y="235"/>
                  <a:pt x="647" y="240"/>
                  <a:pt x="649" y="245"/>
                </a:cubicBezTo>
                <a:cubicBezTo>
                  <a:pt x="651" y="246"/>
                  <a:pt x="654" y="247"/>
                  <a:pt x="656" y="248"/>
                </a:cubicBezTo>
                <a:cubicBezTo>
                  <a:pt x="657" y="250"/>
                  <a:pt x="656" y="253"/>
                  <a:pt x="660" y="253"/>
                </a:cubicBezTo>
                <a:cubicBezTo>
                  <a:pt x="660" y="249"/>
                  <a:pt x="662" y="246"/>
                  <a:pt x="665" y="244"/>
                </a:cubicBezTo>
                <a:cubicBezTo>
                  <a:pt x="664" y="243"/>
                  <a:pt x="662" y="243"/>
                  <a:pt x="662" y="241"/>
                </a:cubicBezTo>
                <a:cubicBezTo>
                  <a:pt x="663" y="240"/>
                  <a:pt x="664" y="238"/>
                  <a:pt x="665" y="236"/>
                </a:cubicBezTo>
                <a:cubicBezTo>
                  <a:pt x="664" y="233"/>
                  <a:pt x="664" y="230"/>
                  <a:pt x="660" y="229"/>
                </a:cubicBezTo>
                <a:cubicBezTo>
                  <a:pt x="657" y="227"/>
                  <a:pt x="658" y="224"/>
                  <a:pt x="658" y="221"/>
                </a:cubicBezTo>
                <a:cubicBezTo>
                  <a:pt x="657" y="221"/>
                  <a:pt x="655" y="222"/>
                  <a:pt x="654" y="220"/>
                </a:cubicBezTo>
                <a:cubicBezTo>
                  <a:pt x="653" y="210"/>
                  <a:pt x="647" y="201"/>
                  <a:pt x="644" y="191"/>
                </a:cubicBezTo>
                <a:cubicBezTo>
                  <a:pt x="643" y="191"/>
                  <a:pt x="642" y="191"/>
                  <a:pt x="642" y="191"/>
                </a:cubicBezTo>
                <a:cubicBezTo>
                  <a:pt x="635" y="184"/>
                  <a:pt x="634" y="176"/>
                  <a:pt x="632" y="168"/>
                </a:cubicBezTo>
                <a:cubicBezTo>
                  <a:pt x="631" y="166"/>
                  <a:pt x="631" y="163"/>
                  <a:pt x="629" y="161"/>
                </a:cubicBezTo>
                <a:cubicBezTo>
                  <a:pt x="624" y="161"/>
                  <a:pt x="624" y="165"/>
                  <a:pt x="621" y="168"/>
                </a:cubicBezTo>
                <a:cubicBezTo>
                  <a:pt x="623" y="168"/>
                  <a:pt x="624" y="168"/>
                  <a:pt x="625" y="168"/>
                </a:cubicBezTo>
                <a:cubicBezTo>
                  <a:pt x="630" y="174"/>
                  <a:pt x="631" y="181"/>
                  <a:pt x="633" y="187"/>
                </a:cubicBezTo>
                <a:close/>
                <a:moveTo>
                  <a:pt x="859" y="1389"/>
                </a:moveTo>
                <a:cubicBezTo>
                  <a:pt x="859" y="1386"/>
                  <a:pt x="858" y="1383"/>
                  <a:pt x="857" y="1380"/>
                </a:cubicBezTo>
                <a:cubicBezTo>
                  <a:pt x="859" y="1376"/>
                  <a:pt x="862" y="1375"/>
                  <a:pt x="865" y="1373"/>
                </a:cubicBezTo>
                <a:cubicBezTo>
                  <a:pt x="867" y="1372"/>
                  <a:pt x="869" y="1376"/>
                  <a:pt x="871" y="1373"/>
                </a:cubicBezTo>
                <a:cubicBezTo>
                  <a:pt x="870" y="1370"/>
                  <a:pt x="869" y="1366"/>
                  <a:pt x="868" y="1362"/>
                </a:cubicBezTo>
                <a:cubicBezTo>
                  <a:pt x="867" y="1363"/>
                  <a:pt x="866" y="1363"/>
                  <a:pt x="866" y="1363"/>
                </a:cubicBezTo>
                <a:cubicBezTo>
                  <a:pt x="865" y="1365"/>
                  <a:pt x="865" y="1368"/>
                  <a:pt x="863" y="1370"/>
                </a:cubicBezTo>
                <a:cubicBezTo>
                  <a:pt x="861" y="1370"/>
                  <a:pt x="859" y="1372"/>
                  <a:pt x="857" y="1371"/>
                </a:cubicBezTo>
                <a:cubicBezTo>
                  <a:pt x="852" y="1364"/>
                  <a:pt x="852" y="1361"/>
                  <a:pt x="857" y="1356"/>
                </a:cubicBezTo>
                <a:cubicBezTo>
                  <a:pt x="856" y="1355"/>
                  <a:pt x="856" y="1353"/>
                  <a:pt x="854" y="1352"/>
                </a:cubicBezTo>
                <a:cubicBezTo>
                  <a:pt x="853" y="1354"/>
                  <a:pt x="852" y="1355"/>
                  <a:pt x="851" y="1357"/>
                </a:cubicBezTo>
                <a:cubicBezTo>
                  <a:pt x="849" y="1356"/>
                  <a:pt x="850" y="1352"/>
                  <a:pt x="847" y="1354"/>
                </a:cubicBezTo>
                <a:cubicBezTo>
                  <a:pt x="846" y="1356"/>
                  <a:pt x="846" y="1359"/>
                  <a:pt x="845" y="1362"/>
                </a:cubicBezTo>
                <a:cubicBezTo>
                  <a:pt x="843" y="1363"/>
                  <a:pt x="841" y="1363"/>
                  <a:pt x="839" y="1364"/>
                </a:cubicBezTo>
                <a:cubicBezTo>
                  <a:pt x="835" y="1359"/>
                  <a:pt x="839" y="1354"/>
                  <a:pt x="836" y="1350"/>
                </a:cubicBezTo>
                <a:cubicBezTo>
                  <a:pt x="834" y="1349"/>
                  <a:pt x="832" y="1347"/>
                  <a:pt x="831" y="1346"/>
                </a:cubicBezTo>
                <a:cubicBezTo>
                  <a:pt x="828" y="1349"/>
                  <a:pt x="825" y="1351"/>
                  <a:pt x="823" y="1353"/>
                </a:cubicBezTo>
                <a:cubicBezTo>
                  <a:pt x="828" y="1358"/>
                  <a:pt x="828" y="1365"/>
                  <a:pt x="829" y="1370"/>
                </a:cubicBezTo>
                <a:cubicBezTo>
                  <a:pt x="827" y="1372"/>
                  <a:pt x="825" y="1372"/>
                  <a:pt x="823" y="1370"/>
                </a:cubicBezTo>
                <a:cubicBezTo>
                  <a:pt x="822" y="1374"/>
                  <a:pt x="818" y="1372"/>
                  <a:pt x="817" y="1374"/>
                </a:cubicBezTo>
                <a:cubicBezTo>
                  <a:pt x="818" y="1379"/>
                  <a:pt x="819" y="1383"/>
                  <a:pt x="820" y="1387"/>
                </a:cubicBezTo>
                <a:cubicBezTo>
                  <a:pt x="823" y="1385"/>
                  <a:pt x="826" y="1387"/>
                  <a:pt x="829" y="1387"/>
                </a:cubicBezTo>
                <a:cubicBezTo>
                  <a:pt x="835" y="1381"/>
                  <a:pt x="849" y="1377"/>
                  <a:pt x="853" y="1379"/>
                </a:cubicBezTo>
                <a:cubicBezTo>
                  <a:pt x="851" y="1383"/>
                  <a:pt x="856" y="1383"/>
                  <a:pt x="857" y="1386"/>
                </a:cubicBezTo>
                <a:cubicBezTo>
                  <a:pt x="855" y="1388"/>
                  <a:pt x="855" y="1390"/>
                  <a:pt x="856" y="1391"/>
                </a:cubicBezTo>
                <a:cubicBezTo>
                  <a:pt x="857" y="1391"/>
                  <a:pt x="859" y="1391"/>
                  <a:pt x="859" y="1389"/>
                </a:cubicBezTo>
                <a:close/>
                <a:moveTo>
                  <a:pt x="1373" y="1171"/>
                </a:moveTo>
                <a:cubicBezTo>
                  <a:pt x="1378" y="1170"/>
                  <a:pt x="1378" y="1174"/>
                  <a:pt x="1380" y="1176"/>
                </a:cubicBezTo>
                <a:cubicBezTo>
                  <a:pt x="1383" y="1177"/>
                  <a:pt x="1385" y="1175"/>
                  <a:pt x="1387" y="1176"/>
                </a:cubicBezTo>
                <a:cubicBezTo>
                  <a:pt x="1388" y="1177"/>
                  <a:pt x="1388" y="1179"/>
                  <a:pt x="1389" y="1180"/>
                </a:cubicBezTo>
                <a:cubicBezTo>
                  <a:pt x="1390" y="1180"/>
                  <a:pt x="1391" y="1180"/>
                  <a:pt x="1393" y="1180"/>
                </a:cubicBezTo>
                <a:cubicBezTo>
                  <a:pt x="1393" y="1183"/>
                  <a:pt x="1394" y="1185"/>
                  <a:pt x="1394" y="1187"/>
                </a:cubicBezTo>
                <a:cubicBezTo>
                  <a:pt x="1392" y="1188"/>
                  <a:pt x="1389" y="1190"/>
                  <a:pt x="1390" y="1191"/>
                </a:cubicBezTo>
                <a:cubicBezTo>
                  <a:pt x="1392" y="1196"/>
                  <a:pt x="1388" y="1199"/>
                  <a:pt x="1387" y="1203"/>
                </a:cubicBezTo>
                <a:cubicBezTo>
                  <a:pt x="1392" y="1201"/>
                  <a:pt x="1394" y="1200"/>
                  <a:pt x="1396" y="1195"/>
                </a:cubicBezTo>
                <a:cubicBezTo>
                  <a:pt x="1398" y="1194"/>
                  <a:pt x="1401" y="1194"/>
                  <a:pt x="1403" y="1193"/>
                </a:cubicBezTo>
                <a:cubicBezTo>
                  <a:pt x="1410" y="1199"/>
                  <a:pt x="1416" y="1203"/>
                  <a:pt x="1424" y="1205"/>
                </a:cubicBezTo>
                <a:cubicBezTo>
                  <a:pt x="1428" y="1201"/>
                  <a:pt x="1424" y="1196"/>
                  <a:pt x="1426" y="1192"/>
                </a:cubicBezTo>
                <a:cubicBezTo>
                  <a:pt x="1424" y="1188"/>
                  <a:pt x="1420" y="1187"/>
                  <a:pt x="1416" y="1184"/>
                </a:cubicBezTo>
                <a:cubicBezTo>
                  <a:pt x="1409" y="1180"/>
                  <a:pt x="1400" y="1177"/>
                  <a:pt x="1396" y="1170"/>
                </a:cubicBezTo>
                <a:cubicBezTo>
                  <a:pt x="1395" y="1169"/>
                  <a:pt x="1394" y="1168"/>
                  <a:pt x="1393" y="1168"/>
                </a:cubicBezTo>
                <a:cubicBezTo>
                  <a:pt x="1385" y="1167"/>
                  <a:pt x="1382" y="1161"/>
                  <a:pt x="1377" y="1156"/>
                </a:cubicBezTo>
                <a:cubicBezTo>
                  <a:pt x="1373" y="1156"/>
                  <a:pt x="1370" y="1159"/>
                  <a:pt x="1366" y="1157"/>
                </a:cubicBezTo>
                <a:cubicBezTo>
                  <a:pt x="1366" y="1162"/>
                  <a:pt x="1370" y="1166"/>
                  <a:pt x="1373" y="1171"/>
                </a:cubicBezTo>
                <a:close/>
                <a:moveTo>
                  <a:pt x="804" y="1545"/>
                </a:moveTo>
                <a:cubicBezTo>
                  <a:pt x="803" y="1545"/>
                  <a:pt x="802" y="1545"/>
                  <a:pt x="801" y="1546"/>
                </a:cubicBezTo>
                <a:cubicBezTo>
                  <a:pt x="802" y="1550"/>
                  <a:pt x="800" y="1555"/>
                  <a:pt x="802" y="1559"/>
                </a:cubicBezTo>
                <a:cubicBezTo>
                  <a:pt x="800" y="1560"/>
                  <a:pt x="798" y="1560"/>
                  <a:pt x="797" y="1562"/>
                </a:cubicBezTo>
                <a:cubicBezTo>
                  <a:pt x="797" y="1563"/>
                  <a:pt x="797" y="1565"/>
                  <a:pt x="798" y="1566"/>
                </a:cubicBezTo>
                <a:cubicBezTo>
                  <a:pt x="801" y="1566"/>
                  <a:pt x="802" y="1565"/>
                  <a:pt x="804" y="1566"/>
                </a:cubicBezTo>
                <a:cubicBezTo>
                  <a:pt x="804" y="1568"/>
                  <a:pt x="805" y="1570"/>
                  <a:pt x="806" y="1572"/>
                </a:cubicBezTo>
                <a:cubicBezTo>
                  <a:pt x="805" y="1573"/>
                  <a:pt x="804" y="1573"/>
                  <a:pt x="802" y="1574"/>
                </a:cubicBezTo>
                <a:cubicBezTo>
                  <a:pt x="803" y="1578"/>
                  <a:pt x="803" y="1583"/>
                  <a:pt x="800" y="1587"/>
                </a:cubicBezTo>
                <a:cubicBezTo>
                  <a:pt x="801" y="1588"/>
                  <a:pt x="802" y="1588"/>
                  <a:pt x="803" y="1591"/>
                </a:cubicBezTo>
                <a:cubicBezTo>
                  <a:pt x="802" y="1592"/>
                  <a:pt x="801" y="1593"/>
                  <a:pt x="799" y="1594"/>
                </a:cubicBezTo>
                <a:cubicBezTo>
                  <a:pt x="802" y="1599"/>
                  <a:pt x="800" y="1603"/>
                  <a:pt x="801" y="1608"/>
                </a:cubicBezTo>
                <a:cubicBezTo>
                  <a:pt x="797" y="1608"/>
                  <a:pt x="798" y="1610"/>
                  <a:pt x="797" y="1612"/>
                </a:cubicBezTo>
                <a:cubicBezTo>
                  <a:pt x="798" y="1615"/>
                  <a:pt x="798" y="1617"/>
                  <a:pt x="799" y="1620"/>
                </a:cubicBezTo>
                <a:cubicBezTo>
                  <a:pt x="800" y="1620"/>
                  <a:pt x="801" y="1620"/>
                  <a:pt x="801" y="1620"/>
                </a:cubicBezTo>
                <a:cubicBezTo>
                  <a:pt x="802" y="1617"/>
                  <a:pt x="802" y="1615"/>
                  <a:pt x="804" y="1613"/>
                </a:cubicBezTo>
                <a:cubicBezTo>
                  <a:pt x="806" y="1613"/>
                  <a:pt x="808" y="1611"/>
                  <a:pt x="810" y="1612"/>
                </a:cubicBezTo>
                <a:cubicBezTo>
                  <a:pt x="814" y="1620"/>
                  <a:pt x="813" y="1629"/>
                  <a:pt x="814" y="1638"/>
                </a:cubicBezTo>
                <a:cubicBezTo>
                  <a:pt x="817" y="1638"/>
                  <a:pt x="819" y="1637"/>
                  <a:pt x="821" y="1633"/>
                </a:cubicBezTo>
                <a:cubicBezTo>
                  <a:pt x="819" y="1630"/>
                  <a:pt x="817" y="1625"/>
                  <a:pt x="821" y="1621"/>
                </a:cubicBezTo>
                <a:cubicBezTo>
                  <a:pt x="822" y="1620"/>
                  <a:pt x="823" y="1621"/>
                  <a:pt x="824" y="1621"/>
                </a:cubicBezTo>
                <a:cubicBezTo>
                  <a:pt x="828" y="1614"/>
                  <a:pt x="823" y="1609"/>
                  <a:pt x="820" y="1603"/>
                </a:cubicBezTo>
                <a:cubicBezTo>
                  <a:pt x="817" y="1606"/>
                  <a:pt x="813" y="1606"/>
                  <a:pt x="810" y="1607"/>
                </a:cubicBezTo>
                <a:cubicBezTo>
                  <a:pt x="808" y="1602"/>
                  <a:pt x="807" y="1598"/>
                  <a:pt x="806" y="1593"/>
                </a:cubicBezTo>
                <a:cubicBezTo>
                  <a:pt x="807" y="1591"/>
                  <a:pt x="811" y="1590"/>
                  <a:pt x="810" y="1587"/>
                </a:cubicBezTo>
                <a:cubicBezTo>
                  <a:pt x="808" y="1583"/>
                  <a:pt x="812" y="1584"/>
                  <a:pt x="812" y="1581"/>
                </a:cubicBezTo>
                <a:cubicBezTo>
                  <a:pt x="812" y="1578"/>
                  <a:pt x="813" y="1576"/>
                  <a:pt x="814" y="1572"/>
                </a:cubicBezTo>
                <a:cubicBezTo>
                  <a:pt x="813" y="1563"/>
                  <a:pt x="806" y="1555"/>
                  <a:pt x="804" y="1545"/>
                </a:cubicBezTo>
                <a:close/>
                <a:moveTo>
                  <a:pt x="480" y="1077"/>
                </a:moveTo>
                <a:cubicBezTo>
                  <a:pt x="470" y="1080"/>
                  <a:pt x="470" y="1080"/>
                  <a:pt x="461" y="1075"/>
                </a:cubicBezTo>
                <a:cubicBezTo>
                  <a:pt x="457" y="1076"/>
                  <a:pt x="455" y="1076"/>
                  <a:pt x="452" y="1077"/>
                </a:cubicBezTo>
                <a:cubicBezTo>
                  <a:pt x="452" y="1078"/>
                  <a:pt x="453" y="1080"/>
                  <a:pt x="451" y="1081"/>
                </a:cubicBezTo>
                <a:cubicBezTo>
                  <a:pt x="450" y="1081"/>
                  <a:pt x="448" y="1082"/>
                  <a:pt x="446" y="1082"/>
                </a:cubicBezTo>
                <a:cubicBezTo>
                  <a:pt x="443" y="1087"/>
                  <a:pt x="440" y="1091"/>
                  <a:pt x="436" y="1096"/>
                </a:cubicBezTo>
                <a:cubicBezTo>
                  <a:pt x="438" y="1096"/>
                  <a:pt x="439" y="1096"/>
                  <a:pt x="441" y="1096"/>
                </a:cubicBezTo>
                <a:cubicBezTo>
                  <a:pt x="442" y="1100"/>
                  <a:pt x="443" y="1104"/>
                  <a:pt x="443" y="1107"/>
                </a:cubicBezTo>
                <a:cubicBezTo>
                  <a:pt x="443" y="1111"/>
                  <a:pt x="439" y="1113"/>
                  <a:pt x="440" y="1117"/>
                </a:cubicBezTo>
                <a:cubicBezTo>
                  <a:pt x="441" y="1117"/>
                  <a:pt x="442" y="1117"/>
                  <a:pt x="444" y="1117"/>
                </a:cubicBezTo>
                <a:cubicBezTo>
                  <a:pt x="444" y="1116"/>
                  <a:pt x="445" y="1114"/>
                  <a:pt x="445" y="1112"/>
                </a:cubicBezTo>
                <a:cubicBezTo>
                  <a:pt x="451" y="1112"/>
                  <a:pt x="453" y="1109"/>
                  <a:pt x="456" y="1106"/>
                </a:cubicBezTo>
                <a:cubicBezTo>
                  <a:pt x="460" y="1102"/>
                  <a:pt x="465" y="1097"/>
                  <a:pt x="472" y="1095"/>
                </a:cubicBezTo>
                <a:cubicBezTo>
                  <a:pt x="467" y="1094"/>
                  <a:pt x="464" y="1093"/>
                  <a:pt x="461" y="1094"/>
                </a:cubicBezTo>
                <a:cubicBezTo>
                  <a:pt x="459" y="1092"/>
                  <a:pt x="460" y="1090"/>
                  <a:pt x="457" y="1089"/>
                </a:cubicBezTo>
                <a:cubicBezTo>
                  <a:pt x="454" y="1090"/>
                  <a:pt x="450" y="1091"/>
                  <a:pt x="446" y="1092"/>
                </a:cubicBezTo>
                <a:cubicBezTo>
                  <a:pt x="445" y="1091"/>
                  <a:pt x="445" y="1090"/>
                  <a:pt x="445" y="1089"/>
                </a:cubicBezTo>
                <a:cubicBezTo>
                  <a:pt x="447" y="1087"/>
                  <a:pt x="450" y="1088"/>
                  <a:pt x="452" y="1086"/>
                </a:cubicBezTo>
                <a:cubicBezTo>
                  <a:pt x="453" y="1082"/>
                  <a:pt x="456" y="1079"/>
                  <a:pt x="458" y="1076"/>
                </a:cubicBezTo>
                <a:cubicBezTo>
                  <a:pt x="462" y="1080"/>
                  <a:pt x="465" y="1084"/>
                  <a:pt x="470" y="1085"/>
                </a:cubicBezTo>
                <a:cubicBezTo>
                  <a:pt x="474" y="1086"/>
                  <a:pt x="477" y="1092"/>
                  <a:pt x="483" y="1090"/>
                </a:cubicBezTo>
                <a:cubicBezTo>
                  <a:pt x="485" y="1086"/>
                  <a:pt x="489" y="1082"/>
                  <a:pt x="492" y="1078"/>
                </a:cubicBezTo>
                <a:cubicBezTo>
                  <a:pt x="494" y="1077"/>
                  <a:pt x="497" y="1078"/>
                  <a:pt x="498" y="1075"/>
                </a:cubicBezTo>
                <a:cubicBezTo>
                  <a:pt x="497" y="1074"/>
                  <a:pt x="498" y="1072"/>
                  <a:pt x="496" y="1071"/>
                </a:cubicBezTo>
                <a:cubicBezTo>
                  <a:pt x="492" y="1073"/>
                  <a:pt x="488" y="1071"/>
                  <a:pt x="483" y="1072"/>
                </a:cubicBezTo>
                <a:cubicBezTo>
                  <a:pt x="481" y="1069"/>
                  <a:pt x="482" y="1066"/>
                  <a:pt x="480" y="1063"/>
                </a:cubicBezTo>
                <a:cubicBezTo>
                  <a:pt x="479" y="1064"/>
                  <a:pt x="478" y="1064"/>
                  <a:pt x="476" y="1064"/>
                </a:cubicBezTo>
                <a:cubicBezTo>
                  <a:pt x="478" y="1068"/>
                  <a:pt x="479" y="1073"/>
                  <a:pt x="480" y="1077"/>
                </a:cubicBezTo>
                <a:close/>
                <a:moveTo>
                  <a:pt x="1478" y="1235"/>
                </a:moveTo>
                <a:cubicBezTo>
                  <a:pt x="1482" y="1233"/>
                  <a:pt x="1481" y="1238"/>
                  <a:pt x="1484" y="1238"/>
                </a:cubicBezTo>
                <a:cubicBezTo>
                  <a:pt x="1486" y="1237"/>
                  <a:pt x="1486" y="1235"/>
                  <a:pt x="1486" y="1234"/>
                </a:cubicBezTo>
                <a:cubicBezTo>
                  <a:pt x="1484" y="1230"/>
                  <a:pt x="1482" y="1226"/>
                  <a:pt x="1479" y="1221"/>
                </a:cubicBezTo>
                <a:cubicBezTo>
                  <a:pt x="1477" y="1220"/>
                  <a:pt x="1475" y="1219"/>
                  <a:pt x="1473" y="1218"/>
                </a:cubicBezTo>
                <a:cubicBezTo>
                  <a:pt x="1472" y="1216"/>
                  <a:pt x="1472" y="1214"/>
                  <a:pt x="1470" y="1213"/>
                </a:cubicBezTo>
                <a:cubicBezTo>
                  <a:pt x="1470" y="1214"/>
                  <a:pt x="1469" y="1215"/>
                  <a:pt x="1469" y="1215"/>
                </a:cubicBezTo>
                <a:cubicBezTo>
                  <a:pt x="1467" y="1215"/>
                  <a:pt x="1465" y="1214"/>
                  <a:pt x="1464" y="1213"/>
                </a:cubicBezTo>
                <a:cubicBezTo>
                  <a:pt x="1462" y="1213"/>
                  <a:pt x="1460" y="1214"/>
                  <a:pt x="1459" y="1214"/>
                </a:cubicBezTo>
                <a:cubicBezTo>
                  <a:pt x="1455" y="1213"/>
                  <a:pt x="1451" y="1213"/>
                  <a:pt x="1446" y="1213"/>
                </a:cubicBezTo>
                <a:cubicBezTo>
                  <a:pt x="1445" y="1214"/>
                  <a:pt x="1443" y="1212"/>
                  <a:pt x="1442" y="1211"/>
                </a:cubicBezTo>
                <a:cubicBezTo>
                  <a:pt x="1438" y="1210"/>
                  <a:pt x="1434" y="1209"/>
                  <a:pt x="1430" y="1213"/>
                </a:cubicBezTo>
                <a:cubicBezTo>
                  <a:pt x="1434" y="1213"/>
                  <a:pt x="1432" y="1216"/>
                  <a:pt x="1433" y="1217"/>
                </a:cubicBezTo>
                <a:cubicBezTo>
                  <a:pt x="1440" y="1221"/>
                  <a:pt x="1446" y="1225"/>
                  <a:pt x="1452" y="1228"/>
                </a:cubicBezTo>
                <a:cubicBezTo>
                  <a:pt x="1453" y="1228"/>
                  <a:pt x="1454" y="1227"/>
                  <a:pt x="1456" y="1227"/>
                </a:cubicBezTo>
                <a:cubicBezTo>
                  <a:pt x="1457" y="1232"/>
                  <a:pt x="1461" y="1231"/>
                  <a:pt x="1464" y="1232"/>
                </a:cubicBezTo>
                <a:cubicBezTo>
                  <a:pt x="1465" y="1234"/>
                  <a:pt x="1465" y="1237"/>
                  <a:pt x="1466" y="1238"/>
                </a:cubicBezTo>
                <a:cubicBezTo>
                  <a:pt x="1469" y="1242"/>
                  <a:pt x="1471" y="1244"/>
                  <a:pt x="1475" y="1246"/>
                </a:cubicBezTo>
                <a:cubicBezTo>
                  <a:pt x="1475" y="1242"/>
                  <a:pt x="1478" y="1239"/>
                  <a:pt x="1478" y="1235"/>
                </a:cubicBezTo>
                <a:close/>
                <a:moveTo>
                  <a:pt x="888" y="1360"/>
                </a:moveTo>
                <a:cubicBezTo>
                  <a:pt x="889" y="1364"/>
                  <a:pt x="890" y="1369"/>
                  <a:pt x="891" y="1373"/>
                </a:cubicBezTo>
                <a:cubicBezTo>
                  <a:pt x="891" y="1376"/>
                  <a:pt x="888" y="1376"/>
                  <a:pt x="887" y="1378"/>
                </a:cubicBezTo>
                <a:cubicBezTo>
                  <a:pt x="888" y="1380"/>
                  <a:pt x="887" y="1381"/>
                  <a:pt x="889" y="1382"/>
                </a:cubicBezTo>
                <a:cubicBezTo>
                  <a:pt x="891" y="1382"/>
                  <a:pt x="893" y="1381"/>
                  <a:pt x="895" y="1382"/>
                </a:cubicBezTo>
                <a:cubicBezTo>
                  <a:pt x="902" y="1378"/>
                  <a:pt x="906" y="1372"/>
                  <a:pt x="908" y="1365"/>
                </a:cubicBezTo>
                <a:cubicBezTo>
                  <a:pt x="909" y="1361"/>
                  <a:pt x="908" y="1358"/>
                  <a:pt x="909" y="1354"/>
                </a:cubicBezTo>
                <a:cubicBezTo>
                  <a:pt x="904" y="1350"/>
                  <a:pt x="905" y="1344"/>
                  <a:pt x="903" y="1340"/>
                </a:cubicBezTo>
                <a:cubicBezTo>
                  <a:pt x="901" y="1340"/>
                  <a:pt x="899" y="1339"/>
                  <a:pt x="898" y="1339"/>
                </a:cubicBezTo>
                <a:cubicBezTo>
                  <a:pt x="895" y="1341"/>
                  <a:pt x="893" y="1344"/>
                  <a:pt x="892" y="1346"/>
                </a:cubicBezTo>
                <a:cubicBezTo>
                  <a:pt x="890" y="1345"/>
                  <a:pt x="889" y="1342"/>
                  <a:pt x="885" y="1343"/>
                </a:cubicBezTo>
                <a:cubicBezTo>
                  <a:pt x="884" y="1340"/>
                  <a:pt x="884" y="1337"/>
                  <a:pt x="883" y="1334"/>
                </a:cubicBezTo>
                <a:cubicBezTo>
                  <a:pt x="879" y="1335"/>
                  <a:pt x="878" y="1338"/>
                  <a:pt x="879" y="1340"/>
                </a:cubicBezTo>
                <a:cubicBezTo>
                  <a:pt x="880" y="1344"/>
                  <a:pt x="876" y="1345"/>
                  <a:pt x="874" y="1347"/>
                </a:cubicBezTo>
                <a:cubicBezTo>
                  <a:pt x="878" y="1349"/>
                  <a:pt x="882" y="1348"/>
                  <a:pt x="885" y="1349"/>
                </a:cubicBezTo>
                <a:cubicBezTo>
                  <a:pt x="887" y="1353"/>
                  <a:pt x="885" y="1355"/>
                  <a:pt x="880" y="1358"/>
                </a:cubicBezTo>
                <a:cubicBezTo>
                  <a:pt x="884" y="1358"/>
                  <a:pt x="886" y="1358"/>
                  <a:pt x="888" y="1360"/>
                </a:cubicBezTo>
                <a:close/>
                <a:moveTo>
                  <a:pt x="1556" y="1595"/>
                </a:moveTo>
                <a:cubicBezTo>
                  <a:pt x="1556" y="1602"/>
                  <a:pt x="1562" y="1607"/>
                  <a:pt x="1563" y="1614"/>
                </a:cubicBezTo>
                <a:cubicBezTo>
                  <a:pt x="1563" y="1615"/>
                  <a:pt x="1565" y="1620"/>
                  <a:pt x="1569" y="1619"/>
                </a:cubicBezTo>
                <a:cubicBezTo>
                  <a:pt x="1570" y="1618"/>
                  <a:pt x="1570" y="1619"/>
                  <a:pt x="1571" y="1620"/>
                </a:cubicBezTo>
                <a:cubicBezTo>
                  <a:pt x="1576" y="1628"/>
                  <a:pt x="1583" y="1634"/>
                  <a:pt x="1591" y="1641"/>
                </a:cubicBezTo>
                <a:cubicBezTo>
                  <a:pt x="1587" y="1637"/>
                  <a:pt x="1591" y="1634"/>
                  <a:pt x="1592" y="1631"/>
                </a:cubicBezTo>
                <a:cubicBezTo>
                  <a:pt x="1591" y="1629"/>
                  <a:pt x="1590" y="1626"/>
                  <a:pt x="1590" y="1624"/>
                </a:cubicBezTo>
                <a:cubicBezTo>
                  <a:pt x="1583" y="1620"/>
                  <a:pt x="1577" y="1617"/>
                  <a:pt x="1572" y="1611"/>
                </a:cubicBezTo>
                <a:cubicBezTo>
                  <a:pt x="1575" y="1608"/>
                  <a:pt x="1578" y="1606"/>
                  <a:pt x="1578" y="1602"/>
                </a:cubicBezTo>
                <a:cubicBezTo>
                  <a:pt x="1574" y="1599"/>
                  <a:pt x="1570" y="1600"/>
                  <a:pt x="1566" y="1601"/>
                </a:cubicBezTo>
                <a:cubicBezTo>
                  <a:pt x="1565" y="1600"/>
                  <a:pt x="1564" y="1599"/>
                  <a:pt x="1563" y="1599"/>
                </a:cubicBezTo>
                <a:cubicBezTo>
                  <a:pt x="1562" y="1598"/>
                  <a:pt x="1562" y="1596"/>
                  <a:pt x="1561" y="1595"/>
                </a:cubicBezTo>
                <a:cubicBezTo>
                  <a:pt x="1555" y="1592"/>
                  <a:pt x="1553" y="1587"/>
                  <a:pt x="1552" y="1582"/>
                </a:cubicBezTo>
                <a:cubicBezTo>
                  <a:pt x="1548" y="1580"/>
                  <a:pt x="1542" y="1581"/>
                  <a:pt x="1542" y="1575"/>
                </a:cubicBezTo>
                <a:cubicBezTo>
                  <a:pt x="1542" y="1575"/>
                  <a:pt x="1541" y="1574"/>
                  <a:pt x="1541" y="1574"/>
                </a:cubicBezTo>
                <a:cubicBezTo>
                  <a:pt x="1534" y="1570"/>
                  <a:pt x="1534" y="1570"/>
                  <a:pt x="1531" y="1565"/>
                </a:cubicBezTo>
                <a:cubicBezTo>
                  <a:pt x="1530" y="1562"/>
                  <a:pt x="1529" y="1563"/>
                  <a:pt x="1527" y="1564"/>
                </a:cubicBezTo>
                <a:cubicBezTo>
                  <a:pt x="1527" y="1569"/>
                  <a:pt x="1532" y="1570"/>
                  <a:pt x="1532" y="1574"/>
                </a:cubicBezTo>
                <a:cubicBezTo>
                  <a:pt x="1534" y="1574"/>
                  <a:pt x="1534" y="1573"/>
                  <a:pt x="1536" y="1575"/>
                </a:cubicBezTo>
                <a:cubicBezTo>
                  <a:pt x="1537" y="1577"/>
                  <a:pt x="1538" y="1581"/>
                  <a:pt x="1539" y="1585"/>
                </a:cubicBezTo>
                <a:cubicBezTo>
                  <a:pt x="1542" y="1587"/>
                  <a:pt x="1546" y="1589"/>
                  <a:pt x="1551" y="1591"/>
                </a:cubicBezTo>
                <a:cubicBezTo>
                  <a:pt x="1551" y="1592"/>
                  <a:pt x="1551" y="1594"/>
                  <a:pt x="1553" y="1595"/>
                </a:cubicBezTo>
                <a:cubicBezTo>
                  <a:pt x="1553" y="1595"/>
                  <a:pt x="1554" y="1594"/>
                  <a:pt x="1556" y="1595"/>
                </a:cubicBezTo>
                <a:close/>
                <a:moveTo>
                  <a:pt x="1611" y="1661"/>
                </a:moveTo>
                <a:cubicBezTo>
                  <a:pt x="1605" y="1658"/>
                  <a:pt x="1599" y="1654"/>
                  <a:pt x="1598" y="1647"/>
                </a:cubicBezTo>
                <a:cubicBezTo>
                  <a:pt x="1596" y="1647"/>
                  <a:pt x="1595" y="1647"/>
                  <a:pt x="1595" y="1648"/>
                </a:cubicBezTo>
                <a:cubicBezTo>
                  <a:pt x="1597" y="1657"/>
                  <a:pt x="1600" y="1665"/>
                  <a:pt x="1602" y="1673"/>
                </a:cubicBezTo>
                <a:cubicBezTo>
                  <a:pt x="1603" y="1673"/>
                  <a:pt x="1604" y="1673"/>
                  <a:pt x="1605" y="1673"/>
                </a:cubicBezTo>
                <a:cubicBezTo>
                  <a:pt x="1607" y="1677"/>
                  <a:pt x="1610" y="1680"/>
                  <a:pt x="1611" y="1684"/>
                </a:cubicBezTo>
                <a:cubicBezTo>
                  <a:pt x="1612" y="1688"/>
                  <a:pt x="1609" y="1693"/>
                  <a:pt x="1613" y="1697"/>
                </a:cubicBezTo>
                <a:cubicBezTo>
                  <a:pt x="1614" y="1695"/>
                  <a:pt x="1615" y="1693"/>
                  <a:pt x="1615" y="1692"/>
                </a:cubicBezTo>
                <a:cubicBezTo>
                  <a:pt x="1618" y="1692"/>
                  <a:pt x="1620" y="1691"/>
                  <a:pt x="1623" y="1690"/>
                </a:cubicBezTo>
                <a:cubicBezTo>
                  <a:pt x="1625" y="1692"/>
                  <a:pt x="1628" y="1694"/>
                  <a:pt x="1631" y="1696"/>
                </a:cubicBezTo>
                <a:cubicBezTo>
                  <a:pt x="1633" y="1691"/>
                  <a:pt x="1633" y="1686"/>
                  <a:pt x="1630" y="1683"/>
                </a:cubicBezTo>
                <a:cubicBezTo>
                  <a:pt x="1627" y="1679"/>
                  <a:pt x="1627" y="1674"/>
                  <a:pt x="1625" y="1670"/>
                </a:cubicBezTo>
                <a:cubicBezTo>
                  <a:pt x="1627" y="1668"/>
                  <a:pt x="1630" y="1670"/>
                  <a:pt x="1630" y="1667"/>
                </a:cubicBezTo>
                <a:cubicBezTo>
                  <a:pt x="1627" y="1668"/>
                  <a:pt x="1623" y="1668"/>
                  <a:pt x="1620" y="1669"/>
                </a:cubicBezTo>
                <a:cubicBezTo>
                  <a:pt x="1617" y="1666"/>
                  <a:pt x="1615" y="1663"/>
                  <a:pt x="1611" y="1661"/>
                </a:cubicBezTo>
                <a:close/>
                <a:moveTo>
                  <a:pt x="1505" y="1644"/>
                </a:moveTo>
                <a:cubicBezTo>
                  <a:pt x="1508" y="1648"/>
                  <a:pt x="1510" y="1652"/>
                  <a:pt x="1515" y="1655"/>
                </a:cubicBezTo>
                <a:cubicBezTo>
                  <a:pt x="1518" y="1656"/>
                  <a:pt x="1520" y="1661"/>
                  <a:pt x="1522" y="1664"/>
                </a:cubicBezTo>
                <a:cubicBezTo>
                  <a:pt x="1525" y="1664"/>
                  <a:pt x="1528" y="1667"/>
                  <a:pt x="1531" y="1664"/>
                </a:cubicBezTo>
                <a:cubicBezTo>
                  <a:pt x="1532" y="1660"/>
                  <a:pt x="1528" y="1659"/>
                  <a:pt x="1526" y="1657"/>
                </a:cubicBezTo>
                <a:cubicBezTo>
                  <a:pt x="1526" y="1656"/>
                  <a:pt x="1527" y="1655"/>
                  <a:pt x="1527" y="1654"/>
                </a:cubicBezTo>
                <a:cubicBezTo>
                  <a:pt x="1524" y="1654"/>
                  <a:pt x="1522" y="1654"/>
                  <a:pt x="1520" y="1652"/>
                </a:cubicBezTo>
                <a:cubicBezTo>
                  <a:pt x="1520" y="1650"/>
                  <a:pt x="1519" y="1649"/>
                  <a:pt x="1519" y="1646"/>
                </a:cubicBezTo>
                <a:cubicBezTo>
                  <a:pt x="1515" y="1646"/>
                  <a:pt x="1514" y="1642"/>
                  <a:pt x="1511" y="1640"/>
                </a:cubicBezTo>
                <a:cubicBezTo>
                  <a:pt x="1510" y="1637"/>
                  <a:pt x="1509" y="1634"/>
                  <a:pt x="1508" y="1631"/>
                </a:cubicBezTo>
                <a:cubicBezTo>
                  <a:pt x="1503" y="1629"/>
                  <a:pt x="1501" y="1624"/>
                  <a:pt x="1499" y="1621"/>
                </a:cubicBezTo>
                <a:cubicBezTo>
                  <a:pt x="1496" y="1618"/>
                  <a:pt x="1492" y="1616"/>
                  <a:pt x="1488" y="1614"/>
                </a:cubicBezTo>
                <a:cubicBezTo>
                  <a:pt x="1485" y="1615"/>
                  <a:pt x="1480" y="1615"/>
                  <a:pt x="1479" y="1620"/>
                </a:cubicBezTo>
                <a:cubicBezTo>
                  <a:pt x="1484" y="1621"/>
                  <a:pt x="1481" y="1626"/>
                  <a:pt x="1484" y="1629"/>
                </a:cubicBezTo>
                <a:cubicBezTo>
                  <a:pt x="1485" y="1629"/>
                  <a:pt x="1486" y="1629"/>
                  <a:pt x="1487" y="1629"/>
                </a:cubicBezTo>
                <a:cubicBezTo>
                  <a:pt x="1490" y="1635"/>
                  <a:pt x="1495" y="1637"/>
                  <a:pt x="1501" y="1640"/>
                </a:cubicBezTo>
                <a:cubicBezTo>
                  <a:pt x="1501" y="1641"/>
                  <a:pt x="1501" y="1642"/>
                  <a:pt x="1502" y="1643"/>
                </a:cubicBezTo>
                <a:cubicBezTo>
                  <a:pt x="1503" y="1645"/>
                  <a:pt x="1504" y="1643"/>
                  <a:pt x="1505" y="1644"/>
                </a:cubicBezTo>
                <a:close/>
                <a:moveTo>
                  <a:pt x="580" y="464"/>
                </a:moveTo>
                <a:cubicBezTo>
                  <a:pt x="573" y="463"/>
                  <a:pt x="566" y="457"/>
                  <a:pt x="559" y="455"/>
                </a:cubicBezTo>
                <a:cubicBezTo>
                  <a:pt x="556" y="459"/>
                  <a:pt x="554" y="463"/>
                  <a:pt x="554" y="469"/>
                </a:cubicBezTo>
                <a:cubicBezTo>
                  <a:pt x="554" y="476"/>
                  <a:pt x="558" y="484"/>
                  <a:pt x="567" y="489"/>
                </a:cubicBezTo>
                <a:cubicBezTo>
                  <a:pt x="567" y="489"/>
                  <a:pt x="569" y="488"/>
                  <a:pt x="570" y="488"/>
                </a:cubicBezTo>
                <a:cubicBezTo>
                  <a:pt x="572" y="489"/>
                  <a:pt x="571" y="492"/>
                  <a:pt x="575" y="491"/>
                </a:cubicBezTo>
                <a:cubicBezTo>
                  <a:pt x="577" y="489"/>
                  <a:pt x="577" y="484"/>
                  <a:pt x="581" y="483"/>
                </a:cubicBezTo>
                <a:cubicBezTo>
                  <a:pt x="583" y="476"/>
                  <a:pt x="579" y="470"/>
                  <a:pt x="580" y="464"/>
                </a:cubicBezTo>
                <a:close/>
                <a:moveTo>
                  <a:pt x="917" y="1591"/>
                </a:moveTo>
                <a:cubicBezTo>
                  <a:pt x="915" y="1591"/>
                  <a:pt x="915" y="1592"/>
                  <a:pt x="914" y="1592"/>
                </a:cubicBezTo>
                <a:cubicBezTo>
                  <a:pt x="912" y="1594"/>
                  <a:pt x="916" y="1597"/>
                  <a:pt x="912" y="1598"/>
                </a:cubicBezTo>
                <a:cubicBezTo>
                  <a:pt x="910" y="1600"/>
                  <a:pt x="911" y="1594"/>
                  <a:pt x="908" y="1595"/>
                </a:cubicBezTo>
                <a:cubicBezTo>
                  <a:pt x="906" y="1596"/>
                  <a:pt x="906" y="1598"/>
                  <a:pt x="905" y="1599"/>
                </a:cubicBezTo>
                <a:cubicBezTo>
                  <a:pt x="907" y="1602"/>
                  <a:pt x="909" y="1606"/>
                  <a:pt x="913" y="1607"/>
                </a:cubicBezTo>
                <a:cubicBezTo>
                  <a:pt x="913" y="1612"/>
                  <a:pt x="911" y="1615"/>
                  <a:pt x="912" y="1619"/>
                </a:cubicBezTo>
                <a:cubicBezTo>
                  <a:pt x="909" y="1623"/>
                  <a:pt x="911" y="1628"/>
                  <a:pt x="910" y="1631"/>
                </a:cubicBezTo>
                <a:cubicBezTo>
                  <a:pt x="911" y="1634"/>
                  <a:pt x="913" y="1631"/>
                  <a:pt x="914" y="1633"/>
                </a:cubicBezTo>
                <a:cubicBezTo>
                  <a:pt x="914" y="1636"/>
                  <a:pt x="916" y="1638"/>
                  <a:pt x="919" y="1638"/>
                </a:cubicBezTo>
                <a:cubicBezTo>
                  <a:pt x="921" y="1637"/>
                  <a:pt x="924" y="1635"/>
                  <a:pt x="927" y="1634"/>
                </a:cubicBezTo>
                <a:cubicBezTo>
                  <a:pt x="924" y="1628"/>
                  <a:pt x="924" y="1621"/>
                  <a:pt x="925" y="1614"/>
                </a:cubicBezTo>
                <a:cubicBezTo>
                  <a:pt x="918" y="1609"/>
                  <a:pt x="923" y="1601"/>
                  <a:pt x="920" y="1595"/>
                </a:cubicBezTo>
                <a:cubicBezTo>
                  <a:pt x="921" y="1594"/>
                  <a:pt x="922" y="1593"/>
                  <a:pt x="924" y="1593"/>
                </a:cubicBezTo>
                <a:cubicBezTo>
                  <a:pt x="920" y="1585"/>
                  <a:pt x="923" y="1576"/>
                  <a:pt x="918" y="1568"/>
                </a:cubicBezTo>
                <a:cubicBezTo>
                  <a:pt x="918" y="1576"/>
                  <a:pt x="913" y="1583"/>
                  <a:pt x="917" y="1591"/>
                </a:cubicBezTo>
                <a:close/>
                <a:moveTo>
                  <a:pt x="1047" y="430"/>
                </a:moveTo>
                <a:cubicBezTo>
                  <a:pt x="1041" y="431"/>
                  <a:pt x="1038" y="435"/>
                  <a:pt x="1036" y="441"/>
                </a:cubicBezTo>
                <a:cubicBezTo>
                  <a:pt x="1039" y="443"/>
                  <a:pt x="1041" y="445"/>
                  <a:pt x="1044" y="445"/>
                </a:cubicBezTo>
                <a:cubicBezTo>
                  <a:pt x="1050" y="443"/>
                  <a:pt x="1052" y="438"/>
                  <a:pt x="1054" y="434"/>
                </a:cubicBezTo>
                <a:cubicBezTo>
                  <a:pt x="1056" y="433"/>
                  <a:pt x="1058" y="433"/>
                  <a:pt x="1060" y="432"/>
                </a:cubicBezTo>
                <a:cubicBezTo>
                  <a:pt x="1064" y="428"/>
                  <a:pt x="1065" y="422"/>
                  <a:pt x="1067" y="417"/>
                </a:cubicBezTo>
                <a:cubicBezTo>
                  <a:pt x="1065" y="411"/>
                  <a:pt x="1065" y="404"/>
                  <a:pt x="1057" y="401"/>
                </a:cubicBezTo>
                <a:cubicBezTo>
                  <a:pt x="1057" y="404"/>
                  <a:pt x="1052" y="404"/>
                  <a:pt x="1053" y="408"/>
                </a:cubicBezTo>
                <a:cubicBezTo>
                  <a:pt x="1049" y="408"/>
                  <a:pt x="1047" y="411"/>
                  <a:pt x="1044" y="414"/>
                </a:cubicBezTo>
                <a:cubicBezTo>
                  <a:pt x="1044" y="414"/>
                  <a:pt x="1045" y="415"/>
                  <a:pt x="1047" y="416"/>
                </a:cubicBezTo>
                <a:cubicBezTo>
                  <a:pt x="1042" y="421"/>
                  <a:pt x="1049" y="425"/>
                  <a:pt x="1047" y="430"/>
                </a:cubicBezTo>
                <a:close/>
                <a:moveTo>
                  <a:pt x="962" y="1319"/>
                </a:moveTo>
                <a:cubicBezTo>
                  <a:pt x="962" y="1318"/>
                  <a:pt x="962" y="1317"/>
                  <a:pt x="962" y="1316"/>
                </a:cubicBezTo>
                <a:cubicBezTo>
                  <a:pt x="966" y="1315"/>
                  <a:pt x="968" y="1311"/>
                  <a:pt x="972" y="1310"/>
                </a:cubicBezTo>
                <a:cubicBezTo>
                  <a:pt x="971" y="1307"/>
                  <a:pt x="974" y="1307"/>
                  <a:pt x="975" y="1305"/>
                </a:cubicBezTo>
                <a:cubicBezTo>
                  <a:pt x="974" y="1303"/>
                  <a:pt x="974" y="1302"/>
                  <a:pt x="974" y="1301"/>
                </a:cubicBezTo>
                <a:cubicBezTo>
                  <a:pt x="965" y="1299"/>
                  <a:pt x="959" y="1295"/>
                  <a:pt x="961" y="1285"/>
                </a:cubicBezTo>
                <a:cubicBezTo>
                  <a:pt x="960" y="1284"/>
                  <a:pt x="959" y="1283"/>
                  <a:pt x="957" y="1283"/>
                </a:cubicBezTo>
                <a:cubicBezTo>
                  <a:pt x="955" y="1284"/>
                  <a:pt x="952" y="1283"/>
                  <a:pt x="950" y="1286"/>
                </a:cubicBezTo>
                <a:cubicBezTo>
                  <a:pt x="948" y="1289"/>
                  <a:pt x="944" y="1285"/>
                  <a:pt x="942" y="1287"/>
                </a:cubicBezTo>
                <a:cubicBezTo>
                  <a:pt x="942" y="1296"/>
                  <a:pt x="947" y="1303"/>
                  <a:pt x="950" y="1310"/>
                </a:cubicBezTo>
                <a:cubicBezTo>
                  <a:pt x="954" y="1315"/>
                  <a:pt x="958" y="1317"/>
                  <a:pt x="962" y="1319"/>
                </a:cubicBezTo>
                <a:close/>
                <a:moveTo>
                  <a:pt x="759" y="1381"/>
                </a:moveTo>
                <a:cubicBezTo>
                  <a:pt x="756" y="1385"/>
                  <a:pt x="754" y="1390"/>
                  <a:pt x="751" y="1392"/>
                </a:cubicBezTo>
                <a:cubicBezTo>
                  <a:pt x="750" y="1395"/>
                  <a:pt x="753" y="1397"/>
                  <a:pt x="751" y="1399"/>
                </a:cubicBezTo>
                <a:cubicBezTo>
                  <a:pt x="750" y="1400"/>
                  <a:pt x="749" y="1399"/>
                  <a:pt x="749" y="1401"/>
                </a:cubicBezTo>
                <a:cubicBezTo>
                  <a:pt x="750" y="1401"/>
                  <a:pt x="750" y="1402"/>
                  <a:pt x="751" y="1402"/>
                </a:cubicBezTo>
                <a:cubicBezTo>
                  <a:pt x="750" y="1404"/>
                  <a:pt x="749" y="1405"/>
                  <a:pt x="748" y="1407"/>
                </a:cubicBezTo>
                <a:cubicBezTo>
                  <a:pt x="748" y="1410"/>
                  <a:pt x="749" y="1412"/>
                  <a:pt x="752" y="1412"/>
                </a:cubicBezTo>
                <a:cubicBezTo>
                  <a:pt x="757" y="1413"/>
                  <a:pt x="761" y="1410"/>
                  <a:pt x="764" y="1407"/>
                </a:cubicBezTo>
                <a:cubicBezTo>
                  <a:pt x="767" y="1405"/>
                  <a:pt x="768" y="1401"/>
                  <a:pt x="772" y="1399"/>
                </a:cubicBezTo>
                <a:cubicBezTo>
                  <a:pt x="773" y="1397"/>
                  <a:pt x="770" y="1395"/>
                  <a:pt x="772" y="1394"/>
                </a:cubicBezTo>
                <a:cubicBezTo>
                  <a:pt x="773" y="1393"/>
                  <a:pt x="774" y="1394"/>
                  <a:pt x="774" y="1392"/>
                </a:cubicBezTo>
                <a:cubicBezTo>
                  <a:pt x="773" y="1391"/>
                  <a:pt x="771" y="1389"/>
                  <a:pt x="771" y="1387"/>
                </a:cubicBezTo>
                <a:cubicBezTo>
                  <a:pt x="772" y="1386"/>
                  <a:pt x="773" y="1384"/>
                  <a:pt x="774" y="1383"/>
                </a:cubicBezTo>
                <a:cubicBezTo>
                  <a:pt x="772" y="1380"/>
                  <a:pt x="770" y="1380"/>
                  <a:pt x="768" y="1380"/>
                </a:cubicBezTo>
                <a:cubicBezTo>
                  <a:pt x="765" y="1378"/>
                  <a:pt x="763" y="1374"/>
                  <a:pt x="762" y="1370"/>
                </a:cubicBezTo>
                <a:cubicBezTo>
                  <a:pt x="760" y="1371"/>
                  <a:pt x="759" y="1371"/>
                  <a:pt x="758" y="1371"/>
                </a:cubicBezTo>
                <a:cubicBezTo>
                  <a:pt x="756" y="1375"/>
                  <a:pt x="759" y="1377"/>
                  <a:pt x="759" y="1381"/>
                </a:cubicBezTo>
                <a:close/>
                <a:moveTo>
                  <a:pt x="1682" y="356"/>
                </a:moveTo>
                <a:cubicBezTo>
                  <a:pt x="1682" y="354"/>
                  <a:pt x="1684" y="350"/>
                  <a:pt x="1680" y="347"/>
                </a:cubicBezTo>
                <a:cubicBezTo>
                  <a:pt x="1674" y="346"/>
                  <a:pt x="1670" y="353"/>
                  <a:pt x="1663" y="353"/>
                </a:cubicBezTo>
                <a:cubicBezTo>
                  <a:pt x="1662" y="358"/>
                  <a:pt x="1656" y="359"/>
                  <a:pt x="1651" y="363"/>
                </a:cubicBezTo>
                <a:cubicBezTo>
                  <a:pt x="1650" y="364"/>
                  <a:pt x="1649" y="368"/>
                  <a:pt x="1647" y="369"/>
                </a:cubicBezTo>
                <a:cubicBezTo>
                  <a:pt x="1644" y="370"/>
                  <a:pt x="1646" y="375"/>
                  <a:pt x="1642" y="375"/>
                </a:cubicBezTo>
                <a:cubicBezTo>
                  <a:pt x="1643" y="377"/>
                  <a:pt x="1643" y="380"/>
                  <a:pt x="1645" y="382"/>
                </a:cubicBezTo>
                <a:cubicBezTo>
                  <a:pt x="1646" y="379"/>
                  <a:pt x="1648" y="383"/>
                  <a:pt x="1649" y="382"/>
                </a:cubicBezTo>
                <a:cubicBezTo>
                  <a:pt x="1653" y="381"/>
                  <a:pt x="1654" y="378"/>
                  <a:pt x="1655" y="375"/>
                </a:cubicBezTo>
                <a:cubicBezTo>
                  <a:pt x="1667" y="373"/>
                  <a:pt x="1675" y="366"/>
                  <a:pt x="1682" y="356"/>
                </a:cubicBezTo>
                <a:close/>
                <a:moveTo>
                  <a:pt x="840" y="1446"/>
                </a:moveTo>
                <a:cubicBezTo>
                  <a:pt x="839" y="1443"/>
                  <a:pt x="837" y="1443"/>
                  <a:pt x="835" y="1442"/>
                </a:cubicBezTo>
                <a:cubicBezTo>
                  <a:pt x="835" y="1440"/>
                  <a:pt x="834" y="1438"/>
                  <a:pt x="834" y="1436"/>
                </a:cubicBezTo>
                <a:cubicBezTo>
                  <a:pt x="834" y="1434"/>
                  <a:pt x="836" y="1433"/>
                  <a:pt x="838" y="1431"/>
                </a:cubicBezTo>
                <a:cubicBezTo>
                  <a:pt x="837" y="1430"/>
                  <a:pt x="836" y="1429"/>
                  <a:pt x="835" y="1427"/>
                </a:cubicBezTo>
                <a:cubicBezTo>
                  <a:pt x="830" y="1427"/>
                  <a:pt x="827" y="1430"/>
                  <a:pt x="823" y="1432"/>
                </a:cubicBezTo>
                <a:cubicBezTo>
                  <a:pt x="820" y="1429"/>
                  <a:pt x="823" y="1425"/>
                  <a:pt x="823" y="1423"/>
                </a:cubicBezTo>
                <a:cubicBezTo>
                  <a:pt x="826" y="1420"/>
                  <a:pt x="829" y="1423"/>
                  <a:pt x="832" y="1424"/>
                </a:cubicBezTo>
                <a:cubicBezTo>
                  <a:pt x="832" y="1422"/>
                  <a:pt x="834" y="1421"/>
                  <a:pt x="833" y="1420"/>
                </a:cubicBezTo>
                <a:cubicBezTo>
                  <a:pt x="830" y="1418"/>
                  <a:pt x="827" y="1417"/>
                  <a:pt x="822" y="1414"/>
                </a:cubicBezTo>
                <a:cubicBezTo>
                  <a:pt x="823" y="1414"/>
                  <a:pt x="822" y="1414"/>
                  <a:pt x="821" y="1415"/>
                </a:cubicBezTo>
                <a:cubicBezTo>
                  <a:pt x="819" y="1413"/>
                  <a:pt x="818" y="1411"/>
                  <a:pt x="816" y="1411"/>
                </a:cubicBezTo>
                <a:cubicBezTo>
                  <a:pt x="815" y="1410"/>
                  <a:pt x="814" y="1411"/>
                  <a:pt x="813" y="1411"/>
                </a:cubicBezTo>
                <a:cubicBezTo>
                  <a:pt x="812" y="1413"/>
                  <a:pt x="814" y="1415"/>
                  <a:pt x="814" y="1417"/>
                </a:cubicBezTo>
                <a:cubicBezTo>
                  <a:pt x="813" y="1420"/>
                  <a:pt x="811" y="1423"/>
                  <a:pt x="809" y="1424"/>
                </a:cubicBezTo>
                <a:cubicBezTo>
                  <a:pt x="809" y="1429"/>
                  <a:pt x="813" y="1428"/>
                  <a:pt x="815" y="1429"/>
                </a:cubicBezTo>
                <a:cubicBezTo>
                  <a:pt x="816" y="1432"/>
                  <a:pt x="818" y="1435"/>
                  <a:pt x="821" y="1437"/>
                </a:cubicBezTo>
                <a:cubicBezTo>
                  <a:pt x="823" y="1439"/>
                  <a:pt x="828" y="1439"/>
                  <a:pt x="827" y="1443"/>
                </a:cubicBezTo>
                <a:cubicBezTo>
                  <a:pt x="827" y="1447"/>
                  <a:pt x="823" y="1449"/>
                  <a:pt x="824" y="1453"/>
                </a:cubicBezTo>
                <a:cubicBezTo>
                  <a:pt x="826" y="1454"/>
                  <a:pt x="829" y="1452"/>
                  <a:pt x="831" y="1452"/>
                </a:cubicBezTo>
                <a:cubicBezTo>
                  <a:pt x="833" y="1454"/>
                  <a:pt x="836" y="1455"/>
                  <a:pt x="838" y="1456"/>
                </a:cubicBezTo>
                <a:cubicBezTo>
                  <a:pt x="840" y="1453"/>
                  <a:pt x="841" y="1449"/>
                  <a:pt x="840" y="1446"/>
                </a:cubicBezTo>
                <a:close/>
                <a:moveTo>
                  <a:pt x="247" y="1185"/>
                </a:moveTo>
                <a:cubicBezTo>
                  <a:pt x="248" y="1189"/>
                  <a:pt x="249" y="1190"/>
                  <a:pt x="252" y="1191"/>
                </a:cubicBezTo>
                <a:cubicBezTo>
                  <a:pt x="259" y="1190"/>
                  <a:pt x="265" y="1188"/>
                  <a:pt x="271" y="1183"/>
                </a:cubicBezTo>
                <a:cubicBezTo>
                  <a:pt x="269" y="1180"/>
                  <a:pt x="271" y="1176"/>
                  <a:pt x="267" y="1174"/>
                </a:cubicBezTo>
                <a:cubicBezTo>
                  <a:pt x="269" y="1172"/>
                  <a:pt x="268" y="1168"/>
                  <a:pt x="269" y="1165"/>
                </a:cubicBezTo>
                <a:cubicBezTo>
                  <a:pt x="270" y="1165"/>
                  <a:pt x="272" y="1164"/>
                  <a:pt x="273" y="1164"/>
                </a:cubicBezTo>
                <a:cubicBezTo>
                  <a:pt x="276" y="1156"/>
                  <a:pt x="283" y="1152"/>
                  <a:pt x="287" y="1145"/>
                </a:cubicBezTo>
                <a:cubicBezTo>
                  <a:pt x="284" y="1142"/>
                  <a:pt x="281" y="1144"/>
                  <a:pt x="276" y="1145"/>
                </a:cubicBezTo>
                <a:cubicBezTo>
                  <a:pt x="276" y="1147"/>
                  <a:pt x="275" y="1149"/>
                  <a:pt x="274" y="1152"/>
                </a:cubicBezTo>
                <a:cubicBezTo>
                  <a:pt x="272" y="1152"/>
                  <a:pt x="271" y="1153"/>
                  <a:pt x="270" y="1153"/>
                </a:cubicBezTo>
                <a:cubicBezTo>
                  <a:pt x="269" y="1154"/>
                  <a:pt x="269" y="1156"/>
                  <a:pt x="269" y="1157"/>
                </a:cubicBezTo>
                <a:cubicBezTo>
                  <a:pt x="268" y="1157"/>
                  <a:pt x="267" y="1157"/>
                  <a:pt x="265" y="1158"/>
                </a:cubicBezTo>
                <a:cubicBezTo>
                  <a:pt x="264" y="1161"/>
                  <a:pt x="261" y="1163"/>
                  <a:pt x="262" y="1166"/>
                </a:cubicBezTo>
                <a:cubicBezTo>
                  <a:pt x="254" y="1171"/>
                  <a:pt x="252" y="1180"/>
                  <a:pt x="247" y="1185"/>
                </a:cubicBezTo>
                <a:close/>
                <a:moveTo>
                  <a:pt x="1638" y="410"/>
                </a:moveTo>
                <a:cubicBezTo>
                  <a:pt x="1638" y="416"/>
                  <a:pt x="1634" y="419"/>
                  <a:pt x="1632" y="424"/>
                </a:cubicBezTo>
                <a:cubicBezTo>
                  <a:pt x="1628" y="425"/>
                  <a:pt x="1624" y="426"/>
                  <a:pt x="1620" y="427"/>
                </a:cubicBezTo>
                <a:cubicBezTo>
                  <a:pt x="1620" y="429"/>
                  <a:pt x="1621" y="431"/>
                  <a:pt x="1621" y="434"/>
                </a:cubicBezTo>
                <a:cubicBezTo>
                  <a:pt x="1620" y="434"/>
                  <a:pt x="1618" y="435"/>
                  <a:pt x="1617" y="435"/>
                </a:cubicBezTo>
                <a:cubicBezTo>
                  <a:pt x="1616" y="437"/>
                  <a:pt x="1616" y="439"/>
                  <a:pt x="1616" y="441"/>
                </a:cubicBezTo>
                <a:cubicBezTo>
                  <a:pt x="1621" y="441"/>
                  <a:pt x="1622" y="436"/>
                  <a:pt x="1627" y="437"/>
                </a:cubicBezTo>
                <a:cubicBezTo>
                  <a:pt x="1628" y="435"/>
                  <a:pt x="1629" y="433"/>
                  <a:pt x="1630" y="432"/>
                </a:cubicBezTo>
                <a:cubicBezTo>
                  <a:pt x="1635" y="429"/>
                  <a:pt x="1640" y="431"/>
                  <a:pt x="1645" y="433"/>
                </a:cubicBezTo>
                <a:cubicBezTo>
                  <a:pt x="1645" y="434"/>
                  <a:pt x="1646" y="433"/>
                  <a:pt x="1648" y="433"/>
                </a:cubicBezTo>
                <a:cubicBezTo>
                  <a:pt x="1647" y="430"/>
                  <a:pt x="1647" y="428"/>
                  <a:pt x="1646" y="426"/>
                </a:cubicBezTo>
                <a:cubicBezTo>
                  <a:pt x="1653" y="425"/>
                  <a:pt x="1648" y="416"/>
                  <a:pt x="1655" y="415"/>
                </a:cubicBezTo>
                <a:cubicBezTo>
                  <a:pt x="1652" y="409"/>
                  <a:pt x="1658" y="406"/>
                  <a:pt x="1657" y="401"/>
                </a:cubicBezTo>
                <a:cubicBezTo>
                  <a:pt x="1649" y="402"/>
                  <a:pt x="1644" y="408"/>
                  <a:pt x="1638" y="410"/>
                </a:cubicBezTo>
                <a:close/>
                <a:moveTo>
                  <a:pt x="766" y="89"/>
                </a:moveTo>
                <a:cubicBezTo>
                  <a:pt x="764" y="87"/>
                  <a:pt x="761" y="87"/>
                  <a:pt x="759" y="89"/>
                </a:cubicBezTo>
                <a:cubicBezTo>
                  <a:pt x="759" y="90"/>
                  <a:pt x="759" y="91"/>
                  <a:pt x="759" y="92"/>
                </a:cubicBezTo>
                <a:cubicBezTo>
                  <a:pt x="758" y="93"/>
                  <a:pt x="757" y="93"/>
                  <a:pt x="756" y="94"/>
                </a:cubicBezTo>
                <a:cubicBezTo>
                  <a:pt x="758" y="97"/>
                  <a:pt x="755" y="101"/>
                  <a:pt x="757" y="104"/>
                </a:cubicBezTo>
                <a:cubicBezTo>
                  <a:pt x="755" y="105"/>
                  <a:pt x="753" y="106"/>
                  <a:pt x="753" y="108"/>
                </a:cubicBezTo>
                <a:cubicBezTo>
                  <a:pt x="751" y="113"/>
                  <a:pt x="752" y="117"/>
                  <a:pt x="754" y="122"/>
                </a:cubicBezTo>
                <a:cubicBezTo>
                  <a:pt x="752" y="123"/>
                  <a:pt x="751" y="124"/>
                  <a:pt x="750" y="125"/>
                </a:cubicBezTo>
                <a:cubicBezTo>
                  <a:pt x="754" y="128"/>
                  <a:pt x="758" y="129"/>
                  <a:pt x="759" y="132"/>
                </a:cubicBezTo>
                <a:cubicBezTo>
                  <a:pt x="766" y="132"/>
                  <a:pt x="764" y="126"/>
                  <a:pt x="766" y="123"/>
                </a:cubicBezTo>
                <a:cubicBezTo>
                  <a:pt x="769" y="121"/>
                  <a:pt x="769" y="117"/>
                  <a:pt x="772" y="114"/>
                </a:cubicBezTo>
                <a:cubicBezTo>
                  <a:pt x="768" y="112"/>
                  <a:pt x="765" y="111"/>
                  <a:pt x="766" y="107"/>
                </a:cubicBezTo>
                <a:cubicBezTo>
                  <a:pt x="767" y="106"/>
                  <a:pt x="768" y="106"/>
                  <a:pt x="769" y="105"/>
                </a:cubicBezTo>
                <a:cubicBezTo>
                  <a:pt x="767" y="100"/>
                  <a:pt x="771" y="93"/>
                  <a:pt x="766" y="89"/>
                </a:cubicBezTo>
                <a:close/>
                <a:moveTo>
                  <a:pt x="1755" y="535"/>
                </a:moveTo>
                <a:cubicBezTo>
                  <a:pt x="1753" y="536"/>
                  <a:pt x="1752" y="539"/>
                  <a:pt x="1749" y="536"/>
                </a:cubicBezTo>
                <a:cubicBezTo>
                  <a:pt x="1746" y="541"/>
                  <a:pt x="1738" y="539"/>
                  <a:pt x="1738" y="546"/>
                </a:cubicBezTo>
                <a:cubicBezTo>
                  <a:pt x="1732" y="549"/>
                  <a:pt x="1733" y="555"/>
                  <a:pt x="1730" y="559"/>
                </a:cubicBezTo>
                <a:cubicBezTo>
                  <a:pt x="1728" y="560"/>
                  <a:pt x="1725" y="561"/>
                  <a:pt x="1723" y="561"/>
                </a:cubicBezTo>
                <a:cubicBezTo>
                  <a:pt x="1721" y="564"/>
                  <a:pt x="1720" y="566"/>
                  <a:pt x="1718" y="567"/>
                </a:cubicBezTo>
                <a:cubicBezTo>
                  <a:pt x="1716" y="568"/>
                  <a:pt x="1715" y="570"/>
                  <a:pt x="1717" y="572"/>
                </a:cubicBezTo>
                <a:cubicBezTo>
                  <a:pt x="1723" y="572"/>
                  <a:pt x="1727" y="568"/>
                  <a:pt x="1729" y="564"/>
                </a:cubicBezTo>
                <a:cubicBezTo>
                  <a:pt x="1734" y="565"/>
                  <a:pt x="1739" y="562"/>
                  <a:pt x="1743" y="562"/>
                </a:cubicBezTo>
                <a:cubicBezTo>
                  <a:pt x="1745" y="558"/>
                  <a:pt x="1750" y="557"/>
                  <a:pt x="1750" y="555"/>
                </a:cubicBezTo>
                <a:cubicBezTo>
                  <a:pt x="1750" y="550"/>
                  <a:pt x="1753" y="549"/>
                  <a:pt x="1757" y="547"/>
                </a:cubicBezTo>
                <a:cubicBezTo>
                  <a:pt x="1756" y="545"/>
                  <a:pt x="1755" y="542"/>
                  <a:pt x="1757" y="541"/>
                </a:cubicBezTo>
                <a:cubicBezTo>
                  <a:pt x="1760" y="539"/>
                  <a:pt x="1759" y="536"/>
                  <a:pt x="1762" y="533"/>
                </a:cubicBezTo>
                <a:cubicBezTo>
                  <a:pt x="1759" y="534"/>
                  <a:pt x="1757" y="534"/>
                  <a:pt x="1755" y="535"/>
                </a:cubicBezTo>
                <a:close/>
                <a:moveTo>
                  <a:pt x="838" y="1333"/>
                </a:moveTo>
                <a:cubicBezTo>
                  <a:pt x="841" y="1337"/>
                  <a:pt x="837" y="1341"/>
                  <a:pt x="839" y="1345"/>
                </a:cubicBezTo>
                <a:cubicBezTo>
                  <a:pt x="842" y="1345"/>
                  <a:pt x="845" y="1346"/>
                  <a:pt x="847" y="1348"/>
                </a:cubicBezTo>
                <a:cubicBezTo>
                  <a:pt x="848" y="1346"/>
                  <a:pt x="849" y="1344"/>
                  <a:pt x="849" y="1344"/>
                </a:cubicBezTo>
                <a:cubicBezTo>
                  <a:pt x="851" y="1342"/>
                  <a:pt x="853" y="1343"/>
                  <a:pt x="854" y="1341"/>
                </a:cubicBezTo>
                <a:cubicBezTo>
                  <a:pt x="854" y="1338"/>
                  <a:pt x="853" y="1334"/>
                  <a:pt x="852" y="1331"/>
                </a:cubicBezTo>
                <a:cubicBezTo>
                  <a:pt x="854" y="1328"/>
                  <a:pt x="857" y="1331"/>
                  <a:pt x="860" y="1330"/>
                </a:cubicBezTo>
                <a:cubicBezTo>
                  <a:pt x="858" y="1328"/>
                  <a:pt x="860" y="1327"/>
                  <a:pt x="860" y="1325"/>
                </a:cubicBezTo>
                <a:cubicBezTo>
                  <a:pt x="855" y="1325"/>
                  <a:pt x="856" y="1318"/>
                  <a:pt x="851" y="1317"/>
                </a:cubicBezTo>
                <a:cubicBezTo>
                  <a:pt x="850" y="1322"/>
                  <a:pt x="845" y="1318"/>
                  <a:pt x="843" y="1321"/>
                </a:cubicBezTo>
                <a:cubicBezTo>
                  <a:pt x="840" y="1324"/>
                  <a:pt x="836" y="1320"/>
                  <a:pt x="832" y="1322"/>
                </a:cubicBezTo>
                <a:cubicBezTo>
                  <a:pt x="829" y="1326"/>
                  <a:pt x="826" y="1331"/>
                  <a:pt x="826" y="1338"/>
                </a:cubicBezTo>
                <a:cubicBezTo>
                  <a:pt x="830" y="1334"/>
                  <a:pt x="830" y="1334"/>
                  <a:pt x="838" y="1333"/>
                </a:cubicBezTo>
                <a:close/>
                <a:moveTo>
                  <a:pt x="948" y="552"/>
                </a:moveTo>
                <a:cubicBezTo>
                  <a:pt x="950" y="551"/>
                  <a:pt x="947" y="548"/>
                  <a:pt x="950" y="547"/>
                </a:cubicBezTo>
                <a:cubicBezTo>
                  <a:pt x="952" y="547"/>
                  <a:pt x="952" y="548"/>
                  <a:pt x="953" y="550"/>
                </a:cubicBezTo>
                <a:cubicBezTo>
                  <a:pt x="956" y="550"/>
                  <a:pt x="959" y="552"/>
                  <a:pt x="962" y="550"/>
                </a:cubicBezTo>
                <a:cubicBezTo>
                  <a:pt x="963" y="546"/>
                  <a:pt x="959" y="542"/>
                  <a:pt x="962" y="538"/>
                </a:cubicBezTo>
                <a:cubicBezTo>
                  <a:pt x="955" y="533"/>
                  <a:pt x="958" y="527"/>
                  <a:pt x="961" y="522"/>
                </a:cubicBezTo>
                <a:cubicBezTo>
                  <a:pt x="959" y="516"/>
                  <a:pt x="958" y="511"/>
                  <a:pt x="957" y="506"/>
                </a:cubicBezTo>
                <a:cubicBezTo>
                  <a:pt x="954" y="507"/>
                  <a:pt x="953" y="505"/>
                  <a:pt x="951" y="506"/>
                </a:cubicBezTo>
                <a:cubicBezTo>
                  <a:pt x="949" y="512"/>
                  <a:pt x="949" y="512"/>
                  <a:pt x="950" y="517"/>
                </a:cubicBezTo>
                <a:cubicBezTo>
                  <a:pt x="950" y="521"/>
                  <a:pt x="951" y="525"/>
                  <a:pt x="949" y="530"/>
                </a:cubicBezTo>
                <a:cubicBezTo>
                  <a:pt x="948" y="531"/>
                  <a:pt x="947" y="533"/>
                  <a:pt x="947" y="535"/>
                </a:cubicBezTo>
                <a:cubicBezTo>
                  <a:pt x="948" y="539"/>
                  <a:pt x="946" y="542"/>
                  <a:pt x="943" y="544"/>
                </a:cubicBezTo>
                <a:cubicBezTo>
                  <a:pt x="943" y="544"/>
                  <a:pt x="942" y="543"/>
                  <a:pt x="941" y="544"/>
                </a:cubicBezTo>
                <a:cubicBezTo>
                  <a:pt x="940" y="547"/>
                  <a:pt x="944" y="547"/>
                  <a:pt x="944" y="549"/>
                </a:cubicBezTo>
                <a:cubicBezTo>
                  <a:pt x="945" y="551"/>
                  <a:pt x="942" y="553"/>
                  <a:pt x="944" y="555"/>
                </a:cubicBezTo>
                <a:cubicBezTo>
                  <a:pt x="945" y="554"/>
                  <a:pt x="946" y="552"/>
                  <a:pt x="948" y="552"/>
                </a:cubicBezTo>
                <a:close/>
                <a:moveTo>
                  <a:pt x="416" y="668"/>
                </a:moveTo>
                <a:cubicBezTo>
                  <a:pt x="419" y="672"/>
                  <a:pt x="418" y="675"/>
                  <a:pt x="420" y="677"/>
                </a:cubicBezTo>
                <a:cubicBezTo>
                  <a:pt x="422" y="677"/>
                  <a:pt x="424" y="677"/>
                  <a:pt x="425" y="675"/>
                </a:cubicBezTo>
                <a:cubicBezTo>
                  <a:pt x="423" y="672"/>
                  <a:pt x="420" y="670"/>
                  <a:pt x="421" y="665"/>
                </a:cubicBezTo>
                <a:cubicBezTo>
                  <a:pt x="423" y="665"/>
                  <a:pt x="426" y="664"/>
                  <a:pt x="427" y="661"/>
                </a:cubicBezTo>
                <a:cubicBezTo>
                  <a:pt x="428" y="657"/>
                  <a:pt x="423" y="656"/>
                  <a:pt x="421" y="654"/>
                </a:cubicBezTo>
                <a:cubicBezTo>
                  <a:pt x="420" y="652"/>
                  <a:pt x="420" y="650"/>
                  <a:pt x="419" y="648"/>
                </a:cubicBezTo>
                <a:cubicBezTo>
                  <a:pt x="416" y="649"/>
                  <a:pt x="415" y="647"/>
                  <a:pt x="413" y="645"/>
                </a:cubicBezTo>
                <a:cubicBezTo>
                  <a:pt x="411" y="646"/>
                  <a:pt x="410" y="646"/>
                  <a:pt x="408" y="647"/>
                </a:cubicBezTo>
                <a:cubicBezTo>
                  <a:pt x="403" y="649"/>
                  <a:pt x="408" y="652"/>
                  <a:pt x="406" y="655"/>
                </a:cubicBezTo>
                <a:cubicBezTo>
                  <a:pt x="399" y="656"/>
                  <a:pt x="395" y="661"/>
                  <a:pt x="388" y="665"/>
                </a:cubicBezTo>
                <a:cubicBezTo>
                  <a:pt x="399" y="664"/>
                  <a:pt x="407" y="673"/>
                  <a:pt x="416" y="668"/>
                </a:cubicBezTo>
                <a:close/>
                <a:moveTo>
                  <a:pt x="1567" y="759"/>
                </a:moveTo>
                <a:cubicBezTo>
                  <a:pt x="1568" y="754"/>
                  <a:pt x="1573" y="751"/>
                  <a:pt x="1576" y="748"/>
                </a:cubicBezTo>
                <a:cubicBezTo>
                  <a:pt x="1579" y="742"/>
                  <a:pt x="1577" y="737"/>
                  <a:pt x="1575" y="732"/>
                </a:cubicBezTo>
                <a:cubicBezTo>
                  <a:pt x="1571" y="734"/>
                  <a:pt x="1568" y="730"/>
                  <a:pt x="1565" y="733"/>
                </a:cubicBezTo>
                <a:cubicBezTo>
                  <a:pt x="1563" y="735"/>
                  <a:pt x="1559" y="736"/>
                  <a:pt x="1557" y="737"/>
                </a:cubicBezTo>
                <a:cubicBezTo>
                  <a:pt x="1557" y="738"/>
                  <a:pt x="1557" y="739"/>
                  <a:pt x="1557" y="741"/>
                </a:cubicBezTo>
                <a:cubicBezTo>
                  <a:pt x="1551" y="741"/>
                  <a:pt x="1549" y="745"/>
                  <a:pt x="1551" y="750"/>
                </a:cubicBezTo>
                <a:cubicBezTo>
                  <a:pt x="1550" y="751"/>
                  <a:pt x="1548" y="751"/>
                  <a:pt x="1548" y="752"/>
                </a:cubicBezTo>
                <a:cubicBezTo>
                  <a:pt x="1549" y="752"/>
                  <a:pt x="1550" y="753"/>
                  <a:pt x="1550" y="753"/>
                </a:cubicBezTo>
                <a:cubicBezTo>
                  <a:pt x="1550" y="754"/>
                  <a:pt x="1550" y="755"/>
                  <a:pt x="1549" y="756"/>
                </a:cubicBezTo>
                <a:cubicBezTo>
                  <a:pt x="1555" y="756"/>
                  <a:pt x="1561" y="758"/>
                  <a:pt x="1567" y="759"/>
                </a:cubicBezTo>
                <a:close/>
                <a:moveTo>
                  <a:pt x="701" y="429"/>
                </a:moveTo>
                <a:cubicBezTo>
                  <a:pt x="701" y="430"/>
                  <a:pt x="702" y="429"/>
                  <a:pt x="703" y="429"/>
                </a:cubicBezTo>
                <a:cubicBezTo>
                  <a:pt x="703" y="432"/>
                  <a:pt x="707" y="432"/>
                  <a:pt x="708" y="435"/>
                </a:cubicBezTo>
                <a:cubicBezTo>
                  <a:pt x="715" y="435"/>
                  <a:pt x="717" y="441"/>
                  <a:pt x="719" y="447"/>
                </a:cubicBezTo>
                <a:cubicBezTo>
                  <a:pt x="725" y="444"/>
                  <a:pt x="727" y="448"/>
                  <a:pt x="729" y="452"/>
                </a:cubicBezTo>
                <a:cubicBezTo>
                  <a:pt x="731" y="451"/>
                  <a:pt x="734" y="451"/>
                  <a:pt x="735" y="450"/>
                </a:cubicBezTo>
                <a:cubicBezTo>
                  <a:pt x="735" y="448"/>
                  <a:pt x="735" y="447"/>
                  <a:pt x="734" y="445"/>
                </a:cubicBezTo>
                <a:cubicBezTo>
                  <a:pt x="729" y="447"/>
                  <a:pt x="728" y="440"/>
                  <a:pt x="723" y="440"/>
                </a:cubicBezTo>
                <a:cubicBezTo>
                  <a:pt x="722" y="436"/>
                  <a:pt x="721" y="431"/>
                  <a:pt x="720" y="427"/>
                </a:cubicBezTo>
                <a:cubicBezTo>
                  <a:pt x="721" y="426"/>
                  <a:pt x="721" y="426"/>
                  <a:pt x="722" y="425"/>
                </a:cubicBezTo>
                <a:cubicBezTo>
                  <a:pt x="723" y="423"/>
                  <a:pt x="722" y="421"/>
                  <a:pt x="721" y="419"/>
                </a:cubicBezTo>
                <a:cubicBezTo>
                  <a:pt x="717" y="417"/>
                  <a:pt x="715" y="413"/>
                  <a:pt x="712" y="411"/>
                </a:cubicBezTo>
                <a:cubicBezTo>
                  <a:pt x="710" y="411"/>
                  <a:pt x="709" y="411"/>
                  <a:pt x="708" y="412"/>
                </a:cubicBezTo>
                <a:cubicBezTo>
                  <a:pt x="706" y="415"/>
                  <a:pt x="705" y="417"/>
                  <a:pt x="703" y="419"/>
                </a:cubicBezTo>
                <a:cubicBezTo>
                  <a:pt x="703" y="422"/>
                  <a:pt x="705" y="423"/>
                  <a:pt x="703" y="425"/>
                </a:cubicBezTo>
                <a:cubicBezTo>
                  <a:pt x="702" y="426"/>
                  <a:pt x="700" y="425"/>
                  <a:pt x="699" y="427"/>
                </a:cubicBezTo>
                <a:cubicBezTo>
                  <a:pt x="699" y="428"/>
                  <a:pt x="700" y="429"/>
                  <a:pt x="701" y="429"/>
                </a:cubicBezTo>
                <a:close/>
                <a:moveTo>
                  <a:pt x="1458" y="526"/>
                </a:moveTo>
                <a:cubicBezTo>
                  <a:pt x="1458" y="527"/>
                  <a:pt x="1458" y="528"/>
                  <a:pt x="1458" y="528"/>
                </a:cubicBezTo>
                <a:cubicBezTo>
                  <a:pt x="1452" y="533"/>
                  <a:pt x="1445" y="534"/>
                  <a:pt x="1439" y="536"/>
                </a:cubicBezTo>
                <a:cubicBezTo>
                  <a:pt x="1438" y="538"/>
                  <a:pt x="1436" y="539"/>
                  <a:pt x="1438" y="542"/>
                </a:cubicBezTo>
                <a:cubicBezTo>
                  <a:pt x="1446" y="539"/>
                  <a:pt x="1456" y="540"/>
                  <a:pt x="1465" y="538"/>
                </a:cubicBezTo>
                <a:cubicBezTo>
                  <a:pt x="1474" y="535"/>
                  <a:pt x="1480" y="530"/>
                  <a:pt x="1489" y="526"/>
                </a:cubicBezTo>
                <a:cubicBezTo>
                  <a:pt x="1485" y="524"/>
                  <a:pt x="1481" y="523"/>
                  <a:pt x="1478" y="521"/>
                </a:cubicBezTo>
                <a:cubicBezTo>
                  <a:pt x="1471" y="518"/>
                  <a:pt x="1464" y="521"/>
                  <a:pt x="1458" y="526"/>
                </a:cubicBezTo>
                <a:close/>
                <a:moveTo>
                  <a:pt x="916" y="1404"/>
                </a:moveTo>
                <a:cubicBezTo>
                  <a:pt x="918" y="1405"/>
                  <a:pt x="917" y="1407"/>
                  <a:pt x="916" y="1409"/>
                </a:cubicBezTo>
                <a:cubicBezTo>
                  <a:pt x="917" y="1413"/>
                  <a:pt x="918" y="1417"/>
                  <a:pt x="919" y="1421"/>
                </a:cubicBezTo>
                <a:cubicBezTo>
                  <a:pt x="917" y="1427"/>
                  <a:pt x="913" y="1432"/>
                  <a:pt x="914" y="1438"/>
                </a:cubicBezTo>
                <a:cubicBezTo>
                  <a:pt x="914" y="1443"/>
                  <a:pt x="912" y="1450"/>
                  <a:pt x="918" y="1453"/>
                </a:cubicBezTo>
                <a:cubicBezTo>
                  <a:pt x="916" y="1457"/>
                  <a:pt x="917" y="1460"/>
                  <a:pt x="914" y="1463"/>
                </a:cubicBezTo>
                <a:cubicBezTo>
                  <a:pt x="915" y="1463"/>
                  <a:pt x="916" y="1464"/>
                  <a:pt x="917" y="1464"/>
                </a:cubicBezTo>
                <a:cubicBezTo>
                  <a:pt x="915" y="1467"/>
                  <a:pt x="915" y="1467"/>
                  <a:pt x="917" y="1467"/>
                </a:cubicBezTo>
                <a:cubicBezTo>
                  <a:pt x="919" y="1467"/>
                  <a:pt x="920" y="1463"/>
                  <a:pt x="923" y="1463"/>
                </a:cubicBezTo>
                <a:cubicBezTo>
                  <a:pt x="920" y="1460"/>
                  <a:pt x="922" y="1457"/>
                  <a:pt x="924" y="1454"/>
                </a:cubicBezTo>
                <a:cubicBezTo>
                  <a:pt x="923" y="1450"/>
                  <a:pt x="922" y="1446"/>
                  <a:pt x="920" y="1441"/>
                </a:cubicBezTo>
                <a:cubicBezTo>
                  <a:pt x="926" y="1437"/>
                  <a:pt x="922" y="1429"/>
                  <a:pt x="926" y="1424"/>
                </a:cubicBezTo>
                <a:cubicBezTo>
                  <a:pt x="923" y="1418"/>
                  <a:pt x="930" y="1414"/>
                  <a:pt x="930" y="1407"/>
                </a:cubicBezTo>
                <a:cubicBezTo>
                  <a:pt x="923" y="1404"/>
                  <a:pt x="919" y="1403"/>
                  <a:pt x="916" y="1404"/>
                </a:cubicBezTo>
                <a:close/>
                <a:moveTo>
                  <a:pt x="802" y="1359"/>
                </a:moveTo>
                <a:cubicBezTo>
                  <a:pt x="799" y="1356"/>
                  <a:pt x="795" y="1356"/>
                  <a:pt x="794" y="1351"/>
                </a:cubicBezTo>
                <a:cubicBezTo>
                  <a:pt x="793" y="1350"/>
                  <a:pt x="791" y="1348"/>
                  <a:pt x="788" y="1350"/>
                </a:cubicBezTo>
                <a:cubicBezTo>
                  <a:pt x="788" y="1355"/>
                  <a:pt x="792" y="1361"/>
                  <a:pt x="791" y="1367"/>
                </a:cubicBezTo>
                <a:cubicBezTo>
                  <a:pt x="785" y="1367"/>
                  <a:pt x="779" y="1359"/>
                  <a:pt x="774" y="1368"/>
                </a:cubicBezTo>
                <a:cubicBezTo>
                  <a:pt x="777" y="1368"/>
                  <a:pt x="779" y="1369"/>
                  <a:pt x="780" y="1370"/>
                </a:cubicBezTo>
                <a:cubicBezTo>
                  <a:pt x="782" y="1373"/>
                  <a:pt x="782" y="1376"/>
                  <a:pt x="781" y="1379"/>
                </a:cubicBezTo>
                <a:cubicBezTo>
                  <a:pt x="786" y="1382"/>
                  <a:pt x="790" y="1384"/>
                  <a:pt x="794" y="1386"/>
                </a:cubicBezTo>
                <a:cubicBezTo>
                  <a:pt x="795" y="1388"/>
                  <a:pt x="793" y="1391"/>
                  <a:pt x="797" y="1391"/>
                </a:cubicBezTo>
                <a:cubicBezTo>
                  <a:pt x="797" y="1387"/>
                  <a:pt x="801" y="1385"/>
                  <a:pt x="804" y="1382"/>
                </a:cubicBezTo>
                <a:cubicBezTo>
                  <a:pt x="804" y="1381"/>
                  <a:pt x="804" y="1379"/>
                  <a:pt x="803" y="1378"/>
                </a:cubicBezTo>
                <a:cubicBezTo>
                  <a:pt x="800" y="1379"/>
                  <a:pt x="798" y="1376"/>
                  <a:pt x="796" y="1376"/>
                </a:cubicBezTo>
                <a:cubicBezTo>
                  <a:pt x="795" y="1377"/>
                  <a:pt x="794" y="1378"/>
                  <a:pt x="793" y="1378"/>
                </a:cubicBezTo>
                <a:cubicBezTo>
                  <a:pt x="792" y="1378"/>
                  <a:pt x="791" y="1379"/>
                  <a:pt x="789" y="1379"/>
                </a:cubicBezTo>
                <a:cubicBezTo>
                  <a:pt x="788" y="1375"/>
                  <a:pt x="786" y="1372"/>
                  <a:pt x="789" y="1369"/>
                </a:cubicBezTo>
                <a:cubicBezTo>
                  <a:pt x="793" y="1368"/>
                  <a:pt x="797" y="1368"/>
                  <a:pt x="800" y="1367"/>
                </a:cubicBezTo>
                <a:cubicBezTo>
                  <a:pt x="801" y="1370"/>
                  <a:pt x="802" y="1372"/>
                  <a:pt x="803" y="1376"/>
                </a:cubicBezTo>
                <a:cubicBezTo>
                  <a:pt x="806" y="1372"/>
                  <a:pt x="806" y="1372"/>
                  <a:pt x="802" y="1359"/>
                </a:cubicBezTo>
                <a:close/>
                <a:moveTo>
                  <a:pt x="1475" y="838"/>
                </a:moveTo>
                <a:cubicBezTo>
                  <a:pt x="1472" y="839"/>
                  <a:pt x="1470" y="842"/>
                  <a:pt x="1472" y="846"/>
                </a:cubicBezTo>
                <a:cubicBezTo>
                  <a:pt x="1475" y="848"/>
                  <a:pt x="1478" y="849"/>
                  <a:pt x="1481" y="851"/>
                </a:cubicBezTo>
                <a:cubicBezTo>
                  <a:pt x="1484" y="850"/>
                  <a:pt x="1487" y="849"/>
                  <a:pt x="1490" y="848"/>
                </a:cubicBezTo>
                <a:cubicBezTo>
                  <a:pt x="1491" y="846"/>
                  <a:pt x="1494" y="844"/>
                  <a:pt x="1495" y="842"/>
                </a:cubicBezTo>
                <a:cubicBezTo>
                  <a:pt x="1498" y="839"/>
                  <a:pt x="1495" y="837"/>
                  <a:pt x="1497" y="834"/>
                </a:cubicBezTo>
                <a:cubicBezTo>
                  <a:pt x="1499" y="831"/>
                  <a:pt x="1495" y="829"/>
                  <a:pt x="1493" y="827"/>
                </a:cubicBezTo>
                <a:cubicBezTo>
                  <a:pt x="1494" y="823"/>
                  <a:pt x="1499" y="820"/>
                  <a:pt x="1498" y="815"/>
                </a:cubicBezTo>
                <a:cubicBezTo>
                  <a:pt x="1496" y="814"/>
                  <a:pt x="1495" y="815"/>
                  <a:pt x="1493" y="816"/>
                </a:cubicBezTo>
                <a:cubicBezTo>
                  <a:pt x="1494" y="819"/>
                  <a:pt x="1491" y="820"/>
                  <a:pt x="1490" y="822"/>
                </a:cubicBezTo>
                <a:cubicBezTo>
                  <a:pt x="1487" y="824"/>
                  <a:pt x="1490" y="826"/>
                  <a:pt x="1489" y="829"/>
                </a:cubicBezTo>
                <a:cubicBezTo>
                  <a:pt x="1484" y="830"/>
                  <a:pt x="1480" y="831"/>
                  <a:pt x="1475" y="832"/>
                </a:cubicBezTo>
                <a:cubicBezTo>
                  <a:pt x="1474" y="834"/>
                  <a:pt x="1476" y="836"/>
                  <a:pt x="1475" y="838"/>
                </a:cubicBezTo>
                <a:close/>
                <a:moveTo>
                  <a:pt x="1247" y="980"/>
                </a:moveTo>
                <a:cubicBezTo>
                  <a:pt x="1251" y="983"/>
                  <a:pt x="1255" y="986"/>
                  <a:pt x="1258" y="986"/>
                </a:cubicBezTo>
                <a:cubicBezTo>
                  <a:pt x="1263" y="987"/>
                  <a:pt x="1264" y="993"/>
                  <a:pt x="1269" y="991"/>
                </a:cubicBezTo>
                <a:cubicBezTo>
                  <a:pt x="1273" y="996"/>
                  <a:pt x="1265" y="1001"/>
                  <a:pt x="1271" y="1006"/>
                </a:cubicBezTo>
                <a:cubicBezTo>
                  <a:pt x="1272" y="1007"/>
                  <a:pt x="1275" y="1008"/>
                  <a:pt x="1276" y="1011"/>
                </a:cubicBezTo>
                <a:cubicBezTo>
                  <a:pt x="1277" y="1010"/>
                  <a:pt x="1279" y="1011"/>
                  <a:pt x="1280" y="1009"/>
                </a:cubicBezTo>
                <a:cubicBezTo>
                  <a:pt x="1280" y="1006"/>
                  <a:pt x="1277" y="1003"/>
                  <a:pt x="1281" y="1000"/>
                </a:cubicBezTo>
                <a:cubicBezTo>
                  <a:pt x="1283" y="998"/>
                  <a:pt x="1287" y="999"/>
                  <a:pt x="1288" y="996"/>
                </a:cubicBezTo>
                <a:cubicBezTo>
                  <a:pt x="1288" y="995"/>
                  <a:pt x="1289" y="994"/>
                  <a:pt x="1288" y="993"/>
                </a:cubicBezTo>
                <a:cubicBezTo>
                  <a:pt x="1287" y="992"/>
                  <a:pt x="1285" y="990"/>
                  <a:pt x="1284" y="989"/>
                </a:cubicBezTo>
                <a:cubicBezTo>
                  <a:pt x="1281" y="989"/>
                  <a:pt x="1278" y="988"/>
                  <a:pt x="1275" y="989"/>
                </a:cubicBezTo>
                <a:cubicBezTo>
                  <a:pt x="1274" y="986"/>
                  <a:pt x="1273" y="982"/>
                  <a:pt x="1271" y="983"/>
                </a:cubicBezTo>
                <a:cubicBezTo>
                  <a:pt x="1267" y="984"/>
                  <a:pt x="1265" y="981"/>
                  <a:pt x="1262" y="980"/>
                </a:cubicBezTo>
                <a:cubicBezTo>
                  <a:pt x="1259" y="980"/>
                  <a:pt x="1257" y="977"/>
                  <a:pt x="1256" y="974"/>
                </a:cubicBezTo>
                <a:cubicBezTo>
                  <a:pt x="1252" y="975"/>
                  <a:pt x="1250" y="977"/>
                  <a:pt x="1247" y="980"/>
                </a:cubicBezTo>
                <a:close/>
                <a:moveTo>
                  <a:pt x="1471" y="789"/>
                </a:moveTo>
                <a:cubicBezTo>
                  <a:pt x="1470" y="786"/>
                  <a:pt x="1469" y="784"/>
                  <a:pt x="1468" y="781"/>
                </a:cubicBezTo>
                <a:cubicBezTo>
                  <a:pt x="1459" y="778"/>
                  <a:pt x="1455" y="781"/>
                  <a:pt x="1449" y="792"/>
                </a:cubicBezTo>
                <a:cubicBezTo>
                  <a:pt x="1449" y="794"/>
                  <a:pt x="1450" y="795"/>
                  <a:pt x="1450" y="795"/>
                </a:cubicBezTo>
                <a:cubicBezTo>
                  <a:pt x="1450" y="798"/>
                  <a:pt x="1448" y="797"/>
                  <a:pt x="1447" y="799"/>
                </a:cubicBezTo>
                <a:cubicBezTo>
                  <a:pt x="1448" y="801"/>
                  <a:pt x="1448" y="804"/>
                  <a:pt x="1449" y="806"/>
                </a:cubicBezTo>
                <a:cubicBezTo>
                  <a:pt x="1450" y="807"/>
                  <a:pt x="1451" y="808"/>
                  <a:pt x="1452" y="808"/>
                </a:cubicBezTo>
                <a:cubicBezTo>
                  <a:pt x="1456" y="807"/>
                  <a:pt x="1460" y="806"/>
                  <a:pt x="1464" y="805"/>
                </a:cubicBezTo>
                <a:cubicBezTo>
                  <a:pt x="1464" y="801"/>
                  <a:pt x="1467" y="799"/>
                  <a:pt x="1471" y="797"/>
                </a:cubicBezTo>
                <a:cubicBezTo>
                  <a:pt x="1469" y="794"/>
                  <a:pt x="1471" y="792"/>
                  <a:pt x="1471" y="789"/>
                </a:cubicBezTo>
                <a:close/>
                <a:moveTo>
                  <a:pt x="346" y="498"/>
                </a:moveTo>
                <a:cubicBezTo>
                  <a:pt x="343" y="497"/>
                  <a:pt x="341" y="496"/>
                  <a:pt x="339" y="494"/>
                </a:cubicBezTo>
                <a:cubicBezTo>
                  <a:pt x="338" y="493"/>
                  <a:pt x="338" y="490"/>
                  <a:pt x="336" y="490"/>
                </a:cubicBezTo>
                <a:cubicBezTo>
                  <a:pt x="333" y="489"/>
                  <a:pt x="328" y="489"/>
                  <a:pt x="327" y="485"/>
                </a:cubicBezTo>
                <a:cubicBezTo>
                  <a:pt x="323" y="484"/>
                  <a:pt x="319" y="484"/>
                  <a:pt x="316" y="484"/>
                </a:cubicBezTo>
                <a:cubicBezTo>
                  <a:pt x="317" y="489"/>
                  <a:pt x="318" y="495"/>
                  <a:pt x="320" y="500"/>
                </a:cubicBezTo>
                <a:cubicBezTo>
                  <a:pt x="322" y="505"/>
                  <a:pt x="330" y="504"/>
                  <a:pt x="332" y="508"/>
                </a:cubicBezTo>
                <a:cubicBezTo>
                  <a:pt x="335" y="509"/>
                  <a:pt x="336" y="507"/>
                  <a:pt x="338" y="508"/>
                </a:cubicBezTo>
                <a:cubicBezTo>
                  <a:pt x="339" y="509"/>
                  <a:pt x="338" y="512"/>
                  <a:pt x="342" y="510"/>
                </a:cubicBezTo>
                <a:cubicBezTo>
                  <a:pt x="343" y="506"/>
                  <a:pt x="343" y="502"/>
                  <a:pt x="346" y="498"/>
                </a:cubicBezTo>
                <a:close/>
                <a:moveTo>
                  <a:pt x="1137" y="1412"/>
                </a:moveTo>
                <a:cubicBezTo>
                  <a:pt x="1140" y="1415"/>
                  <a:pt x="1143" y="1414"/>
                  <a:pt x="1145" y="1415"/>
                </a:cubicBezTo>
                <a:cubicBezTo>
                  <a:pt x="1147" y="1413"/>
                  <a:pt x="1149" y="1412"/>
                  <a:pt x="1151" y="1410"/>
                </a:cubicBezTo>
                <a:cubicBezTo>
                  <a:pt x="1149" y="1410"/>
                  <a:pt x="1147" y="1409"/>
                  <a:pt x="1146" y="1409"/>
                </a:cubicBezTo>
                <a:cubicBezTo>
                  <a:pt x="1145" y="1404"/>
                  <a:pt x="1144" y="1400"/>
                  <a:pt x="1143" y="1397"/>
                </a:cubicBezTo>
                <a:cubicBezTo>
                  <a:pt x="1138" y="1394"/>
                  <a:pt x="1134" y="1392"/>
                  <a:pt x="1129" y="1389"/>
                </a:cubicBezTo>
                <a:cubicBezTo>
                  <a:pt x="1128" y="1389"/>
                  <a:pt x="1127" y="1390"/>
                  <a:pt x="1125" y="1390"/>
                </a:cubicBezTo>
                <a:cubicBezTo>
                  <a:pt x="1124" y="1390"/>
                  <a:pt x="1124" y="1389"/>
                  <a:pt x="1124" y="1387"/>
                </a:cubicBezTo>
                <a:cubicBezTo>
                  <a:pt x="1118" y="1387"/>
                  <a:pt x="1112" y="1385"/>
                  <a:pt x="1108" y="1381"/>
                </a:cubicBezTo>
                <a:cubicBezTo>
                  <a:pt x="1107" y="1379"/>
                  <a:pt x="1108" y="1377"/>
                  <a:pt x="1105" y="1376"/>
                </a:cubicBezTo>
                <a:cubicBezTo>
                  <a:pt x="1100" y="1376"/>
                  <a:pt x="1099" y="1383"/>
                  <a:pt x="1094" y="1383"/>
                </a:cubicBezTo>
                <a:cubicBezTo>
                  <a:pt x="1100" y="1387"/>
                  <a:pt x="1109" y="1384"/>
                  <a:pt x="1113" y="1391"/>
                </a:cubicBezTo>
                <a:cubicBezTo>
                  <a:pt x="1121" y="1391"/>
                  <a:pt x="1127" y="1396"/>
                  <a:pt x="1133" y="1399"/>
                </a:cubicBezTo>
                <a:cubicBezTo>
                  <a:pt x="1135" y="1404"/>
                  <a:pt x="1136" y="1408"/>
                  <a:pt x="1137" y="1412"/>
                </a:cubicBezTo>
                <a:close/>
                <a:moveTo>
                  <a:pt x="1519" y="833"/>
                </a:moveTo>
                <a:cubicBezTo>
                  <a:pt x="1523" y="837"/>
                  <a:pt x="1528" y="836"/>
                  <a:pt x="1532" y="837"/>
                </a:cubicBezTo>
                <a:cubicBezTo>
                  <a:pt x="1532" y="833"/>
                  <a:pt x="1537" y="835"/>
                  <a:pt x="1537" y="833"/>
                </a:cubicBezTo>
                <a:cubicBezTo>
                  <a:pt x="1539" y="826"/>
                  <a:pt x="1535" y="820"/>
                  <a:pt x="1534" y="813"/>
                </a:cubicBezTo>
                <a:cubicBezTo>
                  <a:pt x="1529" y="812"/>
                  <a:pt x="1525" y="811"/>
                  <a:pt x="1521" y="812"/>
                </a:cubicBezTo>
                <a:cubicBezTo>
                  <a:pt x="1519" y="815"/>
                  <a:pt x="1518" y="818"/>
                  <a:pt x="1516" y="821"/>
                </a:cubicBezTo>
                <a:cubicBezTo>
                  <a:pt x="1517" y="825"/>
                  <a:pt x="1518" y="829"/>
                  <a:pt x="1519" y="833"/>
                </a:cubicBezTo>
                <a:close/>
                <a:moveTo>
                  <a:pt x="341" y="646"/>
                </a:moveTo>
                <a:cubicBezTo>
                  <a:pt x="345" y="647"/>
                  <a:pt x="347" y="650"/>
                  <a:pt x="352" y="650"/>
                </a:cubicBezTo>
                <a:cubicBezTo>
                  <a:pt x="352" y="649"/>
                  <a:pt x="353" y="647"/>
                  <a:pt x="354" y="645"/>
                </a:cubicBezTo>
                <a:cubicBezTo>
                  <a:pt x="353" y="642"/>
                  <a:pt x="352" y="639"/>
                  <a:pt x="351" y="636"/>
                </a:cubicBezTo>
                <a:cubicBezTo>
                  <a:pt x="355" y="635"/>
                  <a:pt x="357" y="634"/>
                  <a:pt x="358" y="631"/>
                </a:cubicBezTo>
                <a:cubicBezTo>
                  <a:pt x="353" y="625"/>
                  <a:pt x="351" y="617"/>
                  <a:pt x="340" y="619"/>
                </a:cubicBezTo>
                <a:cubicBezTo>
                  <a:pt x="341" y="621"/>
                  <a:pt x="341" y="624"/>
                  <a:pt x="342" y="626"/>
                </a:cubicBezTo>
                <a:cubicBezTo>
                  <a:pt x="338" y="628"/>
                  <a:pt x="337" y="633"/>
                  <a:pt x="332" y="633"/>
                </a:cubicBezTo>
                <a:cubicBezTo>
                  <a:pt x="333" y="635"/>
                  <a:pt x="334" y="634"/>
                  <a:pt x="336" y="634"/>
                </a:cubicBezTo>
                <a:cubicBezTo>
                  <a:pt x="337" y="638"/>
                  <a:pt x="341" y="641"/>
                  <a:pt x="341" y="646"/>
                </a:cubicBezTo>
                <a:close/>
                <a:moveTo>
                  <a:pt x="649" y="408"/>
                </a:moveTo>
                <a:cubicBezTo>
                  <a:pt x="650" y="414"/>
                  <a:pt x="655" y="417"/>
                  <a:pt x="655" y="421"/>
                </a:cubicBezTo>
                <a:cubicBezTo>
                  <a:pt x="658" y="423"/>
                  <a:pt x="660" y="424"/>
                  <a:pt x="661" y="426"/>
                </a:cubicBezTo>
                <a:cubicBezTo>
                  <a:pt x="662" y="423"/>
                  <a:pt x="665" y="422"/>
                  <a:pt x="664" y="418"/>
                </a:cubicBezTo>
                <a:cubicBezTo>
                  <a:pt x="661" y="417"/>
                  <a:pt x="659" y="415"/>
                  <a:pt x="656" y="414"/>
                </a:cubicBezTo>
                <a:cubicBezTo>
                  <a:pt x="655" y="406"/>
                  <a:pt x="659" y="399"/>
                  <a:pt x="659" y="392"/>
                </a:cubicBezTo>
                <a:cubicBezTo>
                  <a:pt x="656" y="390"/>
                  <a:pt x="654" y="386"/>
                  <a:pt x="650" y="385"/>
                </a:cubicBezTo>
                <a:cubicBezTo>
                  <a:pt x="647" y="389"/>
                  <a:pt x="646" y="394"/>
                  <a:pt x="642" y="396"/>
                </a:cubicBezTo>
                <a:cubicBezTo>
                  <a:pt x="642" y="399"/>
                  <a:pt x="643" y="402"/>
                  <a:pt x="644" y="406"/>
                </a:cubicBezTo>
                <a:cubicBezTo>
                  <a:pt x="646" y="407"/>
                  <a:pt x="647" y="407"/>
                  <a:pt x="649" y="408"/>
                </a:cubicBezTo>
                <a:close/>
                <a:moveTo>
                  <a:pt x="1551" y="484"/>
                </a:moveTo>
                <a:cubicBezTo>
                  <a:pt x="1547" y="487"/>
                  <a:pt x="1542" y="490"/>
                  <a:pt x="1540" y="495"/>
                </a:cubicBezTo>
                <a:cubicBezTo>
                  <a:pt x="1540" y="496"/>
                  <a:pt x="1538" y="496"/>
                  <a:pt x="1537" y="496"/>
                </a:cubicBezTo>
                <a:cubicBezTo>
                  <a:pt x="1535" y="496"/>
                  <a:pt x="1534" y="498"/>
                  <a:pt x="1534" y="499"/>
                </a:cubicBezTo>
                <a:cubicBezTo>
                  <a:pt x="1534" y="506"/>
                  <a:pt x="1528" y="508"/>
                  <a:pt x="1524" y="512"/>
                </a:cubicBezTo>
                <a:cubicBezTo>
                  <a:pt x="1522" y="513"/>
                  <a:pt x="1521" y="514"/>
                  <a:pt x="1520" y="516"/>
                </a:cubicBezTo>
                <a:cubicBezTo>
                  <a:pt x="1522" y="518"/>
                  <a:pt x="1525" y="518"/>
                  <a:pt x="1527" y="516"/>
                </a:cubicBezTo>
                <a:cubicBezTo>
                  <a:pt x="1528" y="515"/>
                  <a:pt x="1528" y="514"/>
                  <a:pt x="1528" y="513"/>
                </a:cubicBezTo>
                <a:cubicBezTo>
                  <a:pt x="1529" y="509"/>
                  <a:pt x="1535" y="510"/>
                  <a:pt x="1536" y="505"/>
                </a:cubicBezTo>
                <a:cubicBezTo>
                  <a:pt x="1536" y="504"/>
                  <a:pt x="1538" y="504"/>
                  <a:pt x="1539" y="504"/>
                </a:cubicBezTo>
                <a:cubicBezTo>
                  <a:pt x="1547" y="500"/>
                  <a:pt x="1554" y="496"/>
                  <a:pt x="1557" y="488"/>
                </a:cubicBezTo>
                <a:cubicBezTo>
                  <a:pt x="1558" y="485"/>
                  <a:pt x="1560" y="482"/>
                  <a:pt x="1562" y="479"/>
                </a:cubicBezTo>
                <a:cubicBezTo>
                  <a:pt x="1564" y="478"/>
                  <a:pt x="1567" y="480"/>
                  <a:pt x="1568" y="477"/>
                </a:cubicBezTo>
                <a:cubicBezTo>
                  <a:pt x="1567" y="475"/>
                  <a:pt x="1568" y="473"/>
                  <a:pt x="1566" y="471"/>
                </a:cubicBezTo>
                <a:cubicBezTo>
                  <a:pt x="1564" y="471"/>
                  <a:pt x="1563" y="472"/>
                  <a:pt x="1562" y="472"/>
                </a:cubicBezTo>
                <a:cubicBezTo>
                  <a:pt x="1560" y="473"/>
                  <a:pt x="1561" y="474"/>
                  <a:pt x="1561" y="475"/>
                </a:cubicBezTo>
                <a:cubicBezTo>
                  <a:pt x="1559" y="477"/>
                  <a:pt x="1556" y="480"/>
                  <a:pt x="1552" y="480"/>
                </a:cubicBezTo>
                <a:cubicBezTo>
                  <a:pt x="1551" y="482"/>
                  <a:pt x="1552" y="484"/>
                  <a:pt x="1551" y="484"/>
                </a:cubicBezTo>
                <a:close/>
                <a:moveTo>
                  <a:pt x="841" y="1505"/>
                </a:moveTo>
                <a:cubicBezTo>
                  <a:pt x="845" y="1507"/>
                  <a:pt x="849" y="1505"/>
                  <a:pt x="852" y="1505"/>
                </a:cubicBezTo>
                <a:cubicBezTo>
                  <a:pt x="853" y="1506"/>
                  <a:pt x="853" y="1507"/>
                  <a:pt x="854" y="1508"/>
                </a:cubicBezTo>
                <a:cubicBezTo>
                  <a:pt x="856" y="1507"/>
                  <a:pt x="858" y="1507"/>
                  <a:pt x="860" y="1506"/>
                </a:cubicBezTo>
                <a:cubicBezTo>
                  <a:pt x="862" y="1504"/>
                  <a:pt x="862" y="1501"/>
                  <a:pt x="864" y="1501"/>
                </a:cubicBezTo>
                <a:cubicBezTo>
                  <a:pt x="867" y="1504"/>
                  <a:pt x="869" y="1506"/>
                  <a:pt x="873" y="1507"/>
                </a:cubicBezTo>
                <a:cubicBezTo>
                  <a:pt x="873" y="1504"/>
                  <a:pt x="876" y="1505"/>
                  <a:pt x="876" y="1503"/>
                </a:cubicBezTo>
                <a:cubicBezTo>
                  <a:pt x="874" y="1498"/>
                  <a:pt x="877" y="1492"/>
                  <a:pt x="874" y="1487"/>
                </a:cubicBezTo>
                <a:cubicBezTo>
                  <a:pt x="872" y="1487"/>
                  <a:pt x="872" y="1485"/>
                  <a:pt x="869" y="1486"/>
                </a:cubicBezTo>
                <a:cubicBezTo>
                  <a:pt x="865" y="1489"/>
                  <a:pt x="866" y="1496"/>
                  <a:pt x="862" y="1500"/>
                </a:cubicBezTo>
                <a:cubicBezTo>
                  <a:pt x="861" y="1498"/>
                  <a:pt x="860" y="1497"/>
                  <a:pt x="859" y="1496"/>
                </a:cubicBezTo>
                <a:cubicBezTo>
                  <a:pt x="856" y="1497"/>
                  <a:pt x="853" y="1498"/>
                  <a:pt x="849" y="1499"/>
                </a:cubicBezTo>
                <a:cubicBezTo>
                  <a:pt x="848" y="1497"/>
                  <a:pt x="849" y="1495"/>
                  <a:pt x="846" y="1494"/>
                </a:cubicBezTo>
                <a:cubicBezTo>
                  <a:pt x="844" y="1495"/>
                  <a:pt x="841" y="1495"/>
                  <a:pt x="838" y="1496"/>
                </a:cubicBezTo>
                <a:cubicBezTo>
                  <a:pt x="839" y="1499"/>
                  <a:pt x="840" y="1502"/>
                  <a:pt x="841" y="1505"/>
                </a:cubicBezTo>
                <a:close/>
                <a:moveTo>
                  <a:pt x="980" y="480"/>
                </a:moveTo>
                <a:cubicBezTo>
                  <a:pt x="980" y="476"/>
                  <a:pt x="986" y="476"/>
                  <a:pt x="984" y="472"/>
                </a:cubicBezTo>
                <a:cubicBezTo>
                  <a:pt x="981" y="471"/>
                  <a:pt x="977" y="470"/>
                  <a:pt x="974" y="469"/>
                </a:cubicBezTo>
                <a:cubicBezTo>
                  <a:pt x="973" y="472"/>
                  <a:pt x="971" y="472"/>
                  <a:pt x="969" y="472"/>
                </a:cubicBezTo>
                <a:cubicBezTo>
                  <a:pt x="967" y="471"/>
                  <a:pt x="964" y="470"/>
                  <a:pt x="961" y="468"/>
                </a:cubicBezTo>
                <a:cubicBezTo>
                  <a:pt x="956" y="470"/>
                  <a:pt x="955" y="475"/>
                  <a:pt x="953" y="478"/>
                </a:cubicBezTo>
                <a:cubicBezTo>
                  <a:pt x="956" y="482"/>
                  <a:pt x="959" y="485"/>
                  <a:pt x="963" y="486"/>
                </a:cubicBezTo>
                <a:cubicBezTo>
                  <a:pt x="967" y="485"/>
                  <a:pt x="971" y="486"/>
                  <a:pt x="976" y="489"/>
                </a:cubicBezTo>
                <a:cubicBezTo>
                  <a:pt x="975" y="484"/>
                  <a:pt x="981" y="484"/>
                  <a:pt x="980" y="480"/>
                </a:cubicBezTo>
                <a:close/>
                <a:moveTo>
                  <a:pt x="232" y="1018"/>
                </a:moveTo>
                <a:cubicBezTo>
                  <a:pt x="232" y="1021"/>
                  <a:pt x="233" y="1023"/>
                  <a:pt x="234" y="1026"/>
                </a:cubicBezTo>
                <a:cubicBezTo>
                  <a:pt x="233" y="1028"/>
                  <a:pt x="230" y="1029"/>
                  <a:pt x="232" y="1032"/>
                </a:cubicBezTo>
                <a:cubicBezTo>
                  <a:pt x="235" y="1033"/>
                  <a:pt x="238" y="1031"/>
                  <a:pt x="241" y="1030"/>
                </a:cubicBezTo>
                <a:cubicBezTo>
                  <a:pt x="241" y="1026"/>
                  <a:pt x="245" y="1026"/>
                  <a:pt x="246" y="1023"/>
                </a:cubicBezTo>
                <a:cubicBezTo>
                  <a:pt x="247" y="1024"/>
                  <a:pt x="248" y="1024"/>
                  <a:pt x="249" y="1025"/>
                </a:cubicBezTo>
                <a:cubicBezTo>
                  <a:pt x="252" y="1022"/>
                  <a:pt x="254" y="1020"/>
                  <a:pt x="259" y="1020"/>
                </a:cubicBezTo>
                <a:cubicBezTo>
                  <a:pt x="258" y="1023"/>
                  <a:pt x="261" y="1023"/>
                  <a:pt x="263" y="1025"/>
                </a:cubicBezTo>
                <a:cubicBezTo>
                  <a:pt x="266" y="1024"/>
                  <a:pt x="269" y="1024"/>
                  <a:pt x="272" y="1021"/>
                </a:cubicBezTo>
                <a:cubicBezTo>
                  <a:pt x="268" y="1017"/>
                  <a:pt x="263" y="1015"/>
                  <a:pt x="257" y="1014"/>
                </a:cubicBezTo>
                <a:cubicBezTo>
                  <a:pt x="254" y="1015"/>
                  <a:pt x="250" y="1016"/>
                  <a:pt x="247" y="1017"/>
                </a:cubicBezTo>
                <a:cubicBezTo>
                  <a:pt x="244" y="1015"/>
                  <a:pt x="242" y="1014"/>
                  <a:pt x="240" y="1013"/>
                </a:cubicBezTo>
                <a:cubicBezTo>
                  <a:pt x="238" y="1013"/>
                  <a:pt x="236" y="1014"/>
                  <a:pt x="234" y="1014"/>
                </a:cubicBezTo>
                <a:cubicBezTo>
                  <a:pt x="233" y="1016"/>
                  <a:pt x="233" y="1017"/>
                  <a:pt x="232" y="1018"/>
                </a:cubicBezTo>
                <a:close/>
                <a:moveTo>
                  <a:pt x="1186" y="1278"/>
                </a:moveTo>
                <a:cubicBezTo>
                  <a:pt x="1184" y="1277"/>
                  <a:pt x="1183" y="1275"/>
                  <a:pt x="1181" y="1273"/>
                </a:cubicBezTo>
                <a:cubicBezTo>
                  <a:pt x="1178" y="1277"/>
                  <a:pt x="1175" y="1272"/>
                  <a:pt x="1173" y="1274"/>
                </a:cubicBezTo>
                <a:cubicBezTo>
                  <a:pt x="1172" y="1276"/>
                  <a:pt x="1173" y="1277"/>
                  <a:pt x="1173" y="1279"/>
                </a:cubicBezTo>
                <a:cubicBezTo>
                  <a:pt x="1175" y="1279"/>
                  <a:pt x="1177" y="1280"/>
                  <a:pt x="1178" y="1281"/>
                </a:cubicBezTo>
                <a:cubicBezTo>
                  <a:pt x="1178" y="1284"/>
                  <a:pt x="1180" y="1285"/>
                  <a:pt x="1179" y="1288"/>
                </a:cubicBezTo>
                <a:cubicBezTo>
                  <a:pt x="1178" y="1289"/>
                  <a:pt x="1176" y="1288"/>
                  <a:pt x="1177" y="1292"/>
                </a:cubicBezTo>
                <a:cubicBezTo>
                  <a:pt x="1179" y="1294"/>
                  <a:pt x="1184" y="1293"/>
                  <a:pt x="1187" y="1296"/>
                </a:cubicBezTo>
                <a:cubicBezTo>
                  <a:pt x="1193" y="1296"/>
                  <a:pt x="1197" y="1290"/>
                  <a:pt x="1203" y="1290"/>
                </a:cubicBezTo>
                <a:cubicBezTo>
                  <a:pt x="1201" y="1284"/>
                  <a:pt x="1196" y="1284"/>
                  <a:pt x="1192" y="1281"/>
                </a:cubicBezTo>
                <a:cubicBezTo>
                  <a:pt x="1192" y="1280"/>
                  <a:pt x="1192" y="1278"/>
                  <a:pt x="1191" y="1277"/>
                </a:cubicBezTo>
                <a:cubicBezTo>
                  <a:pt x="1190" y="1277"/>
                  <a:pt x="1188" y="1278"/>
                  <a:pt x="1186" y="1278"/>
                </a:cubicBezTo>
                <a:close/>
                <a:moveTo>
                  <a:pt x="1090" y="392"/>
                </a:moveTo>
                <a:cubicBezTo>
                  <a:pt x="1089" y="393"/>
                  <a:pt x="1087" y="393"/>
                  <a:pt x="1087" y="394"/>
                </a:cubicBezTo>
                <a:cubicBezTo>
                  <a:pt x="1088" y="397"/>
                  <a:pt x="1089" y="401"/>
                  <a:pt x="1090" y="404"/>
                </a:cubicBezTo>
                <a:cubicBezTo>
                  <a:pt x="1097" y="405"/>
                  <a:pt x="1102" y="409"/>
                  <a:pt x="1107" y="413"/>
                </a:cubicBezTo>
                <a:cubicBezTo>
                  <a:pt x="1108" y="411"/>
                  <a:pt x="1110" y="410"/>
                  <a:pt x="1110" y="409"/>
                </a:cubicBezTo>
                <a:cubicBezTo>
                  <a:pt x="1107" y="401"/>
                  <a:pt x="1106" y="394"/>
                  <a:pt x="1103" y="387"/>
                </a:cubicBezTo>
                <a:cubicBezTo>
                  <a:pt x="1101" y="388"/>
                  <a:pt x="1099" y="388"/>
                  <a:pt x="1097" y="389"/>
                </a:cubicBezTo>
                <a:cubicBezTo>
                  <a:pt x="1095" y="388"/>
                  <a:pt x="1093" y="386"/>
                  <a:pt x="1090" y="386"/>
                </a:cubicBezTo>
                <a:cubicBezTo>
                  <a:pt x="1088" y="389"/>
                  <a:pt x="1091" y="390"/>
                  <a:pt x="1090" y="392"/>
                </a:cubicBezTo>
                <a:close/>
                <a:moveTo>
                  <a:pt x="375" y="1643"/>
                </a:moveTo>
                <a:cubicBezTo>
                  <a:pt x="372" y="1644"/>
                  <a:pt x="369" y="1646"/>
                  <a:pt x="369" y="1649"/>
                </a:cubicBezTo>
                <a:cubicBezTo>
                  <a:pt x="369" y="1653"/>
                  <a:pt x="365" y="1653"/>
                  <a:pt x="364" y="1655"/>
                </a:cubicBezTo>
                <a:cubicBezTo>
                  <a:pt x="361" y="1658"/>
                  <a:pt x="359" y="1660"/>
                  <a:pt x="358" y="1663"/>
                </a:cubicBezTo>
                <a:cubicBezTo>
                  <a:pt x="357" y="1666"/>
                  <a:pt x="352" y="1665"/>
                  <a:pt x="351" y="1668"/>
                </a:cubicBezTo>
                <a:cubicBezTo>
                  <a:pt x="353" y="1672"/>
                  <a:pt x="355" y="1669"/>
                  <a:pt x="357" y="1669"/>
                </a:cubicBezTo>
                <a:cubicBezTo>
                  <a:pt x="359" y="1664"/>
                  <a:pt x="363" y="1660"/>
                  <a:pt x="369" y="1657"/>
                </a:cubicBezTo>
                <a:cubicBezTo>
                  <a:pt x="370" y="1651"/>
                  <a:pt x="376" y="1650"/>
                  <a:pt x="382" y="1646"/>
                </a:cubicBezTo>
                <a:cubicBezTo>
                  <a:pt x="382" y="1645"/>
                  <a:pt x="384" y="1642"/>
                  <a:pt x="385" y="1640"/>
                </a:cubicBezTo>
                <a:cubicBezTo>
                  <a:pt x="387" y="1639"/>
                  <a:pt x="389" y="1639"/>
                  <a:pt x="391" y="1638"/>
                </a:cubicBezTo>
                <a:cubicBezTo>
                  <a:pt x="394" y="1633"/>
                  <a:pt x="399" y="1629"/>
                  <a:pt x="398" y="1622"/>
                </a:cubicBezTo>
                <a:cubicBezTo>
                  <a:pt x="396" y="1623"/>
                  <a:pt x="394" y="1623"/>
                  <a:pt x="392" y="1624"/>
                </a:cubicBezTo>
                <a:cubicBezTo>
                  <a:pt x="390" y="1625"/>
                  <a:pt x="389" y="1627"/>
                  <a:pt x="386" y="1628"/>
                </a:cubicBezTo>
                <a:cubicBezTo>
                  <a:pt x="385" y="1628"/>
                  <a:pt x="385" y="1629"/>
                  <a:pt x="385" y="1630"/>
                </a:cubicBezTo>
                <a:cubicBezTo>
                  <a:pt x="384" y="1631"/>
                  <a:pt x="384" y="1633"/>
                  <a:pt x="384" y="1634"/>
                </a:cubicBezTo>
                <a:cubicBezTo>
                  <a:pt x="383" y="1634"/>
                  <a:pt x="382" y="1635"/>
                  <a:pt x="380" y="1635"/>
                </a:cubicBezTo>
                <a:cubicBezTo>
                  <a:pt x="378" y="1637"/>
                  <a:pt x="378" y="1641"/>
                  <a:pt x="375" y="1643"/>
                </a:cubicBezTo>
                <a:close/>
                <a:moveTo>
                  <a:pt x="1463" y="761"/>
                </a:moveTo>
                <a:cubicBezTo>
                  <a:pt x="1465" y="763"/>
                  <a:pt x="1474" y="768"/>
                  <a:pt x="1477" y="768"/>
                </a:cubicBezTo>
                <a:cubicBezTo>
                  <a:pt x="1478" y="770"/>
                  <a:pt x="1477" y="772"/>
                  <a:pt x="1480" y="773"/>
                </a:cubicBezTo>
                <a:cubicBezTo>
                  <a:pt x="1481" y="771"/>
                  <a:pt x="1479" y="769"/>
                  <a:pt x="1480" y="767"/>
                </a:cubicBezTo>
                <a:cubicBezTo>
                  <a:pt x="1480" y="767"/>
                  <a:pt x="1481" y="767"/>
                  <a:pt x="1482" y="766"/>
                </a:cubicBezTo>
                <a:cubicBezTo>
                  <a:pt x="1484" y="761"/>
                  <a:pt x="1480" y="755"/>
                  <a:pt x="1482" y="749"/>
                </a:cubicBezTo>
                <a:cubicBezTo>
                  <a:pt x="1479" y="748"/>
                  <a:pt x="1479" y="745"/>
                  <a:pt x="1476" y="744"/>
                </a:cubicBezTo>
                <a:cubicBezTo>
                  <a:pt x="1475" y="744"/>
                  <a:pt x="1473" y="745"/>
                  <a:pt x="1472" y="745"/>
                </a:cubicBezTo>
                <a:cubicBezTo>
                  <a:pt x="1471" y="747"/>
                  <a:pt x="1470" y="748"/>
                  <a:pt x="1470" y="750"/>
                </a:cubicBezTo>
                <a:cubicBezTo>
                  <a:pt x="1467" y="750"/>
                  <a:pt x="1465" y="751"/>
                  <a:pt x="1462" y="752"/>
                </a:cubicBezTo>
                <a:cubicBezTo>
                  <a:pt x="1464" y="757"/>
                  <a:pt x="1464" y="757"/>
                  <a:pt x="1463" y="761"/>
                </a:cubicBezTo>
                <a:close/>
                <a:moveTo>
                  <a:pt x="1196" y="1148"/>
                </a:moveTo>
                <a:cubicBezTo>
                  <a:pt x="1196" y="1143"/>
                  <a:pt x="1200" y="1143"/>
                  <a:pt x="1203" y="1142"/>
                </a:cubicBezTo>
                <a:cubicBezTo>
                  <a:pt x="1203" y="1140"/>
                  <a:pt x="1205" y="1137"/>
                  <a:pt x="1203" y="1134"/>
                </a:cubicBezTo>
                <a:cubicBezTo>
                  <a:pt x="1199" y="1136"/>
                  <a:pt x="1196" y="1132"/>
                  <a:pt x="1193" y="1131"/>
                </a:cubicBezTo>
                <a:cubicBezTo>
                  <a:pt x="1191" y="1131"/>
                  <a:pt x="1188" y="1131"/>
                  <a:pt x="1186" y="1133"/>
                </a:cubicBezTo>
                <a:cubicBezTo>
                  <a:pt x="1189" y="1140"/>
                  <a:pt x="1184" y="1142"/>
                  <a:pt x="1180" y="1145"/>
                </a:cubicBezTo>
                <a:cubicBezTo>
                  <a:pt x="1179" y="1147"/>
                  <a:pt x="1181" y="1148"/>
                  <a:pt x="1180" y="1149"/>
                </a:cubicBezTo>
                <a:cubicBezTo>
                  <a:pt x="1179" y="1151"/>
                  <a:pt x="1176" y="1150"/>
                  <a:pt x="1175" y="1152"/>
                </a:cubicBezTo>
                <a:cubicBezTo>
                  <a:pt x="1179" y="1156"/>
                  <a:pt x="1185" y="1151"/>
                  <a:pt x="1189" y="1154"/>
                </a:cubicBezTo>
                <a:cubicBezTo>
                  <a:pt x="1190" y="1151"/>
                  <a:pt x="1193" y="1151"/>
                  <a:pt x="1195" y="1150"/>
                </a:cubicBezTo>
                <a:cubicBezTo>
                  <a:pt x="1196" y="1150"/>
                  <a:pt x="1197" y="1149"/>
                  <a:pt x="1196" y="1148"/>
                </a:cubicBezTo>
                <a:close/>
                <a:moveTo>
                  <a:pt x="1494" y="580"/>
                </a:moveTo>
                <a:cubicBezTo>
                  <a:pt x="1493" y="579"/>
                  <a:pt x="1491" y="580"/>
                  <a:pt x="1488" y="577"/>
                </a:cubicBezTo>
                <a:cubicBezTo>
                  <a:pt x="1490" y="582"/>
                  <a:pt x="1486" y="581"/>
                  <a:pt x="1485" y="583"/>
                </a:cubicBezTo>
                <a:cubicBezTo>
                  <a:pt x="1486" y="587"/>
                  <a:pt x="1487" y="590"/>
                  <a:pt x="1488" y="594"/>
                </a:cubicBezTo>
                <a:cubicBezTo>
                  <a:pt x="1487" y="597"/>
                  <a:pt x="1485" y="599"/>
                  <a:pt x="1484" y="601"/>
                </a:cubicBezTo>
                <a:cubicBezTo>
                  <a:pt x="1485" y="603"/>
                  <a:pt x="1485" y="605"/>
                  <a:pt x="1486" y="607"/>
                </a:cubicBezTo>
                <a:cubicBezTo>
                  <a:pt x="1488" y="608"/>
                  <a:pt x="1490" y="609"/>
                  <a:pt x="1491" y="610"/>
                </a:cubicBezTo>
                <a:cubicBezTo>
                  <a:pt x="1494" y="609"/>
                  <a:pt x="1497" y="608"/>
                  <a:pt x="1500" y="608"/>
                </a:cubicBezTo>
                <a:cubicBezTo>
                  <a:pt x="1502" y="605"/>
                  <a:pt x="1502" y="602"/>
                  <a:pt x="1502" y="598"/>
                </a:cubicBezTo>
                <a:cubicBezTo>
                  <a:pt x="1499" y="596"/>
                  <a:pt x="1499" y="592"/>
                  <a:pt x="1494" y="592"/>
                </a:cubicBezTo>
                <a:cubicBezTo>
                  <a:pt x="1491" y="588"/>
                  <a:pt x="1498" y="584"/>
                  <a:pt x="1494" y="580"/>
                </a:cubicBezTo>
                <a:close/>
                <a:moveTo>
                  <a:pt x="1424" y="531"/>
                </a:moveTo>
                <a:cubicBezTo>
                  <a:pt x="1423" y="529"/>
                  <a:pt x="1424" y="527"/>
                  <a:pt x="1422" y="527"/>
                </a:cubicBezTo>
                <a:cubicBezTo>
                  <a:pt x="1420" y="527"/>
                  <a:pt x="1419" y="528"/>
                  <a:pt x="1417" y="527"/>
                </a:cubicBezTo>
                <a:cubicBezTo>
                  <a:pt x="1417" y="526"/>
                  <a:pt x="1416" y="524"/>
                  <a:pt x="1416" y="523"/>
                </a:cubicBezTo>
                <a:cubicBezTo>
                  <a:pt x="1416" y="520"/>
                  <a:pt x="1420" y="520"/>
                  <a:pt x="1420" y="517"/>
                </a:cubicBezTo>
                <a:cubicBezTo>
                  <a:pt x="1419" y="514"/>
                  <a:pt x="1416" y="517"/>
                  <a:pt x="1415" y="515"/>
                </a:cubicBezTo>
                <a:cubicBezTo>
                  <a:pt x="1409" y="521"/>
                  <a:pt x="1404" y="526"/>
                  <a:pt x="1400" y="534"/>
                </a:cubicBezTo>
                <a:cubicBezTo>
                  <a:pt x="1400" y="537"/>
                  <a:pt x="1403" y="538"/>
                  <a:pt x="1405" y="539"/>
                </a:cubicBezTo>
                <a:cubicBezTo>
                  <a:pt x="1407" y="539"/>
                  <a:pt x="1409" y="537"/>
                  <a:pt x="1411" y="538"/>
                </a:cubicBezTo>
                <a:cubicBezTo>
                  <a:pt x="1413" y="539"/>
                  <a:pt x="1414" y="539"/>
                  <a:pt x="1416" y="540"/>
                </a:cubicBezTo>
                <a:cubicBezTo>
                  <a:pt x="1417" y="536"/>
                  <a:pt x="1421" y="534"/>
                  <a:pt x="1424" y="531"/>
                </a:cubicBezTo>
                <a:close/>
                <a:moveTo>
                  <a:pt x="529" y="979"/>
                </a:moveTo>
                <a:cubicBezTo>
                  <a:pt x="530" y="980"/>
                  <a:pt x="531" y="980"/>
                  <a:pt x="531" y="981"/>
                </a:cubicBezTo>
                <a:cubicBezTo>
                  <a:pt x="530" y="983"/>
                  <a:pt x="530" y="985"/>
                  <a:pt x="527" y="985"/>
                </a:cubicBezTo>
                <a:cubicBezTo>
                  <a:pt x="526" y="986"/>
                  <a:pt x="526" y="983"/>
                  <a:pt x="524" y="984"/>
                </a:cubicBezTo>
                <a:cubicBezTo>
                  <a:pt x="525" y="988"/>
                  <a:pt x="521" y="989"/>
                  <a:pt x="519" y="991"/>
                </a:cubicBezTo>
                <a:cubicBezTo>
                  <a:pt x="517" y="990"/>
                  <a:pt x="515" y="989"/>
                  <a:pt x="514" y="988"/>
                </a:cubicBezTo>
                <a:cubicBezTo>
                  <a:pt x="512" y="989"/>
                  <a:pt x="509" y="989"/>
                  <a:pt x="508" y="991"/>
                </a:cubicBezTo>
                <a:cubicBezTo>
                  <a:pt x="510" y="993"/>
                  <a:pt x="514" y="994"/>
                  <a:pt x="518" y="995"/>
                </a:cubicBezTo>
                <a:cubicBezTo>
                  <a:pt x="516" y="998"/>
                  <a:pt x="515" y="1000"/>
                  <a:pt x="514" y="1002"/>
                </a:cubicBezTo>
                <a:cubicBezTo>
                  <a:pt x="522" y="1002"/>
                  <a:pt x="527" y="995"/>
                  <a:pt x="534" y="995"/>
                </a:cubicBezTo>
                <a:cubicBezTo>
                  <a:pt x="536" y="992"/>
                  <a:pt x="537" y="990"/>
                  <a:pt x="539" y="989"/>
                </a:cubicBezTo>
                <a:cubicBezTo>
                  <a:pt x="539" y="984"/>
                  <a:pt x="533" y="982"/>
                  <a:pt x="537" y="976"/>
                </a:cubicBezTo>
                <a:cubicBezTo>
                  <a:pt x="533" y="978"/>
                  <a:pt x="530" y="977"/>
                  <a:pt x="529" y="979"/>
                </a:cubicBezTo>
                <a:close/>
                <a:moveTo>
                  <a:pt x="244" y="1176"/>
                </a:moveTo>
                <a:cubicBezTo>
                  <a:pt x="243" y="1175"/>
                  <a:pt x="242" y="1175"/>
                  <a:pt x="241" y="1174"/>
                </a:cubicBezTo>
                <a:cubicBezTo>
                  <a:pt x="243" y="1173"/>
                  <a:pt x="245" y="1171"/>
                  <a:pt x="247" y="1170"/>
                </a:cubicBezTo>
                <a:cubicBezTo>
                  <a:pt x="235" y="1169"/>
                  <a:pt x="226" y="1181"/>
                  <a:pt x="214" y="1177"/>
                </a:cubicBezTo>
                <a:cubicBezTo>
                  <a:pt x="212" y="1180"/>
                  <a:pt x="209" y="1182"/>
                  <a:pt x="206" y="1185"/>
                </a:cubicBezTo>
                <a:cubicBezTo>
                  <a:pt x="209" y="1186"/>
                  <a:pt x="205" y="1187"/>
                  <a:pt x="206" y="1190"/>
                </a:cubicBezTo>
                <a:cubicBezTo>
                  <a:pt x="211" y="1186"/>
                  <a:pt x="215" y="1194"/>
                  <a:pt x="222" y="1188"/>
                </a:cubicBezTo>
                <a:cubicBezTo>
                  <a:pt x="226" y="1181"/>
                  <a:pt x="234" y="1178"/>
                  <a:pt x="244" y="1176"/>
                </a:cubicBezTo>
                <a:close/>
                <a:moveTo>
                  <a:pt x="1571" y="904"/>
                </a:moveTo>
                <a:cubicBezTo>
                  <a:pt x="1572" y="897"/>
                  <a:pt x="1571" y="893"/>
                  <a:pt x="1567" y="890"/>
                </a:cubicBezTo>
                <a:cubicBezTo>
                  <a:pt x="1564" y="891"/>
                  <a:pt x="1562" y="888"/>
                  <a:pt x="1559" y="888"/>
                </a:cubicBezTo>
                <a:cubicBezTo>
                  <a:pt x="1559" y="892"/>
                  <a:pt x="1556" y="893"/>
                  <a:pt x="1553" y="894"/>
                </a:cubicBezTo>
                <a:cubicBezTo>
                  <a:pt x="1551" y="897"/>
                  <a:pt x="1552" y="900"/>
                  <a:pt x="1551" y="902"/>
                </a:cubicBezTo>
                <a:cubicBezTo>
                  <a:pt x="1552" y="904"/>
                  <a:pt x="1553" y="905"/>
                  <a:pt x="1555" y="907"/>
                </a:cubicBezTo>
                <a:cubicBezTo>
                  <a:pt x="1558" y="907"/>
                  <a:pt x="1561" y="908"/>
                  <a:pt x="1564" y="907"/>
                </a:cubicBezTo>
                <a:cubicBezTo>
                  <a:pt x="1565" y="908"/>
                  <a:pt x="1565" y="909"/>
                  <a:pt x="1565" y="911"/>
                </a:cubicBezTo>
                <a:cubicBezTo>
                  <a:pt x="1568" y="908"/>
                  <a:pt x="1568" y="905"/>
                  <a:pt x="1571" y="904"/>
                </a:cubicBezTo>
                <a:close/>
                <a:moveTo>
                  <a:pt x="1587" y="539"/>
                </a:moveTo>
                <a:cubicBezTo>
                  <a:pt x="1587" y="543"/>
                  <a:pt x="1584" y="545"/>
                  <a:pt x="1584" y="549"/>
                </a:cubicBezTo>
                <a:cubicBezTo>
                  <a:pt x="1584" y="552"/>
                  <a:pt x="1582" y="556"/>
                  <a:pt x="1585" y="559"/>
                </a:cubicBezTo>
                <a:cubicBezTo>
                  <a:pt x="1588" y="558"/>
                  <a:pt x="1591" y="558"/>
                  <a:pt x="1592" y="557"/>
                </a:cubicBezTo>
                <a:cubicBezTo>
                  <a:pt x="1599" y="553"/>
                  <a:pt x="1601" y="546"/>
                  <a:pt x="1604" y="541"/>
                </a:cubicBezTo>
                <a:cubicBezTo>
                  <a:pt x="1601" y="540"/>
                  <a:pt x="1599" y="538"/>
                  <a:pt x="1596" y="537"/>
                </a:cubicBezTo>
                <a:cubicBezTo>
                  <a:pt x="1593" y="538"/>
                  <a:pt x="1590" y="538"/>
                  <a:pt x="1587" y="539"/>
                </a:cubicBezTo>
                <a:close/>
                <a:moveTo>
                  <a:pt x="1395" y="498"/>
                </a:moveTo>
                <a:cubicBezTo>
                  <a:pt x="1398" y="494"/>
                  <a:pt x="1399" y="489"/>
                  <a:pt x="1403" y="486"/>
                </a:cubicBezTo>
                <a:cubicBezTo>
                  <a:pt x="1407" y="482"/>
                  <a:pt x="1407" y="476"/>
                  <a:pt x="1410" y="473"/>
                </a:cubicBezTo>
                <a:cubicBezTo>
                  <a:pt x="1409" y="469"/>
                  <a:pt x="1409" y="466"/>
                  <a:pt x="1405" y="465"/>
                </a:cubicBezTo>
                <a:cubicBezTo>
                  <a:pt x="1404" y="468"/>
                  <a:pt x="1401" y="468"/>
                  <a:pt x="1400" y="469"/>
                </a:cubicBezTo>
                <a:cubicBezTo>
                  <a:pt x="1398" y="472"/>
                  <a:pt x="1396" y="475"/>
                  <a:pt x="1394" y="479"/>
                </a:cubicBezTo>
                <a:cubicBezTo>
                  <a:pt x="1395" y="484"/>
                  <a:pt x="1394" y="488"/>
                  <a:pt x="1391" y="492"/>
                </a:cubicBezTo>
                <a:cubicBezTo>
                  <a:pt x="1392" y="494"/>
                  <a:pt x="1391" y="497"/>
                  <a:pt x="1395" y="498"/>
                </a:cubicBezTo>
                <a:close/>
                <a:moveTo>
                  <a:pt x="467" y="704"/>
                </a:moveTo>
                <a:cubicBezTo>
                  <a:pt x="470" y="702"/>
                  <a:pt x="472" y="701"/>
                  <a:pt x="474" y="702"/>
                </a:cubicBezTo>
                <a:cubicBezTo>
                  <a:pt x="475" y="703"/>
                  <a:pt x="475" y="704"/>
                  <a:pt x="477" y="704"/>
                </a:cubicBezTo>
                <a:cubicBezTo>
                  <a:pt x="477" y="703"/>
                  <a:pt x="480" y="701"/>
                  <a:pt x="478" y="699"/>
                </a:cubicBezTo>
                <a:cubicBezTo>
                  <a:pt x="476" y="698"/>
                  <a:pt x="473" y="700"/>
                  <a:pt x="471" y="700"/>
                </a:cubicBezTo>
                <a:cubicBezTo>
                  <a:pt x="467" y="699"/>
                  <a:pt x="465" y="694"/>
                  <a:pt x="461" y="693"/>
                </a:cubicBezTo>
                <a:cubicBezTo>
                  <a:pt x="458" y="693"/>
                  <a:pt x="455" y="694"/>
                  <a:pt x="451" y="695"/>
                </a:cubicBezTo>
                <a:cubicBezTo>
                  <a:pt x="450" y="694"/>
                  <a:pt x="448" y="693"/>
                  <a:pt x="447" y="692"/>
                </a:cubicBezTo>
                <a:cubicBezTo>
                  <a:pt x="444" y="693"/>
                  <a:pt x="442" y="693"/>
                  <a:pt x="440" y="695"/>
                </a:cubicBezTo>
                <a:cubicBezTo>
                  <a:pt x="443" y="696"/>
                  <a:pt x="446" y="695"/>
                  <a:pt x="448" y="698"/>
                </a:cubicBezTo>
                <a:cubicBezTo>
                  <a:pt x="449" y="701"/>
                  <a:pt x="453" y="699"/>
                  <a:pt x="455" y="702"/>
                </a:cubicBezTo>
                <a:cubicBezTo>
                  <a:pt x="456" y="705"/>
                  <a:pt x="459" y="704"/>
                  <a:pt x="462" y="705"/>
                </a:cubicBezTo>
                <a:cubicBezTo>
                  <a:pt x="462" y="710"/>
                  <a:pt x="466" y="713"/>
                  <a:pt x="468" y="717"/>
                </a:cubicBezTo>
                <a:cubicBezTo>
                  <a:pt x="470" y="716"/>
                  <a:pt x="471" y="714"/>
                  <a:pt x="472" y="713"/>
                </a:cubicBezTo>
                <a:cubicBezTo>
                  <a:pt x="468" y="710"/>
                  <a:pt x="469" y="707"/>
                  <a:pt x="467" y="704"/>
                </a:cubicBezTo>
                <a:close/>
                <a:moveTo>
                  <a:pt x="1333" y="1203"/>
                </a:moveTo>
                <a:cubicBezTo>
                  <a:pt x="1329" y="1203"/>
                  <a:pt x="1329" y="1207"/>
                  <a:pt x="1326" y="1207"/>
                </a:cubicBezTo>
                <a:cubicBezTo>
                  <a:pt x="1323" y="1208"/>
                  <a:pt x="1320" y="1209"/>
                  <a:pt x="1318" y="1209"/>
                </a:cubicBezTo>
                <a:cubicBezTo>
                  <a:pt x="1316" y="1216"/>
                  <a:pt x="1326" y="1215"/>
                  <a:pt x="1324" y="1221"/>
                </a:cubicBezTo>
                <a:cubicBezTo>
                  <a:pt x="1323" y="1223"/>
                  <a:pt x="1320" y="1222"/>
                  <a:pt x="1319" y="1224"/>
                </a:cubicBezTo>
                <a:cubicBezTo>
                  <a:pt x="1320" y="1227"/>
                  <a:pt x="1321" y="1229"/>
                  <a:pt x="1322" y="1232"/>
                </a:cubicBezTo>
                <a:cubicBezTo>
                  <a:pt x="1324" y="1232"/>
                  <a:pt x="1327" y="1232"/>
                  <a:pt x="1329" y="1230"/>
                </a:cubicBezTo>
                <a:cubicBezTo>
                  <a:pt x="1329" y="1228"/>
                  <a:pt x="1327" y="1227"/>
                  <a:pt x="1328" y="1225"/>
                </a:cubicBezTo>
                <a:cubicBezTo>
                  <a:pt x="1335" y="1222"/>
                  <a:pt x="1335" y="1221"/>
                  <a:pt x="1331" y="1215"/>
                </a:cubicBezTo>
                <a:cubicBezTo>
                  <a:pt x="1332" y="1211"/>
                  <a:pt x="1333" y="1204"/>
                  <a:pt x="1333" y="1203"/>
                </a:cubicBezTo>
                <a:close/>
                <a:moveTo>
                  <a:pt x="1674" y="609"/>
                </a:moveTo>
                <a:cubicBezTo>
                  <a:pt x="1673" y="606"/>
                  <a:pt x="1673" y="603"/>
                  <a:pt x="1671" y="600"/>
                </a:cubicBezTo>
                <a:cubicBezTo>
                  <a:pt x="1666" y="608"/>
                  <a:pt x="1659" y="611"/>
                  <a:pt x="1651" y="614"/>
                </a:cubicBezTo>
                <a:cubicBezTo>
                  <a:pt x="1652" y="617"/>
                  <a:pt x="1649" y="620"/>
                  <a:pt x="1652" y="623"/>
                </a:cubicBezTo>
                <a:cubicBezTo>
                  <a:pt x="1652" y="624"/>
                  <a:pt x="1654" y="624"/>
                  <a:pt x="1655" y="625"/>
                </a:cubicBezTo>
                <a:cubicBezTo>
                  <a:pt x="1660" y="624"/>
                  <a:pt x="1665" y="622"/>
                  <a:pt x="1670" y="618"/>
                </a:cubicBezTo>
                <a:cubicBezTo>
                  <a:pt x="1670" y="617"/>
                  <a:pt x="1669" y="615"/>
                  <a:pt x="1669" y="614"/>
                </a:cubicBezTo>
                <a:cubicBezTo>
                  <a:pt x="1671" y="612"/>
                  <a:pt x="1673" y="611"/>
                  <a:pt x="1674" y="609"/>
                </a:cubicBezTo>
                <a:close/>
                <a:moveTo>
                  <a:pt x="1107" y="293"/>
                </a:moveTo>
                <a:cubicBezTo>
                  <a:pt x="1106" y="294"/>
                  <a:pt x="1105" y="295"/>
                  <a:pt x="1104" y="297"/>
                </a:cubicBezTo>
                <a:cubicBezTo>
                  <a:pt x="1102" y="298"/>
                  <a:pt x="1099" y="299"/>
                  <a:pt x="1096" y="299"/>
                </a:cubicBezTo>
                <a:cubicBezTo>
                  <a:pt x="1096" y="301"/>
                  <a:pt x="1097" y="303"/>
                  <a:pt x="1097" y="304"/>
                </a:cubicBezTo>
                <a:cubicBezTo>
                  <a:pt x="1099" y="304"/>
                  <a:pt x="1100" y="304"/>
                  <a:pt x="1101" y="304"/>
                </a:cubicBezTo>
                <a:cubicBezTo>
                  <a:pt x="1101" y="306"/>
                  <a:pt x="1102" y="307"/>
                  <a:pt x="1102" y="308"/>
                </a:cubicBezTo>
                <a:cubicBezTo>
                  <a:pt x="1105" y="311"/>
                  <a:pt x="1109" y="312"/>
                  <a:pt x="1113" y="311"/>
                </a:cubicBezTo>
                <a:cubicBezTo>
                  <a:pt x="1114" y="314"/>
                  <a:pt x="1115" y="314"/>
                  <a:pt x="1117" y="313"/>
                </a:cubicBezTo>
                <a:cubicBezTo>
                  <a:pt x="1116" y="309"/>
                  <a:pt x="1119" y="304"/>
                  <a:pt x="1115" y="299"/>
                </a:cubicBezTo>
                <a:cubicBezTo>
                  <a:pt x="1113" y="297"/>
                  <a:pt x="1111" y="293"/>
                  <a:pt x="1107" y="293"/>
                </a:cubicBezTo>
                <a:close/>
                <a:moveTo>
                  <a:pt x="49" y="933"/>
                </a:moveTo>
                <a:cubicBezTo>
                  <a:pt x="45" y="933"/>
                  <a:pt x="42" y="929"/>
                  <a:pt x="39" y="927"/>
                </a:cubicBezTo>
                <a:cubicBezTo>
                  <a:pt x="36" y="931"/>
                  <a:pt x="33" y="926"/>
                  <a:pt x="30" y="929"/>
                </a:cubicBezTo>
                <a:cubicBezTo>
                  <a:pt x="33" y="932"/>
                  <a:pt x="39" y="932"/>
                  <a:pt x="39" y="937"/>
                </a:cubicBezTo>
                <a:cubicBezTo>
                  <a:pt x="44" y="939"/>
                  <a:pt x="49" y="939"/>
                  <a:pt x="54" y="944"/>
                </a:cubicBezTo>
                <a:cubicBezTo>
                  <a:pt x="57" y="947"/>
                  <a:pt x="62" y="949"/>
                  <a:pt x="67" y="946"/>
                </a:cubicBezTo>
                <a:cubicBezTo>
                  <a:pt x="67" y="942"/>
                  <a:pt x="63" y="940"/>
                  <a:pt x="62" y="936"/>
                </a:cubicBezTo>
                <a:cubicBezTo>
                  <a:pt x="61" y="936"/>
                  <a:pt x="60" y="937"/>
                  <a:pt x="58" y="937"/>
                </a:cubicBezTo>
                <a:cubicBezTo>
                  <a:pt x="55" y="937"/>
                  <a:pt x="53" y="934"/>
                  <a:pt x="49" y="933"/>
                </a:cubicBezTo>
                <a:close/>
                <a:moveTo>
                  <a:pt x="670" y="284"/>
                </a:moveTo>
                <a:cubicBezTo>
                  <a:pt x="669" y="283"/>
                  <a:pt x="668" y="281"/>
                  <a:pt x="669" y="280"/>
                </a:cubicBezTo>
                <a:cubicBezTo>
                  <a:pt x="671" y="274"/>
                  <a:pt x="667" y="269"/>
                  <a:pt x="666" y="264"/>
                </a:cubicBezTo>
                <a:cubicBezTo>
                  <a:pt x="663" y="263"/>
                  <a:pt x="663" y="259"/>
                  <a:pt x="660" y="259"/>
                </a:cubicBezTo>
                <a:cubicBezTo>
                  <a:pt x="659" y="261"/>
                  <a:pt x="659" y="263"/>
                  <a:pt x="658" y="265"/>
                </a:cubicBezTo>
                <a:cubicBezTo>
                  <a:pt x="662" y="273"/>
                  <a:pt x="666" y="280"/>
                  <a:pt x="669" y="288"/>
                </a:cubicBezTo>
                <a:cubicBezTo>
                  <a:pt x="672" y="296"/>
                  <a:pt x="671" y="304"/>
                  <a:pt x="673" y="312"/>
                </a:cubicBezTo>
                <a:cubicBezTo>
                  <a:pt x="675" y="313"/>
                  <a:pt x="677" y="314"/>
                  <a:pt x="680" y="313"/>
                </a:cubicBezTo>
                <a:cubicBezTo>
                  <a:pt x="676" y="303"/>
                  <a:pt x="676" y="292"/>
                  <a:pt x="670" y="284"/>
                </a:cubicBezTo>
                <a:close/>
                <a:moveTo>
                  <a:pt x="242" y="622"/>
                </a:moveTo>
                <a:cubicBezTo>
                  <a:pt x="240" y="620"/>
                  <a:pt x="237" y="618"/>
                  <a:pt x="234" y="617"/>
                </a:cubicBezTo>
                <a:cubicBezTo>
                  <a:pt x="229" y="618"/>
                  <a:pt x="224" y="619"/>
                  <a:pt x="220" y="620"/>
                </a:cubicBezTo>
                <a:cubicBezTo>
                  <a:pt x="217" y="620"/>
                  <a:pt x="218" y="618"/>
                  <a:pt x="217" y="618"/>
                </a:cubicBezTo>
                <a:cubicBezTo>
                  <a:pt x="215" y="618"/>
                  <a:pt x="213" y="617"/>
                  <a:pt x="212" y="620"/>
                </a:cubicBezTo>
                <a:cubicBezTo>
                  <a:pt x="212" y="623"/>
                  <a:pt x="215" y="625"/>
                  <a:pt x="217" y="627"/>
                </a:cubicBezTo>
                <a:cubicBezTo>
                  <a:pt x="219" y="626"/>
                  <a:pt x="220" y="629"/>
                  <a:pt x="223" y="628"/>
                </a:cubicBezTo>
                <a:cubicBezTo>
                  <a:pt x="224" y="626"/>
                  <a:pt x="226" y="624"/>
                  <a:pt x="229" y="624"/>
                </a:cubicBezTo>
                <a:cubicBezTo>
                  <a:pt x="231" y="629"/>
                  <a:pt x="237" y="630"/>
                  <a:pt x="241" y="633"/>
                </a:cubicBezTo>
                <a:cubicBezTo>
                  <a:pt x="243" y="629"/>
                  <a:pt x="241" y="625"/>
                  <a:pt x="242" y="622"/>
                </a:cubicBezTo>
                <a:close/>
                <a:moveTo>
                  <a:pt x="1561" y="605"/>
                </a:moveTo>
                <a:cubicBezTo>
                  <a:pt x="1559" y="607"/>
                  <a:pt x="1558" y="610"/>
                  <a:pt x="1557" y="612"/>
                </a:cubicBezTo>
                <a:cubicBezTo>
                  <a:pt x="1557" y="614"/>
                  <a:pt x="1558" y="617"/>
                  <a:pt x="1559" y="620"/>
                </a:cubicBezTo>
                <a:cubicBezTo>
                  <a:pt x="1561" y="620"/>
                  <a:pt x="1562" y="619"/>
                  <a:pt x="1564" y="619"/>
                </a:cubicBezTo>
                <a:cubicBezTo>
                  <a:pt x="1564" y="618"/>
                  <a:pt x="1564" y="616"/>
                  <a:pt x="1564" y="615"/>
                </a:cubicBezTo>
                <a:cubicBezTo>
                  <a:pt x="1566" y="614"/>
                  <a:pt x="1568" y="614"/>
                  <a:pt x="1570" y="612"/>
                </a:cubicBezTo>
                <a:cubicBezTo>
                  <a:pt x="1571" y="610"/>
                  <a:pt x="1568" y="608"/>
                  <a:pt x="1570" y="606"/>
                </a:cubicBezTo>
                <a:cubicBezTo>
                  <a:pt x="1573" y="604"/>
                  <a:pt x="1574" y="602"/>
                  <a:pt x="1573" y="599"/>
                </a:cubicBezTo>
                <a:cubicBezTo>
                  <a:pt x="1573" y="598"/>
                  <a:pt x="1573" y="597"/>
                  <a:pt x="1573" y="597"/>
                </a:cubicBezTo>
                <a:cubicBezTo>
                  <a:pt x="1569" y="597"/>
                  <a:pt x="1568" y="599"/>
                  <a:pt x="1565" y="598"/>
                </a:cubicBezTo>
                <a:cubicBezTo>
                  <a:pt x="1564" y="597"/>
                  <a:pt x="1564" y="595"/>
                  <a:pt x="1563" y="595"/>
                </a:cubicBezTo>
                <a:cubicBezTo>
                  <a:pt x="1562" y="596"/>
                  <a:pt x="1560" y="596"/>
                  <a:pt x="1559" y="596"/>
                </a:cubicBezTo>
                <a:cubicBezTo>
                  <a:pt x="1558" y="598"/>
                  <a:pt x="1557" y="600"/>
                  <a:pt x="1555" y="603"/>
                </a:cubicBezTo>
                <a:cubicBezTo>
                  <a:pt x="1557" y="603"/>
                  <a:pt x="1559" y="604"/>
                  <a:pt x="1561" y="605"/>
                </a:cubicBezTo>
                <a:close/>
                <a:moveTo>
                  <a:pt x="358" y="598"/>
                </a:moveTo>
                <a:cubicBezTo>
                  <a:pt x="357" y="598"/>
                  <a:pt x="355" y="599"/>
                  <a:pt x="354" y="599"/>
                </a:cubicBezTo>
                <a:cubicBezTo>
                  <a:pt x="353" y="598"/>
                  <a:pt x="352" y="597"/>
                  <a:pt x="351" y="596"/>
                </a:cubicBezTo>
                <a:cubicBezTo>
                  <a:pt x="350" y="596"/>
                  <a:pt x="348" y="596"/>
                  <a:pt x="347" y="598"/>
                </a:cubicBezTo>
                <a:cubicBezTo>
                  <a:pt x="346" y="600"/>
                  <a:pt x="349" y="603"/>
                  <a:pt x="347" y="606"/>
                </a:cubicBezTo>
                <a:cubicBezTo>
                  <a:pt x="350" y="611"/>
                  <a:pt x="353" y="616"/>
                  <a:pt x="359" y="618"/>
                </a:cubicBezTo>
                <a:cubicBezTo>
                  <a:pt x="361" y="617"/>
                  <a:pt x="364" y="617"/>
                  <a:pt x="365" y="615"/>
                </a:cubicBezTo>
                <a:cubicBezTo>
                  <a:pt x="365" y="613"/>
                  <a:pt x="364" y="611"/>
                  <a:pt x="366" y="609"/>
                </a:cubicBezTo>
                <a:cubicBezTo>
                  <a:pt x="362" y="607"/>
                  <a:pt x="362" y="601"/>
                  <a:pt x="358" y="598"/>
                </a:cubicBezTo>
                <a:close/>
                <a:moveTo>
                  <a:pt x="242" y="1093"/>
                </a:moveTo>
                <a:cubicBezTo>
                  <a:pt x="240" y="1092"/>
                  <a:pt x="238" y="1091"/>
                  <a:pt x="236" y="1090"/>
                </a:cubicBezTo>
                <a:cubicBezTo>
                  <a:pt x="232" y="1093"/>
                  <a:pt x="230" y="1088"/>
                  <a:pt x="227" y="1088"/>
                </a:cubicBezTo>
                <a:cubicBezTo>
                  <a:pt x="223" y="1093"/>
                  <a:pt x="224" y="1101"/>
                  <a:pt x="227" y="1110"/>
                </a:cubicBezTo>
                <a:cubicBezTo>
                  <a:pt x="229" y="1110"/>
                  <a:pt x="230" y="1109"/>
                  <a:pt x="230" y="1108"/>
                </a:cubicBezTo>
                <a:cubicBezTo>
                  <a:pt x="231" y="1106"/>
                  <a:pt x="233" y="1107"/>
                  <a:pt x="234" y="1106"/>
                </a:cubicBezTo>
                <a:cubicBezTo>
                  <a:pt x="237" y="1101"/>
                  <a:pt x="240" y="1097"/>
                  <a:pt x="242" y="1093"/>
                </a:cubicBezTo>
                <a:close/>
                <a:moveTo>
                  <a:pt x="638" y="441"/>
                </a:moveTo>
                <a:cubicBezTo>
                  <a:pt x="635" y="434"/>
                  <a:pt x="635" y="425"/>
                  <a:pt x="624" y="423"/>
                </a:cubicBezTo>
                <a:cubicBezTo>
                  <a:pt x="625" y="420"/>
                  <a:pt x="622" y="419"/>
                  <a:pt x="621" y="416"/>
                </a:cubicBezTo>
                <a:cubicBezTo>
                  <a:pt x="620" y="414"/>
                  <a:pt x="619" y="411"/>
                  <a:pt x="618" y="408"/>
                </a:cubicBezTo>
                <a:cubicBezTo>
                  <a:pt x="615" y="408"/>
                  <a:pt x="612" y="405"/>
                  <a:pt x="608" y="409"/>
                </a:cubicBezTo>
                <a:cubicBezTo>
                  <a:pt x="611" y="410"/>
                  <a:pt x="611" y="414"/>
                  <a:pt x="615" y="413"/>
                </a:cubicBezTo>
                <a:cubicBezTo>
                  <a:pt x="617" y="419"/>
                  <a:pt x="620" y="425"/>
                  <a:pt x="626" y="429"/>
                </a:cubicBezTo>
                <a:cubicBezTo>
                  <a:pt x="627" y="434"/>
                  <a:pt x="630" y="439"/>
                  <a:pt x="633" y="443"/>
                </a:cubicBezTo>
                <a:cubicBezTo>
                  <a:pt x="634" y="443"/>
                  <a:pt x="636" y="443"/>
                  <a:pt x="638" y="441"/>
                </a:cubicBezTo>
                <a:close/>
                <a:moveTo>
                  <a:pt x="1141" y="85"/>
                </a:moveTo>
                <a:cubicBezTo>
                  <a:pt x="1143" y="86"/>
                  <a:pt x="1146" y="87"/>
                  <a:pt x="1147" y="90"/>
                </a:cubicBezTo>
                <a:cubicBezTo>
                  <a:pt x="1148" y="87"/>
                  <a:pt x="1148" y="83"/>
                  <a:pt x="1152" y="82"/>
                </a:cubicBezTo>
                <a:cubicBezTo>
                  <a:pt x="1150" y="77"/>
                  <a:pt x="1153" y="71"/>
                  <a:pt x="1149" y="66"/>
                </a:cubicBezTo>
                <a:cubicBezTo>
                  <a:pt x="1146" y="63"/>
                  <a:pt x="1143" y="65"/>
                  <a:pt x="1140" y="66"/>
                </a:cubicBezTo>
                <a:cubicBezTo>
                  <a:pt x="1137" y="73"/>
                  <a:pt x="1138" y="79"/>
                  <a:pt x="1141" y="85"/>
                </a:cubicBezTo>
                <a:close/>
                <a:moveTo>
                  <a:pt x="867" y="1464"/>
                </a:moveTo>
                <a:cubicBezTo>
                  <a:pt x="863" y="1466"/>
                  <a:pt x="859" y="1465"/>
                  <a:pt x="857" y="1469"/>
                </a:cubicBezTo>
                <a:cubicBezTo>
                  <a:pt x="855" y="1469"/>
                  <a:pt x="854" y="1467"/>
                  <a:pt x="853" y="1468"/>
                </a:cubicBezTo>
                <a:cubicBezTo>
                  <a:pt x="851" y="1472"/>
                  <a:pt x="849" y="1475"/>
                  <a:pt x="847" y="1478"/>
                </a:cubicBezTo>
                <a:cubicBezTo>
                  <a:pt x="850" y="1480"/>
                  <a:pt x="847" y="1484"/>
                  <a:pt x="848" y="1487"/>
                </a:cubicBezTo>
                <a:cubicBezTo>
                  <a:pt x="848" y="1488"/>
                  <a:pt x="848" y="1489"/>
                  <a:pt x="849" y="1489"/>
                </a:cubicBezTo>
                <a:cubicBezTo>
                  <a:pt x="853" y="1489"/>
                  <a:pt x="850" y="1485"/>
                  <a:pt x="853" y="1484"/>
                </a:cubicBezTo>
                <a:cubicBezTo>
                  <a:pt x="853" y="1484"/>
                  <a:pt x="855" y="1484"/>
                  <a:pt x="856" y="1483"/>
                </a:cubicBezTo>
                <a:cubicBezTo>
                  <a:pt x="858" y="1479"/>
                  <a:pt x="860" y="1475"/>
                  <a:pt x="863" y="1472"/>
                </a:cubicBezTo>
                <a:cubicBezTo>
                  <a:pt x="865" y="1470"/>
                  <a:pt x="867" y="1471"/>
                  <a:pt x="870" y="1472"/>
                </a:cubicBezTo>
                <a:cubicBezTo>
                  <a:pt x="869" y="1469"/>
                  <a:pt x="869" y="1467"/>
                  <a:pt x="867" y="1464"/>
                </a:cubicBezTo>
                <a:close/>
                <a:moveTo>
                  <a:pt x="786" y="1550"/>
                </a:moveTo>
                <a:cubicBezTo>
                  <a:pt x="785" y="1552"/>
                  <a:pt x="786" y="1555"/>
                  <a:pt x="789" y="1556"/>
                </a:cubicBezTo>
                <a:cubicBezTo>
                  <a:pt x="790" y="1556"/>
                  <a:pt x="791" y="1556"/>
                  <a:pt x="792" y="1556"/>
                </a:cubicBezTo>
                <a:cubicBezTo>
                  <a:pt x="793" y="1555"/>
                  <a:pt x="793" y="1554"/>
                  <a:pt x="794" y="1553"/>
                </a:cubicBezTo>
                <a:cubicBezTo>
                  <a:pt x="794" y="1550"/>
                  <a:pt x="793" y="1548"/>
                  <a:pt x="792" y="1544"/>
                </a:cubicBezTo>
                <a:cubicBezTo>
                  <a:pt x="793" y="1543"/>
                  <a:pt x="794" y="1542"/>
                  <a:pt x="795" y="1541"/>
                </a:cubicBezTo>
                <a:cubicBezTo>
                  <a:pt x="794" y="1534"/>
                  <a:pt x="791" y="1529"/>
                  <a:pt x="792" y="1523"/>
                </a:cubicBezTo>
                <a:cubicBezTo>
                  <a:pt x="789" y="1524"/>
                  <a:pt x="789" y="1526"/>
                  <a:pt x="789" y="1529"/>
                </a:cubicBezTo>
                <a:cubicBezTo>
                  <a:pt x="787" y="1530"/>
                  <a:pt x="785" y="1530"/>
                  <a:pt x="782" y="1531"/>
                </a:cubicBezTo>
                <a:cubicBezTo>
                  <a:pt x="783" y="1538"/>
                  <a:pt x="787" y="1543"/>
                  <a:pt x="786" y="1550"/>
                </a:cubicBezTo>
                <a:close/>
                <a:moveTo>
                  <a:pt x="499" y="549"/>
                </a:moveTo>
                <a:cubicBezTo>
                  <a:pt x="497" y="550"/>
                  <a:pt x="494" y="549"/>
                  <a:pt x="493" y="551"/>
                </a:cubicBezTo>
                <a:cubicBezTo>
                  <a:pt x="493" y="552"/>
                  <a:pt x="493" y="554"/>
                  <a:pt x="494" y="556"/>
                </a:cubicBezTo>
                <a:cubicBezTo>
                  <a:pt x="493" y="556"/>
                  <a:pt x="492" y="558"/>
                  <a:pt x="491" y="559"/>
                </a:cubicBezTo>
                <a:cubicBezTo>
                  <a:pt x="491" y="560"/>
                  <a:pt x="489" y="561"/>
                  <a:pt x="490" y="563"/>
                </a:cubicBezTo>
                <a:cubicBezTo>
                  <a:pt x="493" y="562"/>
                  <a:pt x="496" y="562"/>
                  <a:pt x="498" y="561"/>
                </a:cubicBezTo>
                <a:cubicBezTo>
                  <a:pt x="503" y="562"/>
                  <a:pt x="502" y="568"/>
                  <a:pt x="507" y="569"/>
                </a:cubicBezTo>
                <a:cubicBezTo>
                  <a:pt x="509" y="565"/>
                  <a:pt x="508" y="561"/>
                  <a:pt x="513" y="558"/>
                </a:cubicBezTo>
                <a:cubicBezTo>
                  <a:pt x="515" y="556"/>
                  <a:pt x="514" y="553"/>
                  <a:pt x="512" y="551"/>
                </a:cubicBezTo>
                <a:cubicBezTo>
                  <a:pt x="511" y="555"/>
                  <a:pt x="507" y="554"/>
                  <a:pt x="505" y="555"/>
                </a:cubicBezTo>
                <a:cubicBezTo>
                  <a:pt x="503" y="553"/>
                  <a:pt x="501" y="551"/>
                  <a:pt x="499" y="549"/>
                </a:cubicBezTo>
                <a:close/>
                <a:moveTo>
                  <a:pt x="1469" y="1655"/>
                </a:moveTo>
                <a:cubicBezTo>
                  <a:pt x="1467" y="1656"/>
                  <a:pt x="1464" y="1656"/>
                  <a:pt x="1462" y="1657"/>
                </a:cubicBezTo>
                <a:cubicBezTo>
                  <a:pt x="1460" y="1659"/>
                  <a:pt x="1459" y="1662"/>
                  <a:pt x="1456" y="1663"/>
                </a:cubicBezTo>
                <a:cubicBezTo>
                  <a:pt x="1457" y="1665"/>
                  <a:pt x="1457" y="1667"/>
                  <a:pt x="1457" y="1668"/>
                </a:cubicBezTo>
                <a:cubicBezTo>
                  <a:pt x="1461" y="1670"/>
                  <a:pt x="1464" y="1671"/>
                  <a:pt x="1467" y="1673"/>
                </a:cubicBezTo>
                <a:cubicBezTo>
                  <a:pt x="1469" y="1673"/>
                  <a:pt x="1470" y="1672"/>
                  <a:pt x="1472" y="1672"/>
                </a:cubicBezTo>
                <a:cubicBezTo>
                  <a:pt x="1472" y="1671"/>
                  <a:pt x="1472" y="1670"/>
                  <a:pt x="1472" y="1669"/>
                </a:cubicBezTo>
                <a:cubicBezTo>
                  <a:pt x="1473" y="1667"/>
                  <a:pt x="1474" y="1666"/>
                  <a:pt x="1474" y="1666"/>
                </a:cubicBezTo>
                <a:cubicBezTo>
                  <a:pt x="1475" y="1660"/>
                  <a:pt x="1471" y="1658"/>
                  <a:pt x="1469" y="1655"/>
                </a:cubicBezTo>
                <a:close/>
                <a:moveTo>
                  <a:pt x="387" y="1063"/>
                </a:moveTo>
                <a:cubicBezTo>
                  <a:pt x="386" y="1063"/>
                  <a:pt x="385" y="1062"/>
                  <a:pt x="384" y="1062"/>
                </a:cubicBezTo>
                <a:cubicBezTo>
                  <a:pt x="385" y="1060"/>
                  <a:pt x="386" y="1058"/>
                  <a:pt x="387" y="1057"/>
                </a:cubicBezTo>
                <a:cubicBezTo>
                  <a:pt x="386" y="1053"/>
                  <a:pt x="384" y="1050"/>
                  <a:pt x="387" y="1046"/>
                </a:cubicBezTo>
                <a:cubicBezTo>
                  <a:pt x="385" y="1044"/>
                  <a:pt x="383" y="1043"/>
                  <a:pt x="382" y="1041"/>
                </a:cubicBezTo>
                <a:cubicBezTo>
                  <a:pt x="381" y="1045"/>
                  <a:pt x="377" y="1044"/>
                  <a:pt x="375" y="1045"/>
                </a:cubicBezTo>
                <a:cubicBezTo>
                  <a:pt x="374" y="1047"/>
                  <a:pt x="372" y="1049"/>
                  <a:pt x="372" y="1050"/>
                </a:cubicBezTo>
                <a:cubicBezTo>
                  <a:pt x="371" y="1057"/>
                  <a:pt x="377" y="1059"/>
                  <a:pt x="379" y="1064"/>
                </a:cubicBezTo>
                <a:cubicBezTo>
                  <a:pt x="382" y="1061"/>
                  <a:pt x="385" y="1067"/>
                  <a:pt x="387" y="1063"/>
                </a:cubicBezTo>
                <a:close/>
                <a:moveTo>
                  <a:pt x="617" y="482"/>
                </a:moveTo>
                <a:cubicBezTo>
                  <a:pt x="615" y="483"/>
                  <a:pt x="616" y="486"/>
                  <a:pt x="615" y="488"/>
                </a:cubicBezTo>
                <a:cubicBezTo>
                  <a:pt x="613" y="489"/>
                  <a:pt x="611" y="488"/>
                  <a:pt x="610" y="491"/>
                </a:cubicBezTo>
                <a:cubicBezTo>
                  <a:pt x="615" y="490"/>
                  <a:pt x="619" y="489"/>
                  <a:pt x="624" y="488"/>
                </a:cubicBezTo>
                <a:cubicBezTo>
                  <a:pt x="626" y="495"/>
                  <a:pt x="628" y="501"/>
                  <a:pt x="630" y="509"/>
                </a:cubicBezTo>
                <a:cubicBezTo>
                  <a:pt x="631" y="507"/>
                  <a:pt x="632" y="506"/>
                  <a:pt x="633" y="504"/>
                </a:cubicBezTo>
                <a:cubicBezTo>
                  <a:pt x="630" y="498"/>
                  <a:pt x="630" y="490"/>
                  <a:pt x="629" y="482"/>
                </a:cubicBezTo>
                <a:cubicBezTo>
                  <a:pt x="630" y="481"/>
                  <a:pt x="631" y="480"/>
                  <a:pt x="632" y="479"/>
                </a:cubicBezTo>
                <a:cubicBezTo>
                  <a:pt x="630" y="477"/>
                  <a:pt x="628" y="479"/>
                  <a:pt x="626" y="479"/>
                </a:cubicBezTo>
                <a:cubicBezTo>
                  <a:pt x="624" y="478"/>
                  <a:pt x="623" y="476"/>
                  <a:pt x="619" y="477"/>
                </a:cubicBezTo>
                <a:cubicBezTo>
                  <a:pt x="620" y="479"/>
                  <a:pt x="620" y="481"/>
                  <a:pt x="617" y="482"/>
                </a:cubicBezTo>
                <a:close/>
                <a:moveTo>
                  <a:pt x="327" y="1164"/>
                </a:moveTo>
                <a:cubicBezTo>
                  <a:pt x="327" y="1165"/>
                  <a:pt x="327" y="1167"/>
                  <a:pt x="329" y="1167"/>
                </a:cubicBezTo>
                <a:cubicBezTo>
                  <a:pt x="330" y="1166"/>
                  <a:pt x="330" y="1164"/>
                  <a:pt x="331" y="1163"/>
                </a:cubicBezTo>
                <a:cubicBezTo>
                  <a:pt x="338" y="1160"/>
                  <a:pt x="343" y="1156"/>
                  <a:pt x="350" y="1156"/>
                </a:cubicBezTo>
                <a:cubicBezTo>
                  <a:pt x="350" y="1153"/>
                  <a:pt x="351" y="1151"/>
                  <a:pt x="353" y="1150"/>
                </a:cubicBezTo>
                <a:cubicBezTo>
                  <a:pt x="352" y="1148"/>
                  <a:pt x="349" y="1151"/>
                  <a:pt x="347" y="1149"/>
                </a:cubicBezTo>
                <a:cubicBezTo>
                  <a:pt x="347" y="1148"/>
                  <a:pt x="347" y="1147"/>
                  <a:pt x="345" y="1147"/>
                </a:cubicBezTo>
                <a:cubicBezTo>
                  <a:pt x="345" y="1148"/>
                  <a:pt x="345" y="1150"/>
                  <a:pt x="345" y="1151"/>
                </a:cubicBezTo>
                <a:cubicBezTo>
                  <a:pt x="340" y="1152"/>
                  <a:pt x="336" y="1153"/>
                  <a:pt x="332" y="1154"/>
                </a:cubicBezTo>
                <a:cubicBezTo>
                  <a:pt x="327" y="1155"/>
                  <a:pt x="325" y="1160"/>
                  <a:pt x="318" y="1159"/>
                </a:cubicBezTo>
                <a:cubicBezTo>
                  <a:pt x="322" y="1162"/>
                  <a:pt x="319" y="1163"/>
                  <a:pt x="319" y="1165"/>
                </a:cubicBezTo>
                <a:cubicBezTo>
                  <a:pt x="322" y="1165"/>
                  <a:pt x="324" y="1164"/>
                  <a:pt x="327" y="1164"/>
                </a:cubicBezTo>
                <a:close/>
                <a:moveTo>
                  <a:pt x="693" y="389"/>
                </a:moveTo>
                <a:cubicBezTo>
                  <a:pt x="694" y="394"/>
                  <a:pt x="696" y="398"/>
                  <a:pt x="697" y="403"/>
                </a:cubicBezTo>
                <a:cubicBezTo>
                  <a:pt x="699" y="402"/>
                  <a:pt x="702" y="402"/>
                  <a:pt x="703" y="400"/>
                </a:cubicBezTo>
                <a:cubicBezTo>
                  <a:pt x="702" y="396"/>
                  <a:pt x="708" y="396"/>
                  <a:pt x="708" y="393"/>
                </a:cubicBezTo>
                <a:cubicBezTo>
                  <a:pt x="707" y="387"/>
                  <a:pt x="705" y="382"/>
                  <a:pt x="698" y="380"/>
                </a:cubicBezTo>
                <a:cubicBezTo>
                  <a:pt x="696" y="383"/>
                  <a:pt x="695" y="386"/>
                  <a:pt x="693" y="389"/>
                </a:cubicBezTo>
                <a:close/>
                <a:moveTo>
                  <a:pt x="559" y="1254"/>
                </a:moveTo>
                <a:cubicBezTo>
                  <a:pt x="561" y="1253"/>
                  <a:pt x="562" y="1251"/>
                  <a:pt x="562" y="1248"/>
                </a:cubicBezTo>
                <a:cubicBezTo>
                  <a:pt x="557" y="1248"/>
                  <a:pt x="553" y="1247"/>
                  <a:pt x="548" y="1244"/>
                </a:cubicBezTo>
                <a:cubicBezTo>
                  <a:pt x="546" y="1250"/>
                  <a:pt x="541" y="1253"/>
                  <a:pt x="537" y="1258"/>
                </a:cubicBezTo>
                <a:cubicBezTo>
                  <a:pt x="546" y="1260"/>
                  <a:pt x="552" y="1259"/>
                  <a:pt x="559" y="1254"/>
                </a:cubicBezTo>
                <a:close/>
                <a:moveTo>
                  <a:pt x="1084" y="104"/>
                </a:moveTo>
                <a:cubicBezTo>
                  <a:pt x="1079" y="104"/>
                  <a:pt x="1081" y="99"/>
                  <a:pt x="1077" y="98"/>
                </a:cubicBezTo>
                <a:cubicBezTo>
                  <a:pt x="1076" y="101"/>
                  <a:pt x="1074" y="104"/>
                  <a:pt x="1071" y="107"/>
                </a:cubicBezTo>
                <a:cubicBezTo>
                  <a:pt x="1072" y="110"/>
                  <a:pt x="1074" y="113"/>
                  <a:pt x="1070" y="117"/>
                </a:cubicBezTo>
                <a:cubicBezTo>
                  <a:pt x="1077" y="116"/>
                  <a:pt x="1073" y="123"/>
                  <a:pt x="1078" y="125"/>
                </a:cubicBezTo>
                <a:cubicBezTo>
                  <a:pt x="1080" y="122"/>
                  <a:pt x="1082" y="119"/>
                  <a:pt x="1084" y="116"/>
                </a:cubicBezTo>
                <a:cubicBezTo>
                  <a:pt x="1083" y="111"/>
                  <a:pt x="1081" y="108"/>
                  <a:pt x="1084" y="104"/>
                </a:cubicBezTo>
                <a:close/>
                <a:moveTo>
                  <a:pt x="1738" y="680"/>
                </a:moveTo>
                <a:cubicBezTo>
                  <a:pt x="1738" y="683"/>
                  <a:pt x="1740" y="684"/>
                  <a:pt x="1743" y="685"/>
                </a:cubicBezTo>
                <a:cubicBezTo>
                  <a:pt x="1751" y="684"/>
                  <a:pt x="1755" y="677"/>
                  <a:pt x="1760" y="672"/>
                </a:cubicBezTo>
                <a:cubicBezTo>
                  <a:pt x="1759" y="671"/>
                  <a:pt x="1757" y="670"/>
                  <a:pt x="1756" y="669"/>
                </a:cubicBezTo>
                <a:cubicBezTo>
                  <a:pt x="1746" y="668"/>
                  <a:pt x="1743" y="676"/>
                  <a:pt x="1738" y="680"/>
                </a:cubicBezTo>
                <a:close/>
                <a:moveTo>
                  <a:pt x="792" y="264"/>
                </a:moveTo>
                <a:cubicBezTo>
                  <a:pt x="791" y="264"/>
                  <a:pt x="790" y="264"/>
                  <a:pt x="789" y="264"/>
                </a:cubicBezTo>
                <a:cubicBezTo>
                  <a:pt x="788" y="261"/>
                  <a:pt x="787" y="257"/>
                  <a:pt x="786" y="253"/>
                </a:cubicBezTo>
                <a:cubicBezTo>
                  <a:pt x="787" y="252"/>
                  <a:pt x="788" y="251"/>
                  <a:pt x="789" y="250"/>
                </a:cubicBezTo>
                <a:cubicBezTo>
                  <a:pt x="788" y="246"/>
                  <a:pt x="787" y="244"/>
                  <a:pt x="782" y="244"/>
                </a:cubicBezTo>
                <a:cubicBezTo>
                  <a:pt x="782" y="246"/>
                  <a:pt x="781" y="248"/>
                  <a:pt x="779" y="252"/>
                </a:cubicBezTo>
                <a:cubicBezTo>
                  <a:pt x="780" y="255"/>
                  <a:pt x="781" y="259"/>
                  <a:pt x="783" y="263"/>
                </a:cubicBezTo>
                <a:cubicBezTo>
                  <a:pt x="784" y="264"/>
                  <a:pt x="785" y="264"/>
                  <a:pt x="787" y="264"/>
                </a:cubicBezTo>
                <a:cubicBezTo>
                  <a:pt x="788" y="268"/>
                  <a:pt x="789" y="272"/>
                  <a:pt x="790" y="276"/>
                </a:cubicBezTo>
                <a:cubicBezTo>
                  <a:pt x="792" y="275"/>
                  <a:pt x="793" y="275"/>
                  <a:pt x="795" y="274"/>
                </a:cubicBezTo>
                <a:cubicBezTo>
                  <a:pt x="794" y="271"/>
                  <a:pt x="793" y="267"/>
                  <a:pt x="792" y="264"/>
                </a:cubicBezTo>
                <a:close/>
                <a:moveTo>
                  <a:pt x="77" y="1206"/>
                </a:moveTo>
                <a:cubicBezTo>
                  <a:pt x="81" y="1205"/>
                  <a:pt x="80" y="1198"/>
                  <a:pt x="85" y="1200"/>
                </a:cubicBezTo>
                <a:cubicBezTo>
                  <a:pt x="87" y="1197"/>
                  <a:pt x="87" y="1194"/>
                  <a:pt x="88" y="1191"/>
                </a:cubicBezTo>
                <a:cubicBezTo>
                  <a:pt x="81" y="1193"/>
                  <a:pt x="74" y="1193"/>
                  <a:pt x="70" y="1198"/>
                </a:cubicBezTo>
                <a:cubicBezTo>
                  <a:pt x="70" y="1201"/>
                  <a:pt x="71" y="1203"/>
                  <a:pt x="69" y="1205"/>
                </a:cubicBezTo>
                <a:cubicBezTo>
                  <a:pt x="72" y="1208"/>
                  <a:pt x="67" y="1211"/>
                  <a:pt x="70" y="1213"/>
                </a:cubicBezTo>
                <a:cubicBezTo>
                  <a:pt x="73" y="1211"/>
                  <a:pt x="74" y="1207"/>
                  <a:pt x="77" y="1206"/>
                </a:cubicBezTo>
                <a:close/>
                <a:moveTo>
                  <a:pt x="1349" y="1353"/>
                </a:moveTo>
                <a:cubicBezTo>
                  <a:pt x="1347" y="1349"/>
                  <a:pt x="1345" y="1346"/>
                  <a:pt x="1342" y="1343"/>
                </a:cubicBezTo>
                <a:cubicBezTo>
                  <a:pt x="1340" y="1339"/>
                  <a:pt x="1336" y="1339"/>
                  <a:pt x="1332" y="1336"/>
                </a:cubicBezTo>
                <a:cubicBezTo>
                  <a:pt x="1333" y="1340"/>
                  <a:pt x="1334" y="1343"/>
                  <a:pt x="1335" y="1346"/>
                </a:cubicBezTo>
                <a:cubicBezTo>
                  <a:pt x="1340" y="1348"/>
                  <a:pt x="1342" y="1355"/>
                  <a:pt x="1347" y="1356"/>
                </a:cubicBezTo>
                <a:cubicBezTo>
                  <a:pt x="1347" y="1358"/>
                  <a:pt x="1346" y="1358"/>
                  <a:pt x="1346" y="1359"/>
                </a:cubicBezTo>
                <a:cubicBezTo>
                  <a:pt x="1348" y="1359"/>
                  <a:pt x="1349" y="1359"/>
                  <a:pt x="1350" y="1360"/>
                </a:cubicBezTo>
                <a:cubicBezTo>
                  <a:pt x="1351" y="1361"/>
                  <a:pt x="1350" y="1364"/>
                  <a:pt x="1353" y="1364"/>
                </a:cubicBezTo>
                <a:cubicBezTo>
                  <a:pt x="1355" y="1363"/>
                  <a:pt x="1356" y="1361"/>
                  <a:pt x="1356" y="1360"/>
                </a:cubicBezTo>
                <a:cubicBezTo>
                  <a:pt x="1353" y="1359"/>
                  <a:pt x="1354" y="1355"/>
                  <a:pt x="1352" y="1352"/>
                </a:cubicBezTo>
                <a:cubicBezTo>
                  <a:pt x="1351" y="1353"/>
                  <a:pt x="1350" y="1353"/>
                  <a:pt x="1349" y="1353"/>
                </a:cubicBezTo>
                <a:close/>
                <a:moveTo>
                  <a:pt x="520" y="1084"/>
                </a:moveTo>
                <a:cubicBezTo>
                  <a:pt x="525" y="1085"/>
                  <a:pt x="529" y="1081"/>
                  <a:pt x="533" y="1078"/>
                </a:cubicBezTo>
                <a:cubicBezTo>
                  <a:pt x="533" y="1077"/>
                  <a:pt x="533" y="1076"/>
                  <a:pt x="532" y="1075"/>
                </a:cubicBezTo>
                <a:cubicBezTo>
                  <a:pt x="530" y="1073"/>
                  <a:pt x="527" y="1072"/>
                  <a:pt x="524" y="1070"/>
                </a:cubicBezTo>
                <a:cubicBezTo>
                  <a:pt x="521" y="1071"/>
                  <a:pt x="519" y="1071"/>
                  <a:pt x="516" y="1072"/>
                </a:cubicBezTo>
                <a:cubicBezTo>
                  <a:pt x="516" y="1073"/>
                  <a:pt x="515" y="1074"/>
                  <a:pt x="514" y="1075"/>
                </a:cubicBezTo>
                <a:cubicBezTo>
                  <a:pt x="515" y="1077"/>
                  <a:pt x="516" y="1080"/>
                  <a:pt x="517" y="1083"/>
                </a:cubicBezTo>
                <a:cubicBezTo>
                  <a:pt x="518" y="1083"/>
                  <a:pt x="518" y="1084"/>
                  <a:pt x="520" y="1084"/>
                </a:cubicBezTo>
                <a:close/>
                <a:moveTo>
                  <a:pt x="64" y="1177"/>
                </a:moveTo>
                <a:cubicBezTo>
                  <a:pt x="61" y="1175"/>
                  <a:pt x="59" y="1174"/>
                  <a:pt x="58" y="1173"/>
                </a:cubicBezTo>
                <a:cubicBezTo>
                  <a:pt x="54" y="1174"/>
                  <a:pt x="52" y="1175"/>
                  <a:pt x="50" y="1175"/>
                </a:cubicBezTo>
                <a:cubicBezTo>
                  <a:pt x="47" y="1180"/>
                  <a:pt x="43" y="1184"/>
                  <a:pt x="38" y="1184"/>
                </a:cubicBezTo>
                <a:cubicBezTo>
                  <a:pt x="37" y="1186"/>
                  <a:pt x="40" y="1186"/>
                  <a:pt x="39" y="1187"/>
                </a:cubicBezTo>
                <a:cubicBezTo>
                  <a:pt x="39" y="1188"/>
                  <a:pt x="39" y="1188"/>
                  <a:pt x="38" y="1189"/>
                </a:cubicBezTo>
                <a:cubicBezTo>
                  <a:pt x="41" y="1189"/>
                  <a:pt x="43" y="1190"/>
                  <a:pt x="45" y="1190"/>
                </a:cubicBezTo>
                <a:cubicBezTo>
                  <a:pt x="53" y="1187"/>
                  <a:pt x="56" y="1179"/>
                  <a:pt x="64" y="1177"/>
                </a:cubicBezTo>
                <a:close/>
                <a:moveTo>
                  <a:pt x="1577" y="426"/>
                </a:moveTo>
                <a:cubicBezTo>
                  <a:pt x="1576" y="427"/>
                  <a:pt x="1578" y="429"/>
                  <a:pt x="1576" y="431"/>
                </a:cubicBezTo>
                <a:cubicBezTo>
                  <a:pt x="1581" y="434"/>
                  <a:pt x="1586" y="437"/>
                  <a:pt x="1591" y="441"/>
                </a:cubicBezTo>
                <a:cubicBezTo>
                  <a:pt x="1593" y="436"/>
                  <a:pt x="1597" y="432"/>
                  <a:pt x="1598" y="428"/>
                </a:cubicBezTo>
                <a:cubicBezTo>
                  <a:pt x="1593" y="425"/>
                  <a:pt x="1589" y="426"/>
                  <a:pt x="1585" y="428"/>
                </a:cubicBezTo>
                <a:cubicBezTo>
                  <a:pt x="1582" y="427"/>
                  <a:pt x="1580" y="424"/>
                  <a:pt x="1577" y="426"/>
                </a:cubicBezTo>
                <a:close/>
                <a:moveTo>
                  <a:pt x="1305" y="1297"/>
                </a:moveTo>
                <a:cubicBezTo>
                  <a:pt x="1302" y="1297"/>
                  <a:pt x="1299" y="1296"/>
                  <a:pt x="1296" y="1295"/>
                </a:cubicBezTo>
                <a:cubicBezTo>
                  <a:pt x="1302" y="1302"/>
                  <a:pt x="1310" y="1303"/>
                  <a:pt x="1317" y="1306"/>
                </a:cubicBezTo>
                <a:cubicBezTo>
                  <a:pt x="1318" y="1307"/>
                  <a:pt x="1318" y="1307"/>
                  <a:pt x="1319" y="1307"/>
                </a:cubicBezTo>
                <a:cubicBezTo>
                  <a:pt x="1319" y="1304"/>
                  <a:pt x="1322" y="1302"/>
                  <a:pt x="1324" y="1301"/>
                </a:cubicBezTo>
                <a:cubicBezTo>
                  <a:pt x="1323" y="1299"/>
                  <a:pt x="1323" y="1298"/>
                  <a:pt x="1323" y="1297"/>
                </a:cubicBezTo>
                <a:cubicBezTo>
                  <a:pt x="1321" y="1296"/>
                  <a:pt x="1318" y="1297"/>
                  <a:pt x="1318" y="1293"/>
                </a:cubicBezTo>
                <a:cubicBezTo>
                  <a:pt x="1313" y="1295"/>
                  <a:pt x="1309" y="1296"/>
                  <a:pt x="1305" y="1297"/>
                </a:cubicBezTo>
                <a:close/>
                <a:moveTo>
                  <a:pt x="888" y="1425"/>
                </a:moveTo>
                <a:cubicBezTo>
                  <a:pt x="888" y="1426"/>
                  <a:pt x="887" y="1427"/>
                  <a:pt x="886" y="1429"/>
                </a:cubicBezTo>
                <a:cubicBezTo>
                  <a:pt x="889" y="1430"/>
                  <a:pt x="889" y="1435"/>
                  <a:pt x="893" y="1436"/>
                </a:cubicBezTo>
                <a:cubicBezTo>
                  <a:pt x="896" y="1436"/>
                  <a:pt x="895" y="1443"/>
                  <a:pt x="901" y="1441"/>
                </a:cubicBezTo>
                <a:cubicBezTo>
                  <a:pt x="901" y="1440"/>
                  <a:pt x="902" y="1439"/>
                  <a:pt x="903" y="1436"/>
                </a:cubicBezTo>
                <a:cubicBezTo>
                  <a:pt x="902" y="1434"/>
                  <a:pt x="901" y="1429"/>
                  <a:pt x="900" y="1425"/>
                </a:cubicBezTo>
                <a:cubicBezTo>
                  <a:pt x="895" y="1421"/>
                  <a:pt x="892" y="1424"/>
                  <a:pt x="888" y="1425"/>
                </a:cubicBezTo>
                <a:close/>
                <a:moveTo>
                  <a:pt x="808" y="1500"/>
                </a:moveTo>
                <a:cubicBezTo>
                  <a:pt x="806" y="1499"/>
                  <a:pt x="805" y="1503"/>
                  <a:pt x="803" y="1503"/>
                </a:cubicBezTo>
                <a:cubicBezTo>
                  <a:pt x="801" y="1503"/>
                  <a:pt x="800" y="1502"/>
                  <a:pt x="799" y="1502"/>
                </a:cubicBezTo>
                <a:cubicBezTo>
                  <a:pt x="798" y="1502"/>
                  <a:pt x="797" y="1503"/>
                  <a:pt x="796" y="1503"/>
                </a:cubicBezTo>
                <a:cubicBezTo>
                  <a:pt x="795" y="1509"/>
                  <a:pt x="798" y="1510"/>
                  <a:pt x="803" y="1510"/>
                </a:cubicBezTo>
                <a:cubicBezTo>
                  <a:pt x="806" y="1516"/>
                  <a:pt x="806" y="1516"/>
                  <a:pt x="812" y="1515"/>
                </a:cubicBezTo>
                <a:cubicBezTo>
                  <a:pt x="811" y="1512"/>
                  <a:pt x="813" y="1510"/>
                  <a:pt x="814" y="1507"/>
                </a:cubicBezTo>
                <a:cubicBezTo>
                  <a:pt x="814" y="1504"/>
                  <a:pt x="813" y="1500"/>
                  <a:pt x="808" y="1500"/>
                </a:cubicBezTo>
                <a:close/>
                <a:moveTo>
                  <a:pt x="548" y="763"/>
                </a:moveTo>
                <a:cubicBezTo>
                  <a:pt x="546" y="766"/>
                  <a:pt x="542" y="767"/>
                  <a:pt x="538" y="768"/>
                </a:cubicBezTo>
                <a:cubicBezTo>
                  <a:pt x="540" y="773"/>
                  <a:pt x="540" y="778"/>
                  <a:pt x="543" y="784"/>
                </a:cubicBezTo>
                <a:cubicBezTo>
                  <a:pt x="547" y="779"/>
                  <a:pt x="545" y="772"/>
                  <a:pt x="551" y="769"/>
                </a:cubicBezTo>
                <a:cubicBezTo>
                  <a:pt x="552" y="768"/>
                  <a:pt x="554" y="768"/>
                  <a:pt x="556" y="767"/>
                </a:cubicBezTo>
                <a:cubicBezTo>
                  <a:pt x="555" y="763"/>
                  <a:pt x="554" y="760"/>
                  <a:pt x="553" y="756"/>
                </a:cubicBezTo>
                <a:cubicBezTo>
                  <a:pt x="549" y="757"/>
                  <a:pt x="548" y="760"/>
                  <a:pt x="548" y="763"/>
                </a:cubicBezTo>
                <a:close/>
                <a:moveTo>
                  <a:pt x="467" y="664"/>
                </a:moveTo>
                <a:cubicBezTo>
                  <a:pt x="468" y="665"/>
                  <a:pt x="469" y="665"/>
                  <a:pt x="471" y="665"/>
                </a:cubicBezTo>
                <a:cubicBezTo>
                  <a:pt x="471" y="669"/>
                  <a:pt x="475" y="671"/>
                  <a:pt x="479" y="672"/>
                </a:cubicBezTo>
                <a:cubicBezTo>
                  <a:pt x="481" y="671"/>
                  <a:pt x="482" y="669"/>
                  <a:pt x="484" y="668"/>
                </a:cubicBezTo>
                <a:cubicBezTo>
                  <a:pt x="483" y="665"/>
                  <a:pt x="486" y="662"/>
                  <a:pt x="483" y="659"/>
                </a:cubicBezTo>
                <a:cubicBezTo>
                  <a:pt x="478" y="656"/>
                  <a:pt x="473" y="657"/>
                  <a:pt x="468" y="659"/>
                </a:cubicBezTo>
                <a:cubicBezTo>
                  <a:pt x="467" y="661"/>
                  <a:pt x="465" y="662"/>
                  <a:pt x="467" y="664"/>
                </a:cubicBezTo>
                <a:close/>
                <a:moveTo>
                  <a:pt x="1282" y="1247"/>
                </a:moveTo>
                <a:cubicBezTo>
                  <a:pt x="1280" y="1245"/>
                  <a:pt x="1277" y="1246"/>
                  <a:pt x="1273" y="1245"/>
                </a:cubicBezTo>
                <a:cubicBezTo>
                  <a:pt x="1273" y="1249"/>
                  <a:pt x="1268" y="1248"/>
                  <a:pt x="1265" y="1250"/>
                </a:cubicBezTo>
                <a:cubicBezTo>
                  <a:pt x="1268" y="1252"/>
                  <a:pt x="1270" y="1254"/>
                  <a:pt x="1273" y="1254"/>
                </a:cubicBezTo>
                <a:cubicBezTo>
                  <a:pt x="1275" y="1255"/>
                  <a:pt x="1275" y="1259"/>
                  <a:pt x="1278" y="1258"/>
                </a:cubicBezTo>
                <a:cubicBezTo>
                  <a:pt x="1281" y="1257"/>
                  <a:pt x="1282" y="1262"/>
                  <a:pt x="1287" y="1262"/>
                </a:cubicBezTo>
                <a:cubicBezTo>
                  <a:pt x="1285" y="1257"/>
                  <a:pt x="1284" y="1252"/>
                  <a:pt x="1282" y="1247"/>
                </a:cubicBezTo>
                <a:close/>
                <a:moveTo>
                  <a:pt x="1485" y="1058"/>
                </a:moveTo>
                <a:cubicBezTo>
                  <a:pt x="1485" y="1057"/>
                  <a:pt x="1485" y="1057"/>
                  <a:pt x="1485" y="1056"/>
                </a:cubicBezTo>
                <a:cubicBezTo>
                  <a:pt x="1477" y="1052"/>
                  <a:pt x="1470" y="1054"/>
                  <a:pt x="1464" y="1060"/>
                </a:cubicBezTo>
                <a:cubicBezTo>
                  <a:pt x="1466" y="1064"/>
                  <a:pt x="1471" y="1063"/>
                  <a:pt x="1474" y="1066"/>
                </a:cubicBezTo>
                <a:cubicBezTo>
                  <a:pt x="1477" y="1065"/>
                  <a:pt x="1479" y="1065"/>
                  <a:pt x="1482" y="1064"/>
                </a:cubicBezTo>
                <a:cubicBezTo>
                  <a:pt x="1484" y="1062"/>
                  <a:pt x="1484" y="1060"/>
                  <a:pt x="1485" y="1058"/>
                </a:cubicBezTo>
                <a:close/>
                <a:moveTo>
                  <a:pt x="730" y="1310"/>
                </a:moveTo>
                <a:cubicBezTo>
                  <a:pt x="730" y="1314"/>
                  <a:pt x="727" y="1317"/>
                  <a:pt x="728" y="1320"/>
                </a:cubicBezTo>
                <a:cubicBezTo>
                  <a:pt x="731" y="1322"/>
                  <a:pt x="735" y="1322"/>
                  <a:pt x="737" y="1323"/>
                </a:cubicBezTo>
                <a:cubicBezTo>
                  <a:pt x="739" y="1320"/>
                  <a:pt x="740" y="1318"/>
                  <a:pt x="742" y="1316"/>
                </a:cubicBezTo>
                <a:cubicBezTo>
                  <a:pt x="739" y="1313"/>
                  <a:pt x="741" y="1310"/>
                  <a:pt x="741" y="1307"/>
                </a:cubicBezTo>
                <a:cubicBezTo>
                  <a:pt x="740" y="1306"/>
                  <a:pt x="739" y="1305"/>
                  <a:pt x="736" y="1304"/>
                </a:cubicBezTo>
                <a:cubicBezTo>
                  <a:pt x="736" y="1309"/>
                  <a:pt x="731" y="1307"/>
                  <a:pt x="730" y="1310"/>
                </a:cubicBezTo>
                <a:close/>
                <a:moveTo>
                  <a:pt x="790" y="1446"/>
                </a:moveTo>
                <a:cubicBezTo>
                  <a:pt x="790" y="1447"/>
                  <a:pt x="792" y="1447"/>
                  <a:pt x="792" y="1448"/>
                </a:cubicBezTo>
                <a:cubicBezTo>
                  <a:pt x="790" y="1451"/>
                  <a:pt x="786" y="1453"/>
                  <a:pt x="784" y="1455"/>
                </a:cubicBezTo>
                <a:cubicBezTo>
                  <a:pt x="784" y="1457"/>
                  <a:pt x="785" y="1458"/>
                  <a:pt x="784" y="1457"/>
                </a:cubicBezTo>
                <a:cubicBezTo>
                  <a:pt x="789" y="1460"/>
                  <a:pt x="792" y="1461"/>
                  <a:pt x="795" y="1463"/>
                </a:cubicBezTo>
                <a:cubicBezTo>
                  <a:pt x="797" y="1461"/>
                  <a:pt x="798" y="1457"/>
                  <a:pt x="802" y="1455"/>
                </a:cubicBezTo>
                <a:cubicBezTo>
                  <a:pt x="795" y="1450"/>
                  <a:pt x="795" y="1450"/>
                  <a:pt x="795" y="1450"/>
                </a:cubicBezTo>
                <a:cubicBezTo>
                  <a:pt x="794" y="1448"/>
                  <a:pt x="794" y="1446"/>
                  <a:pt x="793" y="1444"/>
                </a:cubicBezTo>
                <a:cubicBezTo>
                  <a:pt x="792" y="1445"/>
                  <a:pt x="790" y="1444"/>
                  <a:pt x="790" y="1446"/>
                </a:cubicBezTo>
                <a:close/>
                <a:moveTo>
                  <a:pt x="1219" y="423"/>
                </a:moveTo>
                <a:cubicBezTo>
                  <a:pt x="1220" y="424"/>
                  <a:pt x="1220" y="425"/>
                  <a:pt x="1221" y="427"/>
                </a:cubicBezTo>
                <a:cubicBezTo>
                  <a:pt x="1223" y="430"/>
                  <a:pt x="1227" y="430"/>
                  <a:pt x="1231" y="431"/>
                </a:cubicBezTo>
                <a:cubicBezTo>
                  <a:pt x="1236" y="430"/>
                  <a:pt x="1241" y="429"/>
                  <a:pt x="1242" y="425"/>
                </a:cubicBezTo>
                <a:cubicBezTo>
                  <a:pt x="1239" y="419"/>
                  <a:pt x="1235" y="423"/>
                  <a:pt x="1232" y="423"/>
                </a:cubicBezTo>
                <a:cubicBezTo>
                  <a:pt x="1232" y="422"/>
                  <a:pt x="1231" y="422"/>
                  <a:pt x="1231" y="422"/>
                </a:cubicBezTo>
                <a:cubicBezTo>
                  <a:pt x="1231" y="421"/>
                  <a:pt x="1231" y="421"/>
                  <a:pt x="1230" y="420"/>
                </a:cubicBezTo>
                <a:cubicBezTo>
                  <a:pt x="1226" y="421"/>
                  <a:pt x="1223" y="422"/>
                  <a:pt x="1219" y="423"/>
                </a:cubicBezTo>
                <a:close/>
                <a:moveTo>
                  <a:pt x="674" y="1191"/>
                </a:moveTo>
                <a:cubicBezTo>
                  <a:pt x="671" y="1193"/>
                  <a:pt x="669" y="1196"/>
                  <a:pt x="668" y="1200"/>
                </a:cubicBezTo>
                <a:cubicBezTo>
                  <a:pt x="671" y="1201"/>
                  <a:pt x="673" y="1201"/>
                  <a:pt x="675" y="1201"/>
                </a:cubicBezTo>
                <a:cubicBezTo>
                  <a:pt x="675" y="1200"/>
                  <a:pt x="674" y="1199"/>
                  <a:pt x="674" y="1199"/>
                </a:cubicBezTo>
                <a:cubicBezTo>
                  <a:pt x="679" y="1196"/>
                  <a:pt x="682" y="1194"/>
                  <a:pt x="685" y="1192"/>
                </a:cubicBezTo>
                <a:cubicBezTo>
                  <a:pt x="682" y="1189"/>
                  <a:pt x="686" y="1186"/>
                  <a:pt x="685" y="1184"/>
                </a:cubicBezTo>
                <a:cubicBezTo>
                  <a:pt x="683" y="1183"/>
                  <a:pt x="682" y="1183"/>
                  <a:pt x="681" y="1182"/>
                </a:cubicBezTo>
                <a:cubicBezTo>
                  <a:pt x="679" y="1182"/>
                  <a:pt x="677" y="1183"/>
                  <a:pt x="675" y="1183"/>
                </a:cubicBezTo>
                <a:cubicBezTo>
                  <a:pt x="674" y="1187"/>
                  <a:pt x="674" y="1189"/>
                  <a:pt x="674" y="1191"/>
                </a:cubicBezTo>
                <a:close/>
                <a:moveTo>
                  <a:pt x="764" y="536"/>
                </a:moveTo>
                <a:cubicBezTo>
                  <a:pt x="760" y="536"/>
                  <a:pt x="761" y="533"/>
                  <a:pt x="760" y="530"/>
                </a:cubicBezTo>
                <a:cubicBezTo>
                  <a:pt x="760" y="530"/>
                  <a:pt x="759" y="529"/>
                  <a:pt x="758" y="528"/>
                </a:cubicBezTo>
                <a:cubicBezTo>
                  <a:pt x="756" y="529"/>
                  <a:pt x="754" y="529"/>
                  <a:pt x="754" y="529"/>
                </a:cubicBezTo>
                <a:cubicBezTo>
                  <a:pt x="750" y="532"/>
                  <a:pt x="751" y="535"/>
                  <a:pt x="750" y="538"/>
                </a:cubicBezTo>
                <a:cubicBezTo>
                  <a:pt x="753" y="538"/>
                  <a:pt x="752" y="542"/>
                  <a:pt x="754" y="543"/>
                </a:cubicBezTo>
                <a:cubicBezTo>
                  <a:pt x="757" y="542"/>
                  <a:pt x="757" y="545"/>
                  <a:pt x="759" y="546"/>
                </a:cubicBezTo>
                <a:cubicBezTo>
                  <a:pt x="761" y="545"/>
                  <a:pt x="762" y="545"/>
                  <a:pt x="764" y="544"/>
                </a:cubicBezTo>
                <a:cubicBezTo>
                  <a:pt x="762" y="542"/>
                  <a:pt x="763" y="539"/>
                  <a:pt x="764" y="536"/>
                </a:cubicBezTo>
                <a:close/>
                <a:moveTo>
                  <a:pt x="1145" y="219"/>
                </a:moveTo>
                <a:cubicBezTo>
                  <a:pt x="1147" y="217"/>
                  <a:pt x="1148" y="216"/>
                  <a:pt x="1150" y="214"/>
                </a:cubicBezTo>
                <a:cubicBezTo>
                  <a:pt x="1148" y="210"/>
                  <a:pt x="1147" y="206"/>
                  <a:pt x="1146" y="203"/>
                </a:cubicBezTo>
                <a:cubicBezTo>
                  <a:pt x="1144" y="202"/>
                  <a:pt x="1144" y="200"/>
                  <a:pt x="1142" y="199"/>
                </a:cubicBezTo>
                <a:cubicBezTo>
                  <a:pt x="1138" y="204"/>
                  <a:pt x="1139" y="211"/>
                  <a:pt x="1137" y="218"/>
                </a:cubicBezTo>
                <a:cubicBezTo>
                  <a:pt x="1141" y="216"/>
                  <a:pt x="1144" y="219"/>
                  <a:pt x="1145" y="219"/>
                </a:cubicBezTo>
                <a:close/>
                <a:moveTo>
                  <a:pt x="923" y="1518"/>
                </a:moveTo>
                <a:cubicBezTo>
                  <a:pt x="922" y="1515"/>
                  <a:pt x="922" y="1512"/>
                  <a:pt x="921" y="1509"/>
                </a:cubicBezTo>
                <a:cubicBezTo>
                  <a:pt x="920" y="1508"/>
                  <a:pt x="918" y="1508"/>
                  <a:pt x="917" y="1507"/>
                </a:cubicBezTo>
                <a:cubicBezTo>
                  <a:pt x="917" y="1508"/>
                  <a:pt x="917" y="1508"/>
                  <a:pt x="916" y="1509"/>
                </a:cubicBezTo>
                <a:cubicBezTo>
                  <a:pt x="915" y="1511"/>
                  <a:pt x="912" y="1509"/>
                  <a:pt x="912" y="1511"/>
                </a:cubicBezTo>
                <a:cubicBezTo>
                  <a:pt x="915" y="1527"/>
                  <a:pt x="915" y="1527"/>
                  <a:pt x="921" y="1533"/>
                </a:cubicBezTo>
                <a:cubicBezTo>
                  <a:pt x="920" y="1529"/>
                  <a:pt x="919" y="1527"/>
                  <a:pt x="918" y="1524"/>
                </a:cubicBezTo>
                <a:cubicBezTo>
                  <a:pt x="918" y="1520"/>
                  <a:pt x="923" y="1521"/>
                  <a:pt x="923" y="1518"/>
                </a:cubicBezTo>
                <a:close/>
                <a:moveTo>
                  <a:pt x="1567" y="688"/>
                </a:moveTo>
                <a:cubicBezTo>
                  <a:pt x="1566" y="683"/>
                  <a:pt x="1569" y="682"/>
                  <a:pt x="1571" y="680"/>
                </a:cubicBezTo>
                <a:cubicBezTo>
                  <a:pt x="1569" y="678"/>
                  <a:pt x="1566" y="677"/>
                  <a:pt x="1563" y="680"/>
                </a:cubicBezTo>
                <a:cubicBezTo>
                  <a:pt x="1565" y="682"/>
                  <a:pt x="1562" y="684"/>
                  <a:pt x="1561" y="686"/>
                </a:cubicBezTo>
                <a:cubicBezTo>
                  <a:pt x="1558" y="687"/>
                  <a:pt x="1555" y="688"/>
                  <a:pt x="1552" y="688"/>
                </a:cubicBezTo>
                <a:cubicBezTo>
                  <a:pt x="1550" y="692"/>
                  <a:pt x="1549" y="696"/>
                  <a:pt x="1546" y="699"/>
                </a:cubicBezTo>
                <a:cubicBezTo>
                  <a:pt x="1546" y="699"/>
                  <a:pt x="1547" y="700"/>
                  <a:pt x="1548" y="700"/>
                </a:cubicBezTo>
                <a:cubicBezTo>
                  <a:pt x="1556" y="698"/>
                  <a:pt x="1558" y="688"/>
                  <a:pt x="1567" y="688"/>
                </a:cubicBezTo>
                <a:close/>
                <a:moveTo>
                  <a:pt x="1317" y="562"/>
                </a:moveTo>
                <a:cubicBezTo>
                  <a:pt x="1317" y="566"/>
                  <a:pt x="1312" y="567"/>
                  <a:pt x="1311" y="571"/>
                </a:cubicBezTo>
                <a:cubicBezTo>
                  <a:pt x="1312" y="573"/>
                  <a:pt x="1312" y="575"/>
                  <a:pt x="1313" y="577"/>
                </a:cubicBezTo>
                <a:cubicBezTo>
                  <a:pt x="1317" y="575"/>
                  <a:pt x="1320" y="582"/>
                  <a:pt x="1324" y="578"/>
                </a:cubicBezTo>
                <a:cubicBezTo>
                  <a:pt x="1325" y="576"/>
                  <a:pt x="1323" y="573"/>
                  <a:pt x="1326" y="570"/>
                </a:cubicBezTo>
                <a:cubicBezTo>
                  <a:pt x="1321" y="568"/>
                  <a:pt x="1322" y="563"/>
                  <a:pt x="1317" y="562"/>
                </a:cubicBezTo>
                <a:close/>
                <a:moveTo>
                  <a:pt x="1204" y="1346"/>
                </a:moveTo>
                <a:cubicBezTo>
                  <a:pt x="1204" y="1345"/>
                  <a:pt x="1203" y="1344"/>
                  <a:pt x="1203" y="1342"/>
                </a:cubicBezTo>
                <a:cubicBezTo>
                  <a:pt x="1200" y="1343"/>
                  <a:pt x="1197" y="1340"/>
                  <a:pt x="1195" y="1340"/>
                </a:cubicBezTo>
                <a:cubicBezTo>
                  <a:pt x="1191" y="1340"/>
                  <a:pt x="1190" y="1343"/>
                  <a:pt x="1190" y="1345"/>
                </a:cubicBezTo>
                <a:cubicBezTo>
                  <a:pt x="1190" y="1349"/>
                  <a:pt x="1193" y="1350"/>
                  <a:pt x="1195" y="1352"/>
                </a:cubicBezTo>
                <a:cubicBezTo>
                  <a:pt x="1196" y="1352"/>
                  <a:pt x="1197" y="1351"/>
                  <a:pt x="1199" y="1351"/>
                </a:cubicBezTo>
                <a:cubicBezTo>
                  <a:pt x="1199" y="1352"/>
                  <a:pt x="1200" y="1353"/>
                  <a:pt x="1201" y="1354"/>
                </a:cubicBezTo>
                <a:cubicBezTo>
                  <a:pt x="1202" y="1354"/>
                  <a:pt x="1204" y="1353"/>
                  <a:pt x="1205" y="1353"/>
                </a:cubicBezTo>
                <a:cubicBezTo>
                  <a:pt x="1205" y="1350"/>
                  <a:pt x="1206" y="1348"/>
                  <a:pt x="1208" y="1347"/>
                </a:cubicBezTo>
                <a:cubicBezTo>
                  <a:pt x="1207" y="1346"/>
                  <a:pt x="1205" y="1348"/>
                  <a:pt x="1204" y="1346"/>
                </a:cubicBezTo>
                <a:close/>
                <a:moveTo>
                  <a:pt x="1312" y="1448"/>
                </a:moveTo>
                <a:cubicBezTo>
                  <a:pt x="1313" y="1451"/>
                  <a:pt x="1313" y="1454"/>
                  <a:pt x="1314" y="1457"/>
                </a:cubicBezTo>
                <a:cubicBezTo>
                  <a:pt x="1317" y="1460"/>
                  <a:pt x="1320" y="1460"/>
                  <a:pt x="1322" y="1463"/>
                </a:cubicBezTo>
                <a:cubicBezTo>
                  <a:pt x="1324" y="1465"/>
                  <a:pt x="1326" y="1469"/>
                  <a:pt x="1331" y="1468"/>
                </a:cubicBezTo>
                <a:cubicBezTo>
                  <a:pt x="1332" y="1463"/>
                  <a:pt x="1325" y="1461"/>
                  <a:pt x="1326" y="1455"/>
                </a:cubicBezTo>
                <a:cubicBezTo>
                  <a:pt x="1322" y="1454"/>
                  <a:pt x="1319" y="1452"/>
                  <a:pt x="1316" y="1450"/>
                </a:cubicBezTo>
                <a:cubicBezTo>
                  <a:pt x="1316" y="1449"/>
                  <a:pt x="1315" y="1448"/>
                  <a:pt x="1315" y="1446"/>
                </a:cubicBezTo>
                <a:cubicBezTo>
                  <a:pt x="1313" y="1447"/>
                  <a:pt x="1312" y="1446"/>
                  <a:pt x="1312" y="1448"/>
                </a:cubicBezTo>
                <a:close/>
                <a:moveTo>
                  <a:pt x="835" y="1543"/>
                </a:moveTo>
                <a:cubicBezTo>
                  <a:pt x="835" y="1543"/>
                  <a:pt x="835" y="1543"/>
                  <a:pt x="835" y="1544"/>
                </a:cubicBezTo>
                <a:cubicBezTo>
                  <a:pt x="835" y="1546"/>
                  <a:pt x="836" y="1548"/>
                  <a:pt x="836" y="1550"/>
                </a:cubicBezTo>
                <a:cubicBezTo>
                  <a:pt x="833" y="1551"/>
                  <a:pt x="830" y="1552"/>
                  <a:pt x="830" y="1555"/>
                </a:cubicBezTo>
                <a:cubicBezTo>
                  <a:pt x="830" y="1556"/>
                  <a:pt x="830" y="1558"/>
                  <a:pt x="830" y="1557"/>
                </a:cubicBezTo>
                <a:cubicBezTo>
                  <a:pt x="833" y="1559"/>
                  <a:pt x="836" y="1560"/>
                  <a:pt x="837" y="1561"/>
                </a:cubicBezTo>
                <a:cubicBezTo>
                  <a:pt x="837" y="1558"/>
                  <a:pt x="836" y="1554"/>
                  <a:pt x="841" y="1553"/>
                </a:cubicBezTo>
                <a:cubicBezTo>
                  <a:pt x="844" y="1553"/>
                  <a:pt x="841" y="1549"/>
                  <a:pt x="844" y="1548"/>
                </a:cubicBezTo>
                <a:cubicBezTo>
                  <a:pt x="845" y="1548"/>
                  <a:pt x="846" y="1546"/>
                  <a:pt x="847" y="1545"/>
                </a:cubicBezTo>
                <a:cubicBezTo>
                  <a:pt x="847" y="1544"/>
                  <a:pt x="847" y="1543"/>
                  <a:pt x="846" y="1542"/>
                </a:cubicBezTo>
                <a:cubicBezTo>
                  <a:pt x="843" y="1542"/>
                  <a:pt x="839" y="1546"/>
                  <a:pt x="835" y="1543"/>
                </a:cubicBezTo>
                <a:close/>
                <a:moveTo>
                  <a:pt x="465" y="293"/>
                </a:moveTo>
                <a:cubicBezTo>
                  <a:pt x="465" y="296"/>
                  <a:pt x="466" y="299"/>
                  <a:pt x="467" y="303"/>
                </a:cubicBezTo>
                <a:cubicBezTo>
                  <a:pt x="470" y="303"/>
                  <a:pt x="473" y="305"/>
                  <a:pt x="476" y="303"/>
                </a:cubicBezTo>
                <a:cubicBezTo>
                  <a:pt x="477" y="302"/>
                  <a:pt x="478" y="301"/>
                  <a:pt x="478" y="300"/>
                </a:cubicBezTo>
                <a:cubicBezTo>
                  <a:pt x="478" y="296"/>
                  <a:pt x="477" y="293"/>
                  <a:pt x="476" y="290"/>
                </a:cubicBezTo>
                <a:cubicBezTo>
                  <a:pt x="471" y="288"/>
                  <a:pt x="468" y="291"/>
                  <a:pt x="465" y="293"/>
                </a:cubicBezTo>
                <a:close/>
                <a:moveTo>
                  <a:pt x="532" y="1350"/>
                </a:moveTo>
                <a:cubicBezTo>
                  <a:pt x="529" y="1347"/>
                  <a:pt x="525" y="1349"/>
                  <a:pt x="522" y="1347"/>
                </a:cubicBezTo>
                <a:cubicBezTo>
                  <a:pt x="520" y="1352"/>
                  <a:pt x="515" y="1350"/>
                  <a:pt x="513" y="1353"/>
                </a:cubicBezTo>
                <a:cubicBezTo>
                  <a:pt x="514" y="1357"/>
                  <a:pt x="517" y="1358"/>
                  <a:pt x="518" y="1361"/>
                </a:cubicBezTo>
                <a:cubicBezTo>
                  <a:pt x="521" y="1360"/>
                  <a:pt x="524" y="1359"/>
                  <a:pt x="527" y="1358"/>
                </a:cubicBezTo>
                <a:cubicBezTo>
                  <a:pt x="526" y="1357"/>
                  <a:pt x="526" y="1356"/>
                  <a:pt x="526" y="1355"/>
                </a:cubicBezTo>
                <a:cubicBezTo>
                  <a:pt x="528" y="1354"/>
                  <a:pt x="533" y="1354"/>
                  <a:pt x="532" y="1350"/>
                </a:cubicBezTo>
                <a:close/>
                <a:moveTo>
                  <a:pt x="1259" y="1027"/>
                </a:moveTo>
                <a:cubicBezTo>
                  <a:pt x="1258" y="1023"/>
                  <a:pt x="1257" y="1020"/>
                  <a:pt x="1256" y="1017"/>
                </a:cubicBezTo>
                <a:cubicBezTo>
                  <a:pt x="1254" y="1015"/>
                  <a:pt x="1251" y="1014"/>
                  <a:pt x="1249" y="1011"/>
                </a:cubicBezTo>
                <a:cubicBezTo>
                  <a:pt x="1249" y="1016"/>
                  <a:pt x="1243" y="1017"/>
                  <a:pt x="1243" y="1022"/>
                </a:cubicBezTo>
                <a:cubicBezTo>
                  <a:pt x="1248" y="1025"/>
                  <a:pt x="1252" y="1028"/>
                  <a:pt x="1259" y="1027"/>
                </a:cubicBezTo>
                <a:close/>
                <a:moveTo>
                  <a:pt x="1609" y="483"/>
                </a:moveTo>
                <a:cubicBezTo>
                  <a:pt x="1612" y="482"/>
                  <a:pt x="1615" y="481"/>
                  <a:pt x="1617" y="481"/>
                </a:cubicBezTo>
                <a:cubicBezTo>
                  <a:pt x="1618" y="480"/>
                  <a:pt x="1619" y="478"/>
                  <a:pt x="1619" y="478"/>
                </a:cubicBezTo>
                <a:cubicBezTo>
                  <a:pt x="1618" y="474"/>
                  <a:pt x="1617" y="471"/>
                  <a:pt x="1616" y="468"/>
                </a:cubicBezTo>
                <a:cubicBezTo>
                  <a:pt x="1612" y="467"/>
                  <a:pt x="1609" y="470"/>
                  <a:pt x="1606" y="472"/>
                </a:cubicBezTo>
                <a:cubicBezTo>
                  <a:pt x="1607" y="476"/>
                  <a:pt x="1608" y="480"/>
                  <a:pt x="1609" y="483"/>
                </a:cubicBezTo>
                <a:close/>
                <a:moveTo>
                  <a:pt x="1303" y="598"/>
                </a:moveTo>
                <a:cubicBezTo>
                  <a:pt x="1302" y="594"/>
                  <a:pt x="1308" y="593"/>
                  <a:pt x="1308" y="588"/>
                </a:cubicBezTo>
                <a:cubicBezTo>
                  <a:pt x="1308" y="586"/>
                  <a:pt x="1305" y="585"/>
                  <a:pt x="1303" y="584"/>
                </a:cubicBezTo>
                <a:cubicBezTo>
                  <a:pt x="1301" y="585"/>
                  <a:pt x="1298" y="585"/>
                  <a:pt x="1295" y="586"/>
                </a:cubicBezTo>
                <a:cubicBezTo>
                  <a:pt x="1293" y="592"/>
                  <a:pt x="1293" y="592"/>
                  <a:pt x="1299" y="599"/>
                </a:cubicBezTo>
                <a:cubicBezTo>
                  <a:pt x="1300" y="599"/>
                  <a:pt x="1302" y="598"/>
                  <a:pt x="1303" y="598"/>
                </a:cubicBezTo>
                <a:close/>
                <a:moveTo>
                  <a:pt x="548" y="1217"/>
                </a:moveTo>
                <a:cubicBezTo>
                  <a:pt x="547" y="1221"/>
                  <a:pt x="545" y="1225"/>
                  <a:pt x="542" y="1227"/>
                </a:cubicBezTo>
                <a:cubicBezTo>
                  <a:pt x="544" y="1230"/>
                  <a:pt x="547" y="1230"/>
                  <a:pt x="550" y="1230"/>
                </a:cubicBezTo>
                <a:cubicBezTo>
                  <a:pt x="553" y="1228"/>
                  <a:pt x="556" y="1226"/>
                  <a:pt x="559" y="1224"/>
                </a:cubicBezTo>
                <a:cubicBezTo>
                  <a:pt x="558" y="1222"/>
                  <a:pt x="558" y="1219"/>
                  <a:pt x="557" y="1216"/>
                </a:cubicBezTo>
                <a:cubicBezTo>
                  <a:pt x="554" y="1219"/>
                  <a:pt x="551" y="1216"/>
                  <a:pt x="548" y="1217"/>
                </a:cubicBezTo>
                <a:close/>
                <a:moveTo>
                  <a:pt x="1699" y="709"/>
                </a:moveTo>
                <a:cubicBezTo>
                  <a:pt x="1692" y="711"/>
                  <a:pt x="1686" y="713"/>
                  <a:pt x="1679" y="714"/>
                </a:cubicBezTo>
                <a:cubicBezTo>
                  <a:pt x="1676" y="715"/>
                  <a:pt x="1675" y="718"/>
                  <a:pt x="1673" y="721"/>
                </a:cubicBezTo>
                <a:cubicBezTo>
                  <a:pt x="1678" y="719"/>
                  <a:pt x="1680" y="723"/>
                  <a:pt x="1683" y="724"/>
                </a:cubicBezTo>
                <a:cubicBezTo>
                  <a:pt x="1686" y="719"/>
                  <a:pt x="1692" y="718"/>
                  <a:pt x="1693" y="712"/>
                </a:cubicBezTo>
                <a:cubicBezTo>
                  <a:pt x="1695" y="712"/>
                  <a:pt x="1697" y="711"/>
                  <a:pt x="1699" y="711"/>
                </a:cubicBezTo>
                <a:cubicBezTo>
                  <a:pt x="1699" y="710"/>
                  <a:pt x="1699" y="710"/>
                  <a:pt x="1699" y="709"/>
                </a:cubicBezTo>
                <a:close/>
                <a:moveTo>
                  <a:pt x="1011" y="1311"/>
                </a:moveTo>
                <a:cubicBezTo>
                  <a:pt x="1014" y="1316"/>
                  <a:pt x="1011" y="1321"/>
                  <a:pt x="1013" y="1325"/>
                </a:cubicBezTo>
                <a:cubicBezTo>
                  <a:pt x="1014" y="1328"/>
                  <a:pt x="1015" y="1332"/>
                  <a:pt x="1014" y="1335"/>
                </a:cubicBezTo>
                <a:cubicBezTo>
                  <a:pt x="1018" y="1335"/>
                  <a:pt x="1018" y="1332"/>
                  <a:pt x="1021" y="1331"/>
                </a:cubicBezTo>
                <a:cubicBezTo>
                  <a:pt x="1019" y="1323"/>
                  <a:pt x="1015" y="1316"/>
                  <a:pt x="1017" y="1307"/>
                </a:cubicBezTo>
                <a:cubicBezTo>
                  <a:pt x="1012" y="1308"/>
                  <a:pt x="1011" y="1311"/>
                  <a:pt x="1011" y="1311"/>
                </a:cubicBezTo>
                <a:close/>
                <a:moveTo>
                  <a:pt x="1534" y="1523"/>
                </a:moveTo>
                <a:cubicBezTo>
                  <a:pt x="1534" y="1523"/>
                  <a:pt x="1533" y="1522"/>
                  <a:pt x="1533" y="1521"/>
                </a:cubicBezTo>
                <a:cubicBezTo>
                  <a:pt x="1530" y="1521"/>
                  <a:pt x="1527" y="1521"/>
                  <a:pt x="1524" y="1520"/>
                </a:cubicBezTo>
                <a:cubicBezTo>
                  <a:pt x="1524" y="1522"/>
                  <a:pt x="1523" y="1524"/>
                  <a:pt x="1523" y="1525"/>
                </a:cubicBezTo>
                <a:cubicBezTo>
                  <a:pt x="1527" y="1530"/>
                  <a:pt x="1532" y="1532"/>
                  <a:pt x="1537" y="1533"/>
                </a:cubicBezTo>
                <a:cubicBezTo>
                  <a:pt x="1540" y="1530"/>
                  <a:pt x="1536" y="1528"/>
                  <a:pt x="1537" y="1525"/>
                </a:cubicBezTo>
                <a:cubicBezTo>
                  <a:pt x="1540" y="1524"/>
                  <a:pt x="1542" y="1524"/>
                  <a:pt x="1545" y="1523"/>
                </a:cubicBezTo>
                <a:cubicBezTo>
                  <a:pt x="1541" y="1521"/>
                  <a:pt x="1538" y="1524"/>
                  <a:pt x="1534" y="1523"/>
                </a:cubicBezTo>
                <a:close/>
                <a:moveTo>
                  <a:pt x="221" y="770"/>
                </a:moveTo>
                <a:cubicBezTo>
                  <a:pt x="217" y="769"/>
                  <a:pt x="216" y="766"/>
                  <a:pt x="214" y="764"/>
                </a:cubicBezTo>
                <a:cubicBezTo>
                  <a:pt x="212" y="765"/>
                  <a:pt x="210" y="765"/>
                  <a:pt x="206" y="766"/>
                </a:cubicBezTo>
                <a:cubicBezTo>
                  <a:pt x="212" y="768"/>
                  <a:pt x="210" y="773"/>
                  <a:pt x="213" y="776"/>
                </a:cubicBezTo>
                <a:cubicBezTo>
                  <a:pt x="217" y="774"/>
                  <a:pt x="219" y="779"/>
                  <a:pt x="223" y="780"/>
                </a:cubicBezTo>
                <a:cubicBezTo>
                  <a:pt x="224" y="779"/>
                  <a:pt x="226" y="779"/>
                  <a:pt x="227" y="777"/>
                </a:cubicBezTo>
                <a:cubicBezTo>
                  <a:pt x="223" y="776"/>
                  <a:pt x="225" y="771"/>
                  <a:pt x="221" y="770"/>
                </a:cubicBezTo>
                <a:close/>
                <a:moveTo>
                  <a:pt x="922" y="1567"/>
                </a:moveTo>
                <a:cubicBezTo>
                  <a:pt x="919" y="1557"/>
                  <a:pt x="925" y="1546"/>
                  <a:pt x="917" y="1537"/>
                </a:cubicBezTo>
                <a:cubicBezTo>
                  <a:pt x="916" y="1540"/>
                  <a:pt x="919" y="1542"/>
                  <a:pt x="918" y="1544"/>
                </a:cubicBezTo>
                <a:cubicBezTo>
                  <a:pt x="913" y="1549"/>
                  <a:pt x="913" y="1549"/>
                  <a:pt x="919" y="1569"/>
                </a:cubicBezTo>
                <a:cubicBezTo>
                  <a:pt x="920" y="1568"/>
                  <a:pt x="922" y="1569"/>
                  <a:pt x="922" y="1567"/>
                </a:cubicBezTo>
                <a:close/>
                <a:moveTo>
                  <a:pt x="1464" y="607"/>
                </a:moveTo>
                <a:cubicBezTo>
                  <a:pt x="1465" y="612"/>
                  <a:pt x="1460" y="613"/>
                  <a:pt x="1459" y="617"/>
                </a:cubicBezTo>
                <a:cubicBezTo>
                  <a:pt x="1459" y="617"/>
                  <a:pt x="1459" y="618"/>
                  <a:pt x="1458" y="619"/>
                </a:cubicBezTo>
                <a:cubicBezTo>
                  <a:pt x="1460" y="620"/>
                  <a:pt x="1461" y="621"/>
                  <a:pt x="1462" y="621"/>
                </a:cubicBezTo>
                <a:cubicBezTo>
                  <a:pt x="1466" y="620"/>
                  <a:pt x="1469" y="620"/>
                  <a:pt x="1472" y="619"/>
                </a:cubicBezTo>
                <a:cubicBezTo>
                  <a:pt x="1473" y="616"/>
                  <a:pt x="1470" y="613"/>
                  <a:pt x="1473" y="610"/>
                </a:cubicBezTo>
                <a:cubicBezTo>
                  <a:pt x="1469" y="609"/>
                  <a:pt x="1468" y="606"/>
                  <a:pt x="1464" y="607"/>
                </a:cubicBezTo>
                <a:close/>
                <a:moveTo>
                  <a:pt x="610" y="248"/>
                </a:moveTo>
                <a:cubicBezTo>
                  <a:pt x="607" y="249"/>
                  <a:pt x="605" y="245"/>
                  <a:pt x="601" y="246"/>
                </a:cubicBezTo>
                <a:cubicBezTo>
                  <a:pt x="600" y="254"/>
                  <a:pt x="601" y="259"/>
                  <a:pt x="605" y="261"/>
                </a:cubicBezTo>
                <a:cubicBezTo>
                  <a:pt x="607" y="260"/>
                  <a:pt x="608" y="260"/>
                  <a:pt x="609" y="260"/>
                </a:cubicBezTo>
                <a:cubicBezTo>
                  <a:pt x="610" y="258"/>
                  <a:pt x="611" y="256"/>
                  <a:pt x="613" y="254"/>
                </a:cubicBezTo>
                <a:cubicBezTo>
                  <a:pt x="611" y="252"/>
                  <a:pt x="612" y="250"/>
                  <a:pt x="610" y="248"/>
                </a:cubicBezTo>
                <a:close/>
                <a:moveTo>
                  <a:pt x="1274" y="1036"/>
                </a:moveTo>
                <a:cubicBezTo>
                  <a:pt x="1272" y="1034"/>
                  <a:pt x="1270" y="1031"/>
                  <a:pt x="1267" y="1029"/>
                </a:cubicBezTo>
                <a:cubicBezTo>
                  <a:pt x="1265" y="1030"/>
                  <a:pt x="1262" y="1029"/>
                  <a:pt x="1260" y="1032"/>
                </a:cubicBezTo>
                <a:cubicBezTo>
                  <a:pt x="1260" y="1032"/>
                  <a:pt x="1261" y="1033"/>
                  <a:pt x="1261" y="1034"/>
                </a:cubicBezTo>
                <a:cubicBezTo>
                  <a:pt x="1259" y="1036"/>
                  <a:pt x="1254" y="1036"/>
                  <a:pt x="1254" y="1040"/>
                </a:cubicBezTo>
                <a:cubicBezTo>
                  <a:pt x="1255" y="1042"/>
                  <a:pt x="1257" y="1043"/>
                  <a:pt x="1259" y="1043"/>
                </a:cubicBezTo>
                <a:cubicBezTo>
                  <a:pt x="1262" y="1043"/>
                  <a:pt x="1261" y="1039"/>
                  <a:pt x="1264" y="1038"/>
                </a:cubicBezTo>
                <a:cubicBezTo>
                  <a:pt x="1270" y="1038"/>
                  <a:pt x="1271" y="1037"/>
                  <a:pt x="1274" y="1036"/>
                </a:cubicBezTo>
                <a:close/>
                <a:moveTo>
                  <a:pt x="845" y="1392"/>
                </a:moveTo>
                <a:cubicBezTo>
                  <a:pt x="844" y="1394"/>
                  <a:pt x="844" y="1395"/>
                  <a:pt x="843" y="1396"/>
                </a:cubicBezTo>
                <a:cubicBezTo>
                  <a:pt x="843" y="1398"/>
                  <a:pt x="844" y="1400"/>
                  <a:pt x="844" y="1402"/>
                </a:cubicBezTo>
                <a:cubicBezTo>
                  <a:pt x="843" y="1403"/>
                  <a:pt x="841" y="1403"/>
                  <a:pt x="841" y="1403"/>
                </a:cubicBezTo>
                <a:cubicBezTo>
                  <a:pt x="844" y="1405"/>
                  <a:pt x="846" y="1406"/>
                  <a:pt x="848" y="1408"/>
                </a:cubicBezTo>
                <a:cubicBezTo>
                  <a:pt x="852" y="1406"/>
                  <a:pt x="850" y="1402"/>
                  <a:pt x="850" y="1399"/>
                </a:cubicBezTo>
                <a:cubicBezTo>
                  <a:pt x="852" y="1398"/>
                  <a:pt x="854" y="1398"/>
                  <a:pt x="855" y="1398"/>
                </a:cubicBezTo>
                <a:cubicBezTo>
                  <a:pt x="856" y="1396"/>
                  <a:pt x="854" y="1394"/>
                  <a:pt x="856" y="1392"/>
                </a:cubicBezTo>
                <a:cubicBezTo>
                  <a:pt x="852" y="1393"/>
                  <a:pt x="849" y="1393"/>
                  <a:pt x="845" y="1392"/>
                </a:cubicBezTo>
                <a:close/>
                <a:moveTo>
                  <a:pt x="723" y="1259"/>
                </a:moveTo>
                <a:cubicBezTo>
                  <a:pt x="720" y="1260"/>
                  <a:pt x="717" y="1260"/>
                  <a:pt x="715" y="1263"/>
                </a:cubicBezTo>
                <a:cubicBezTo>
                  <a:pt x="714" y="1265"/>
                  <a:pt x="710" y="1266"/>
                  <a:pt x="708" y="1268"/>
                </a:cubicBezTo>
                <a:cubicBezTo>
                  <a:pt x="706" y="1269"/>
                  <a:pt x="705" y="1271"/>
                  <a:pt x="703" y="1274"/>
                </a:cubicBezTo>
                <a:cubicBezTo>
                  <a:pt x="707" y="1273"/>
                  <a:pt x="711" y="1272"/>
                  <a:pt x="714" y="1271"/>
                </a:cubicBezTo>
                <a:cubicBezTo>
                  <a:pt x="715" y="1269"/>
                  <a:pt x="716" y="1268"/>
                  <a:pt x="717" y="1267"/>
                </a:cubicBezTo>
                <a:cubicBezTo>
                  <a:pt x="721" y="1265"/>
                  <a:pt x="726" y="1263"/>
                  <a:pt x="733" y="1266"/>
                </a:cubicBezTo>
                <a:cubicBezTo>
                  <a:pt x="729" y="1262"/>
                  <a:pt x="725" y="1262"/>
                  <a:pt x="723" y="1259"/>
                </a:cubicBezTo>
                <a:close/>
                <a:moveTo>
                  <a:pt x="1351" y="861"/>
                </a:moveTo>
                <a:cubicBezTo>
                  <a:pt x="1352" y="857"/>
                  <a:pt x="1358" y="859"/>
                  <a:pt x="1358" y="854"/>
                </a:cubicBezTo>
                <a:cubicBezTo>
                  <a:pt x="1357" y="852"/>
                  <a:pt x="1356" y="849"/>
                  <a:pt x="1356" y="846"/>
                </a:cubicBezTo>
                <a:cubicBezTo>
                  <a:pt x="1353" y="847"/>
                  <a:pt x="1350" y="848"/>
                  <a:pt x="1347" y="848"/>
                </a:cubicBezTo>
                <a:cubicBezTo>
                  <a:pt x="1347" y="853"/>
                  <a:pt x="1344" y="858"/>
                  <a:pt x="1351" y="861"/>
                </a:cubicBezTo>
                <a:close/>
                <a:moveTo>
                  <a:pt x="1466" y="592"/>
                </a:moveTo>
                <a:cubicBezTo>
                  <a:pt x="1465" y="590"/>
                  <a:pt x="1465" y="588"/>
                  <a:pt x="1464" y="588"/>
                </a:cubicBezTo>
                <a:cubicBezTo>
                  <a:pt x="1461" y="588"/>
                  <a:pt x="1459" y="589"/>
                  <a:pt x="1457" y="589"/>
                </a:cubicBezTo>
                <a:cubicBezTo>
                  <a:pt x="1455" y="594"/>
                  <a:pt x="1452" y="598"/>
                  <a:pt x="1450" y="602"/>
                </a:cubicBezTo>
                <a:cubicBezTo>
                  <a:pt x="1451" y="603"/>
                  <a:pt x="1450" y="606"/>
                  <a:pt x="1452" y="606"/>
                </a:cubicBezTo>
                <a:cubicBezTo>
                  <a:pt x="1456" y="606"/>
                  <a:pt x="1454" y="604"/>
                  <a:pt x="1455" y="602"/>
                </a:cubicBezTo>
                <a:cubicBezTo>
                  <a:pt x="1456" y="602"/>
                  <a:pt x="1457" y="601"/>
                  <a:pt x="1458" y="601"/>
                </a:cubicBezTo>
                <a:cubicBezTo>
                  <a:pt x="1461" y="598"/>
                  <a:pt x="1462" y="594"/>
                  <a:pt x="1466" y="592"/>
                </a:cubicBezTo>
                <a:close/>
                <a:moveTo>
                  <a:pt x="1610" y="573"/>
                </a:moveTo>
                <a:cubicBezTo>
                  <a:pt x="1609" y="573"/>
                  <a:pt x="1607" y="574"/>
                  <a:pt x="1606" y="574"/>
                </a:cubicBezTo>
                <a:cubicBezTo>
                  <a:pt x="1604" y="577"/>
                  <a:pt x="1603" y="580"/>
                  <a:pt x="1604" y="584"/>
                </a:cubicBezTo>
                <a:cubicBezTo>
                  <a:pt x="1608" y="584"/>
                  <a:pt x="1610" y="582"/>
                  <a:pt x="1613" y="580"/>
                </a:cubicBezTo>
                <a:cubicBezTo>
                  <a:pt x="1615" y="579"/>
                  <a:pt x="1615" y="577"/>
                  <a:pt x="1616" y="575"/>
                </a:cubicBezTo>
                <a:cubicBezTo>
                  <a:pt x="1616" y="572"/>
                  <a:pt x="1617" y="570"/>
                  <a:pt x="1615" y="568"/>
                </a:cubicBezTo>
                <a:cubicBezTo>
                  <a:pt x="1613" y="568"/>
                  <a:pt x="1612" y="568"/>
                  <a:pt x="1610" y="569"/>
                </a:cubicBezTo>
                <a:cubicBezTo>
                  <a:pt x="1610" y="571"/>
                  <a:pt x="1611" y="572"/>
                  <a:pt x="1610" y="573"/>
                </a:cubicBezTo>
                <a:close/>
                <a:moveTo>
                  <a:pt x="397" y="944"/>
                </a:moveTo>
                <a:cubicBezTo>
                  <a:pt x="397" y="944"/>
                  <a:pt x="396" y="944"/>
                  <a:pt x="396" y="944"/>
                </a:cubicBezTo>
                <a:cubicBezTo>
                  <a:pt x="389" y="944"/>
                  <a:pt x="385" y="952"/>
                  <a:pt x="377" y="948"/>
                </a:cubicBezTo>
                <a:cubicBezTo>
                  <a:pt x="375" y="951"/>
                  <a:pt x="374" y="954"/>
                  <a:pt x="376" y="956"/>
                </a:cubicBezTo>
                <a:cubicBezTo>
                  <a:pt x="383" y="957"/>
                  <a:pt x="387" y="952"/>
                  <a:pt x="394" y="950"/>
                </a:cubicBezTo>
                <a:cubicBezTo>
                  <a:pt x="395" y="948"/>
                  <a:pt x="396" y="946"/>
                  <a:pt x="397" y="944"/>
                </a:cubicBezTo>
                <a:close/>
                <a:moveTo>
                  <a:pt x="811" y="1354"/>
                </a:moveTo>
                <a:cubicBezTo>
                  <a:pt x="811" y="1355"/>
                  <a:pt x="813" y="1356"/>
                  <a:pt x="814" y="1358"/>
                </a:cubicBezTo>
                <a:cubicBezTo>
                  <a:pt x="815" y="1359"/>
                  <a:pt x="817" y="1358"/>
                  <a:pt x="818" y="1356"/>
                </a:cubicBezTo>
                <a:cubicBezTo>
                  <a:pt x="811" y="1352"/>
                  <a:pt x="815" y="1346"/>
                  <a:pt x="814" y="1341"/>
                </a:cubicBezTo>
                <a:cubicBezTo>
                  <a:pt x="815" y="1340"/>
                  <a:pt x="817" y="1340"/>
                  <a:pt x="817" y="1339"/>
                </a:cubicBezTo>
                <a:cubicBezTo>
                  <a:pt x="815" y="1338"/>
                  <a:pt x="813" y="1337"/>
                  <a:pt x="811" y="1335"/>
                </a:cubicBezTo>
                <a:cubicBezTo>
                  <a:pt x="809" y="1338"/>
                  <a:pt x="808" y="1341"/>
                  <a:pt x="806" y="1342"/>
                </a:cubicBezTo>
                <a:cubicBezTo>
                  <a:pt x="807" y="1346"/>
                  <a:pt x="811" y="1349"/>
                  <a:pt x="811" y="1354"/>
                </a:cubicBezTo>
                <a:close/>
                <a:moveTo>
                  <a:pt x="1581" y="399"/>
                </a:moveTo>
                <a:cubicBezTo>
                  <a:pt x="1576" y="395"/>
                  <a:pt x="1582" y="390"/>
                  <a:pt x="1578" y="388"/>
                </a:cubicBezTo>
                <a:cubicBezTo>
                  <a:pt x="1574" y="387"/>
                  <a:pt x="1572" y="391"/>
                  <a:pt x="1570" y="392"/>
                </a:cubicBezTo>
                <a:cubicBezTo>
                  <a:pt x="1571" y="396"/>
                  <a:pt x="1565" y="399"/>
                  <a:pt x="1569" y="403"/>
                </a:cubicBezTo>
                <a:cubicBezTo>
                  <a:pt x="1574" y="404"/>
                  <a:pt x="1575" y="399"/>
                  <a:pt x="1581" y="399"/>
                </a:cubicBezTo>
                <a:close/>
                <a:moveTo>
                  <a:pt x="1271" y="428"/>
                </a:moveTo>
                <a:cubicBezTo>
                  <a:pt x="1270" y="429"/>
                  <a:pt x="1269" y="429"/>
                  <a:pt x="1268" y="430"/>
                </a:cubicBezTo>
                <a:cubicBezTo>
                  <a:pt x="1269" y="431"/>
                  <a:pt x="1270" y="431"/>
                  <a:pt x="1270" y="431"/>
                </a:cubicBezTo>
                <a:cubicBezTo>
                  <a:pt x="1271" y="433"/>
                  <a:pt x="1268" y="434"/>
                  <a:pt x="1270" y="435"/>
                </a:cubicBezTo>
                <a:cubicBezTo>
                  <a:pt x="1273" y="434"/>
                  <a:pt x="1276" y="433"/>
                  <a:pt x="1279" y="432"/>
                </a:cubicBezTo>
                <a:cubicBezTo>
                  <a:pt x="1278" y="428"/>
                  <a:pt x="1277" y="424"/>
                  <a:pt x="1275" y="420"/>
                </a:cubicBezTo>
                <a:cubicBezTo>
                  <a:pt x="1278" y="418"/>
                  <a:pt x="1276" y="416"/>
                  <a:pt x="1277" y="413"/>
                </a:cubicBezTo>
                <a:cubicBezTo>
                  <a:pt x="1272" y="417"/>
                  <a:pt x="1270" y="422"/>
                  <a:pt x="1271" y="428"/>
                </a:cubicBezTo>
                <a:close/>
                <a:moveTo>
                  <a:pt x="1609" y="754"/>
                </a:moveTo>
                <a:cubicBezTo>
                  <a:pt x="1609" y="752"/>
                  <a:pt x="1609" y="749"/>
                  <a:pt x="1607" y="747"/>
                </a:cubicBezTo>
                <a:cubicBezTo>
                  <a:pt x="1603" y="749"/>
                  <a:pt x="1598" y="753"/>
                  <a:pt x="1596" y="755"/>
                </a:cubicBezTo>
                <a:cubicBezTo>
                  <a:pt x="1596" y="757"/>
                  <a:pt x="1596" y="760"/>
                  <a:pt x="1598" y="762"/>
                </a:cubicBezTo>
                <a:cubicBezTo>
                  <a:pt x="1603" y="761"/>
                  <a:pt x="1606" y="758"/>
                  <a:pt x="1609" y="754"/>
                </a:cubicBezTo>
                <a:close/>
                <a:moveTo>
                  <a:pt x="845" y="416"/>
                </a:moveTo>
                <a:cubicBezTo>
                  <a:pt x="845" y="412"/>
                  <a:pt x="850" y="413"/>
                  <a:pt x="852" y="410"/>
                </a:cubicBezTo>
                <a:cubicBezTo>
                  <a:pt x="852" y="408"/>
                  <a:pt x="853" y="405"/>
                  <a:pt x="853" y="403"/>
                </a:cubicBezTo>
                <a:cubicBezTo>
                  <a:pt x="852" y="401"/>
                  <a:pt x="851" y="400"/>
                  <a:pt x="848" y="400"/>
                </a:cubicBezTo>
                <a:cubicBezTo>
                  <a:pt x="845" y="403"/>
                  <a:pt x="844" y="406"/>
                  <a:pt x="844" y="410"/>
                </a:cubicBezTo>
                <a:cubicBezTo>
                  <a:pt x="840" y="410"/>
                  <a:pt x="839" y="412"/>
                  <a:pt x="838" y="414"/>
                </a:cubicBezTo>
                <a:cubicBezTo>
                  <a:pt x="840" y="415"/>
                  <a:pt x="843" y="415"/>
                  <a:pt x="845" y="416"/>
                </a:cubicBezTo>
                <a:close/>
                <a:moveTo>
                  <a:pt x="1173" y="690"/>
                </a:moveTo>
                <a:cubicBezTo>
                  <a:pt x="1176" y="690"/>
                  <a:pt x="1174" y="694"/>
                  <a:pt x="1180" y="692"/>
                </a:cubicBezTo>
                <a:cubicBezTo>
                  <a:pt x="1180" y="692"/>
                  <a:pt x="1178" y="689"/>
                  <a:pt x="1180" y="688"/>
                </a:cubicBezTo>
                <a:cubicBezTo>
                  <a:pt x="1182" y="686"/>
                  <a:pt x="1184" y="685"/>
                  <a:pt x="1183" y="682"/>
                </a:cubicBezTo>
                <a:cubicBezTo>
                  <a:pt x="1185" y="681"/>
                  <a:pt x="1187" y="681"/>
                  <a:pt x="1189" y="680"/>
                </a:cubicBezTo>
                <a:cubicBezTo>
                  <a:pt x="1191" y="677"/>
                  <a:pt x="1192" y="675"/>
                  <a:pt x="1189" y="672"/>
                </a:cubicBezTo>
                <a:cubicBezTo>
                  <a:pt x="1188" y="673"/>
                  <a:pt x="1186" y="673"/>
                  <a:pt x="1184" y="674"/>
                </a:cubicBezTo>
                <a:cubicBezTo>
                  <a:pt x="1182" y="678"/>
                  <a:pt x="1179" y="683"/>
                  <a:pt x="1176" y="687"/>
                </a:cubicBezTo>
                <a:cubicBezTo>
                  <a:pt x="1175" y="688"/>
                  <a:pt x="1173" y="688"/>
                  <a:pt x="1171" y="689"/>
                </a:cubicBezTo>
                <a:cubicBezTo>
                  <a:pt x="1171" y="689"/>
                  <a:pt x="1171" y="690"/>
                  <a:pt x="1170" y="690"/>
                </a:cubicBezTo>
                <a:cubicBezTo>
                  <a:pt x="1171" y="692"/>
                  <a:pt x="1172" y="690"/>
                  <a:pt x="1173" y="690"/>
                </a:cubicBezTo>
                <a:close/>
                <a:moveTo>
                  <a:pt x="1202" y="415"/>
                </a:moveTo>
                <a:cubicBezTo>
                  <a:pt x="1202" y="414"/>
                  <a:pt x="1203" y="414"/>
                  <a:pt x="1202" y="412"/>
                </a:cubicBezTo>
                <a:cubicBezTo>
                  <a:pt x="1200" y="411"/>
                  <a:pt x="1198" y="410"/>
                  <a:pt x="1195" y="409"/>
                </a:cubicBezTo>
                <a:cubicBezTo>
                  <a:pt x="1189" y="410"/>
                  <a:pt x="1191" y="415"/>
                  <a:pt x="1189" y="419"/>
                </a:cubicBezTo>
                <a:cubicBezTo>
                  <a:pt x="1191" y="420"/>
                  <a:pt x="1193" y="421"/>
                  <a:pt x="1196" y="422"/>
                </a:cubicBezTo>
                <a:cubicBezTo>
                  <a:pt x="1197" y="419"/>
                  <a:pt x="1200" y="418"/>
                  <a:pt x="1202" y="415"/>
                </a:cubicBezTo>
                <a:close/>
                <a:moveTo>
                  <a:pt x="1513" y="1507"/>
                </a:moveTo>
                <a:cubicBezTo>
                  <a:pt x="1513" y="1507"/>
                  <a:pt x="1514" y="1507"/>
                  <a:pt x="1514" y="1507"/>
                </a:cubicBezTo>
                <a:cubicBezTo>
                  <a:pt x="1517" y="1507"/>
                  <a:pt x="1519" y="1509"/>
                  <a:pt x="1520" y="1508"/>
                </a:cubicBezTo>
                <a:cubicBezTo>
                  <a:pt x="1522" y="1504"/>
                  <a:pt x="1523" y="1502"/>
                  <a:pt x="1524" y="1501"/>
                </a:cubicBezTo>
                <a:cubicBezTo>
                  <a:pt x="1524" y="1501"/>
                  <a:pt x="1523" y="1501"/>
                  <a:pt x="1522" y="1501"/>
                </a:cubicBezTo>
                <a:cubicBezTo>
                  <a:pt x="1521" y="1501"/>
                  <a:pt x="1520" y="1502"/>
                  <a:pt x="1520" y="1501"/>
                </a:cubicBezTo>
                <a:cubicBezTo>
                  <a:pt x="1516" y="1497"/>
                  <a:pt x="1510" y="1498"/>
                  <a:pt x="1504" y="1497"/>
                </a:cubicBezTo>
                <a:cubicBezTo>
                  <a:pt x="1507" y="1501"/>
                  <a:pt x="1512" y="1503"/>
                  <a:pt x="1513" y="1507"/>
                </a:cubicBezTo>
                <a:close/>
                <a:moveTo>
                  <a:pt x="1332" y="512"/>
                </a:moveTo>
                <a:cubicBezTo>
                  <a:pt x="1334" y="509"/>
                  <a:pt x="1338" y="510"/>
                  <a:pt x="1340" y="508"/>
                </a:cubicBezTo>
                <a:cubicBezTo>
                  <a:pt x="1342" y="505"/>
                  <a:pt x="1343" y="503"/>
                  <a:pt x="1339" y="500"/>
                </a:cubicBezTo>
                <a:cubicBezTo>
                  <a:pt x="1336" y="501"/>
                  <a:pt x="1333" y="502"/>
                  <a:pt x="1330" y="503"/>
                </a:cubicBezTo>
                <a:cubicBezTo>
                  <a:pt x="1328" y="506"/>
                  <a:pt x="1327" y="508"/>
                  <a:pt x="1325" y="511"/>
                </a:cubicBezTo>
                <a:cubicBezTo>
                  <a:pt x="1327" y="513"/>
                  <a:pt x="1330" y="510"/>
                  <a:pt x="1332" y="512"/>
                </a:cubicBezTo>
                <a:close/>
                <a:moveTo>
                  <a:pt x="1610" y="357"/>
                </a:moveTo>
                <a:cubicBezTo>
                  <a:pt x="1610" y="352"/>
                  <a:pt x="1611" y="348"/>
                  <a:pt x="1614" y="345"/>
                </a:cubicBezTo>
                <a:cubicBezTo>
                  <a:pt x="1608" y="344"/>
                  <a:pt x="1606" y="347"/>
                  <a:pt x="1603" y="350"/>
                </a:cubicBezTo>
                <a:cubicBezTo>
                  <a:pt x="1603" y="351"/>
                  <a:pt x="1604" y="353"/>
                  <a:pt x="1603" y="354"/>
                </a:cubicBezTo>
                <a:cubicBezTo>
                  <a:pt x="1602" y="355"/>
                  <a:pt x="1601" y="355"/>
                  <a:pt x="1600" y="357"/>
                </a:cubicBezTo>
                <a:cubicBezTo>
                  <a:pt x="1601" y="358"/>
                  <a:pt x="1601" y="359"/>
                  <a:pt x="1601" y="360"/>
                </a:cubicBezTo>
                <a:cubicBezTo>
                  <a:pt x="1606" y="362"/>
                  <a:pt x="1607" y="357"/>
                  <a:pt x="1610" y="357"/>
                </a:cubicBezTo>
                <a:close/>
                <a:moveTo>
                  <a:pt x="571" y="1403"/>
                </a:moveTo>
                <a:cubicBezTo>
                  <a:pt x="569" y="1405"/>
                  <a:pt x="568" y="1408"/>
                  <a:pt x="564" y="1409"/>
                </a:cubicBezTo>
                <a:cubicBezTo>
                  <a:pt x="565" y="1413"/>
                  <a:pt x="561" y="1413"/>
                  <a:pt x="559" y="1415"/>
                </a:cubicBezTo>
                <a:cubicBezTo>
                  <a:pt x="557" y="1417"/>
                  <a:pt x="557" y="1418"/>
                  <a:pt x="558" y="1420"/>
                </a:cubicBezTo>
                <a:cubicBezTo>
                  <a:pt x="559" y="1421"/>
                  <a:pt x="559" y="1421"/>
                  <a:pt x="559" y="1422"/>
                </a:cubicBezTo>
                <a:cubicBezTo>
                  <a:pt x="561" y="1421"/>
                  <a:pt x="562" y="1421"/>
                  <a:pt x="563" y="1421"/>
                </a:cubicBezTo>
                <a:cubicBezTo>
                  <a:pt x="568" y="1414"/>
                  <a:pt x="570" y="1407"/>
                  <a:pt x="576" y="1402"/>
                </a:cubicBezTo>
                <a:cubicBezTo>
                  <a:pt x="574" y="1401"/>
                  <a:pt x="572" y="1402"/>
                  <a:pt x="571" y="1403"/>
                </a:cubicBezTo>
                <a:close/>
                <a:moveTo>
                  <a:pt x="583" y="363"/>
                </a:moveTo>
                <a:cubicBezTo>
                  <a:pt x="583" y="362"/>
                  <a:pt x="584" y="360"/>
                  <a:pt x="585" y="359"/>
                </a:cubicBezTo>
                <a:cubicBezTo>
                  <a:pt x="584" y="357"/>
                  <a:pt x="584" y="355"/>
                  <a:pt x="581" y="352"/>
                </a:cubicBezTo>
                <a:cubicBezTo>
                  <a:pt x="577" y="355"/>
                  <a:pt x="576" y="348"/>
                  <a:pt x="571" y="348"/>
                </a:cubicBezTo>
                <a:cubicBezTo>
                  <a:pt x="573" y="352"/>
                  <a:pt x="574" y="356"/>
                  <a:pt x="575" y="360"/>
                </a:cubicBezTo>
                <a:cubicBezTo>
                  <a:pt x="577" y="362"/>
                  <a:pt x="580" y="361"/>
                  <a:pt x="583" y="363"/>
                </a:cubicBezTo>
                <a:close/>
                <a:moveTo>
                  <a:pt x="554" y="969"/>
                </a:moveTo>
                <a:cubicBezTo>
                  <a:pt x="554" y="967"/>
                  <a:pt x="553" y="966"/>
                  <a:pt x="553" y="965"/>
                </a:cubicBezTo>
                <a:cubicBezTo>
                  <a:pt x="551" y="964"/>
                  <a:pt x="549" y="966"/>
                  <a:pt x="547" y="965"/>
                </a:cubicBezTo>
                <a:cubicBezTo>
                  <a:pt x="547" y="963"/>
                  <a:pt x="547" y="961"/>
                  <a:pt x="544" y="962"/>
                </a:cubicBezTo>
                <a:cubicBezTo>
                  <a:pt x="541" y="967"/>
                  <a:pt x="541" y="969"/>
                  <a:pt x="542" y="975"/>
                </a:cubicBezTo>
                <a:cubicBezTo>
                  <a:pt x="548" y="974"/>
                  <a:pt x="551" y="971"/>
                  <a:pt x="554" y="969"/>
                </a:cubicBezTo>
                <a:close/>
                <a:moveTo>
                  <a:pt x="1315" y="1179"/>
                </a:moveTo>
                <a:cubicBezTo>
                  <a:pt x="1310" y="1177"/>
                  <a:pt x="1305" y="1178"/>
                  <a:pt x="1300" y="1179"/>
                </a:cubicBezTo>
                <a:cubicBezTo>
                  <a:pt x="1304" y="1181"/>
                  <a:pt x="1304" y="1184"/>
                  <a:pt x="1306" y="1187"/>
                </a:cubicBezTo>
                <a:cubicBezTo>
                  <a:pt x="1309" y="1185"/>
                  <a:pt x="1311" y="1190"/>
                  <a:pt x="1315" y="1188"/>
                </a:cubicBezTo>
                <a:cubicBezTo>
                  <a:pt x="1316" y="1185"/>
                  <a:pt x="1312" y="1182"/>
                  <a:pt x="1315" y="1179"/>
                </a:cubicBezTo>
                <a:close/>
                <a:moveTo>
                  <a:pt x="605" y="450"/>
                </a:moveTo>
                <a:cubicBezTo>
                  <a:pt x="604" y="452"/>
                  <a:pt x="601" y="451"/>
                  <a:pt x="600" y="453"/>
                </a:cubicBezTo>
                <a:cubicBezTo>
                  <a:pt x="601" y="455"/>
                  <a:pt x="601" y="458"/>
                  <a:pt x="603" y="459"/>
                </a:cubicBezTo>
                <a:cubicBezTo>
                  <a:pt x="605" y="459"/>
                  <a:pt x="607" y="458"/>
                  <a:pt x="609" y="458"/>
                </a:cubicBezTo>
                <a:cubicBezTo>
                  <a:pt x="612" y="452"/>
                  <a:pt x="612" y="447"/>
                  <a:pt x="609" y="442"/>
                </a:cubicBezTo>
                <a:cubicBezTo>
                  <a:pt x="605" y="444"/>
                  <a:pt x="607" y="448"/>
                  <a:pt x="605" y="450"/>
                </a:cubicBezTo>
                <a:close/>
                <a:moveTo>
                  <a:pt x="479" y="1269"/>
                </a:moveTo>
                <a:cubicBezTo>
                  <a:pt x="481" y="1269"/>
                  <a:pt x="483" y="1268"/>
                  <a:pt x="483" y="1268"/>
                </a:cubicBezTo>
                <a:cubicBezTo>
                  <a:pt x="486" y="1265"/>
                  <a:pt x="487" y="1263"/>
                  <a:pt x="489" y="1262"/>
                </a:cubicBezTo>
                <a:cubicBezTo>
                  <a:pt x="487" y="1260"/>
                  <a:pt x="485" y="1258"/>
                  <a:pt x="484" y="1256"/>
                </a:cubicBezTo>
                <a:cubicBezTo>
                  <a:pt x="482" y="1256"/>
                  <a:pt x="481" y="1257"/>
                  <a:pt x="480" y="1257"/>
                </a:cubicBezTo>
                <a:cubicBezTo>
                  <a:pt x="479" y="1259"/>
                  <a:pt x="477" y="1261"/>
                  <a:pt x="476" y="1263"/>
                </a:cubicBezTo>
                <a:cubicBezTo>
                  <a:pt x="478" y="1265"/>
                  <a:pt x="477" y="1267"/>
                  <a:pt x="479" y="1269"/>
                </a:cubicBezTo>
                <a:close/>
                <a:moveTo>
                  <a:pt x="528" y="606"/>
                </a:moveTo>
                <a:cubicBezTo>
                  <a:pt x="528" y="609"/>
                  <a:pt x="531" y="609"/>
                  <a:pt x="532" y="610"/>
                </a:cubicBezTo>
                <a:cubicBezTo>
                  <a:pt x="535" y="610"/>
                  <a:pt x="536" y="608"/>
                  <a:pt x="541" y="610"/>
                </a:cubicBezTo>
                <a:cubicBezTo>
                  <a:pt x="540" y="609"/>
                  <a:pt x="541" y="610"/>
                  <a:pt x="542" y="611"/>
                </a:cubicBezTo>
                <a:cubicBezTo>
                  <a:pt x="544" y="609"/>
                  <a:pt x="545" y="607"/>
                  <a:pt x="546" y="605"/>
                </a:cubicBezTo>
                <a:cubicBezTo>
                  <a:pt x="544" y="604"/>
                  <a:pt x="541" y="603"/>
                  <a:pt x="540" y="600"/>
                </a:cubicBezTo>
                <a:cubicBezTo>
                  <a:pt x="537" y="605"/>
                  <a:pt x="531" y="602"/>
                  <a:pt x="528" y="606"/>
                </a:cubicBezTo>
                <a:close/>
                <a:moveTo>
                  <a:pt x="409" y="938"/>
                </a:moveTo>
                <a:cubicBezTo>
                  <a:pt x="409" y="936"/>
                  <a:pt x="409" y="933"/>
                  <a:pt x="411" y="931"/>
                </a:cubicBezTo>
                <a:cubicBezTo>
                  <a:pt x="412" y="930"/>
                  <a:pt x="411" y="930"/>
                  <a:pt x="411" y="930"/>
                </a:cubicBezTo>
                <a:cubicBezTo>
                  <a:pt x="409" y="928"/>
                  <a:pt x="408" y="927"/>
                  <a:pt x="408" y="927"/>
                </a:cubicBezTo>
                <a:cubicBezTo>
                  <a:pt x="403" y="927"/>
                  <a:pt x="402" y="930"/>
                  <a:pt x="400" y="931"/>
                </a:cubicBezTo>
                <a:cubicBezTo>
                  <a:pt x="400" y="934"/>
                  <a:pt x="401" y="937"/>
                  <a:pt x="402" y="940"/>
                </a:cubicBezTo>
                <a:cubicBezTo>
                  <a:pt x="405" y="939"/>
                  <a:pt x="407" y="939"/>
                  <a:pt x="409" y="938"/>
                </a:cubicBezTo>
                <a:close/>
                <a:moveTo>
                  <a:pt x="292" y="355"/>
                </a:moveTo>
                <a:cubicBezTo>
                  <a:pt x="292" y="354"/>
                  <a:pt x="290" y="354"/>
                  <a:pt x="289" y="354"/>
                </a:cubicBezTo>
                <a:cubicBezTo>
                  <a:pt x="288" y="357"/>
                  <a:pt x="287" y="359"/>
                  <a:pt x="286" y="361"/>
                </a:cubicBezTo>
                <a:cubicBezTo>
                  <a:pt x="289" y="362"/>
                  <a:pt x="288" y="364"/>
                  <a:pt x="287" y="366"/>
                </a:cubicBezTo>
                <a:cubicBezTo>
                  <a:pt x="289" y="367"/>
                  <a:pt x="292" y="367"/>
                  <a:pt x="294" y="367"/>
                </a:cubicBezTo>
                <a:cubicBezTo>
                  <a:pt x="296" y="364"/>
                  <a:pt x="297" y="362"/>
                  <a:pt x="299" y="358"/>
                </a:cubicBezTo>
                <a:cubicBezTo>
                  <a:pt x="296" y="358"/>
                  <a:pt x="293" y="358"/>
                  <a:pt x="292" y="355"/>
                </a:cubicBezTo>
                <a:close/>
                <a:moveTo>
                  <a:pt x="824" y="479"/>
                </a:moveTo>
                <a:cubicBezTo>
                  <a:pt x="823" y="480"/>
                  <a:pt x="822" y="482"/>
                  <a:pt x="822" y="483"/>
                </a:cubicBezTo>
                <a:cubicBezTo>
                  <a:pt x="821" y="484"/>
                  <a:pt x="818" y="484"/>
                  <a:pt x="819" y="486"/>
                </a:cubicBezTo>
                <a:cubicBezTo>
                  <a:pt x="820" y="490"/>
                  <a:pt x="826" y="490"/>
                  <a:pt x="828" y="493"/>
                </a:cubicBezTo>
                <a:cubicBezTo>
                  <a:pt x="829" y="491"/>
                  <a:pt x="831" y="490"/>
                  <a:pt x="832" y="488"/>
                </a:cubicBezTo>
                <a:cubicBezTo>
                  <a:pt x="831" y="486"/>
                  <a:pt x="830" y="484"/>
                  <a:pt x="830" y="481"/>
                </a:cubicBezTo>
                <a:cubicBezTo>
                  <a:pt x="826" y="484"/>
                  <a:pt x="826" y="479"/>
                  <a:pt x="824" y="479"/>
                </a:cubicBezTo>
                <a:close/>
                <a:moveTo>
                  <a:pt x="1064" y="1421"/>
                </a:moveTo>
                <a:cubicBezTo>
                  <a:pt x="1065" y="1424"/>
                  <a:pt x="1067" y="1426"/>
                  <a:pt x="1070" y="1425"/>
                </a:cubicBezTo>
                <a:cubicBezTo>
                  <a:pt x="1069" y="1419"/>
                  <a:pt x="1067" y="1414"/>
                  <a:pt x="1066" y="1408"/>
                </a:cubicBezTo>
                <a:cubicBezTo>
                  <a:pt x="1064" y="1408"/>
                  <a:pt x="1063" y="1406"/>
                  <a:pt x="1060" y="1408"/>
                </a:cubicBezTo>
                <a:cubicBezTo>
                  <a:pt x="1061" y="1412"/>
                  <a:pt x="1062" y="1417"/>
                  <a:pt x="1064" y="1421"/>
                </a:cubicBezTo>
                <a:close/>
                <a:moveTo>
                  <a:pt x="980" y="1383"/>
                </a:moveTo>
                <a:cubicBezTo>
                  <a:pt x="981" y="1387"/>
                  <a:pt x="982" y="1390"/>
                  <a:pt x="983" y="1393"/>
                </a:cubicBezTo>
                <a:cubicBezTo>
                  <a:pt x="983" y="1393"/>
                  <a:pt x="984" y="1393"/>
                  <a:pt x="984" y="1392"/>
                </a:cubicBezTo>
                <a:cubicBezTo>
                  <a:pt x="985" y="1393"/>
                  <a:pt x="985" y="1394"/>
                  <a:pt x="986" y="1395"/>
                </a:cubicBezTo>
                <a:cubicBezTo>
                  <a:pt x="987" y="1392"/>
                  <a:pt x="989" y="1391"/>
                  <a:pt x="990" y="1389"/>
                </a:cubicBezTo>
                <a:cubicBezTo>
                  <a:pt x="989" y="1386"/>
                  <a:pt x="988" y="1383"/>
                  <a:pt x="987" y="1379"/>
                </a:cubicBezTo>
                <a:cubicBezTo>
                  <a:pt x="983" y="1379"/>
                  <a:pt x="981" y="1381"/>
                  <a:pt x="980" y="1383"/>
                </a:cubicBezTo>
                <a:close/>
                <a:moveTo>
                  <a:pt x="517" y="669"/>
                </a:moveTo>
                <a:cubicBezTo>
                  <a:pt x="515" y="668"/>
                  <a:pt x="514" y="669"/>
                  <a:pt x="511" y="669"/>
                </a:cubicBezTo>
                <a:cubicBezTo>
                  <a:pt x="513" y="674"/>
                  <a:pt x="508" y="676"/>
                  <a:pt x="508" y="679"/>
                </a:cubicBezTo>
                <a:cubicBezTo>
                  <a:pt x="510" y="682"/>
                  <a:pt x="513" y="682"/>
                  <a:pt x="516" y="680"/>
                </a:cubicBezTo>
                <a:cubicBezTo>
                  <a:pt x="514" y="678"/>
                  <a:pt x="516" y="676"/>
                  <a:pt x="517" y="674"/>
                </a:cubicBezTo>
                <a:cubicBezTo>
                  <a:pt x="519" y="673"/>
                  <a:pt x="522" y="674"/>
                  <a:pt x="524" y="671"/>
                </a:cubicBezTo>
                <a:cubicBezTo>
                  <a:pt x="523" y="670"/>
                  <a:pt x="523" y="670"/>
                  <a:pt x="523" y="669"/>
                </a:cubicBezTo>
                <a:cubicBezTo>
                  <a:pt x="521" y="668"/>
                  <a:pt x="519" y="670"/>
                  <a:pt x="517" y="669"/>
                </a:cubicBezTo>
                <a:close/>
                <a:moveTo>
                  <a:pt x="1045" y="94"/>
                </a:moveTo>
                <a:cubicBezTo>
                  <a:pt x="1046" y="96"/>
                  <a:pt x="1047" y="99"/>
                  <a:pt x="1047" y="101"/>
                </a:cubicBezTo>
                <a:cubicBezTo>
                  <a:pt x="1049" y="101"/>
                  <a:pt x="1050" y="103"/>
                  <a:pt x="1052" y="103"/>
                </a:cubicBezTo>
                <a:cubicBezTo>
                  <a:pt x="1054" y="103"/>
                  <a:pt x="1054" y="101"/>
                  <a:pt x="1055" y="99"/>
                </a:cubicBezTo>
                <a:cubicBezTo>
                  <a:pt x="1055" y="98"/>
                  <a:pt x="1054" y="96"/>
                  <a:pt x="1054" y="95"/>
                </a:cubicBezTo>
                <a:cubicBezTo>
                  <a:pt x="1053" y="93"/>
                  <a:pt x="1052" y="91"/>
                  <a:pt x="1055" y="89"/>
                </a:cubicBezTo>
                <a:cubicBezTo>
                  <a:pt x="1050" y="89"/>
                  <a:pt x="1047" y="90"/>
                  <a:pt x="1045" y="94"/>
                </a:cubicBezTo>
                <a:close/>
                <a:moveTo>
                  <a:pt x="1293" y="1364"/>
                </a:moveTo>
                <a:cubicBezTo>
                  <a:pt x="1295" y="1363"/>
                  <a:pt x="1298" y="1363"/>
                  <a:pt x="1300" y="1361"/>
                </a:cubicBezTo>
                <a:cubicBezTo>
                  <a:pt x="1299" y="1359"/>
                  <a:pt x="1299" y="1357"/>
                  <a:pt x="1298" y="1355"/>
                </a:cubicBezTo>
                <a:cubicBezTo>
                  <a:pt x="1294" y="1356"/>
                  <a:pt x="1290" y="1352"/>
                  <a:pt x="1286" y="1354"/>
                </a:cubicBezTo>
                <a:cubicBezTo>
                  <a:pt x="1286" y="1359"/>
                  <a:pt x="1290" y="1361"/>
                  <a:pt x="1293" y="1364"/>
                </a:cubicBezTo>
                <a:close/>
                <a:moveTo>
                  <a:pt x="713" y="1412"/>
                </a:moveTo>
                <a:cubicBezTo>
                  <a:pt x="715" y="1414"/>
                  <a:pt x="710" y="1417"/>
                  <a:pt x="714" y="1419"/>
                </a:cubicBezTo>
                <a:cubicBezTo>
                  <a:pt x="718" y="1418"/>
                  <a:pt x="717" y="1413"/>
                  <a:pt x="721" y="1411"/>
                </a:cubicBezTo>
                <a:cubicBezTo>
                  <a:pt x="722" y="1410"/>
                  <a:pt x="723" y="1413"/>
                  <a:pt x="725" y="1412"/>
                </a:cubicBezTo>
                <a:cubicBezTo>
                  <a:pt x="726" y="1409"/>
                  <a:pt x="731" y="1410"/>
                  <a:pt x="729" y="1405"/>
                </a:cubicBezTo>
                <a:cubicBezTo>
                  <a:pt x="723" y="1407"/>
                  <a:pt x="717" y="1407"/>
                  <a:pt x="713" y="1412"/>
                </a:cubicBezTo>
                <a:close/>
                <a:moveTo>
                  <a:pt x="644" y="486"/>
                </a:moveTo>
                <a:cubicBezTo>
                  <a:pt x="644" y="486"/>
                  <a:pt x="645" y="485"/>
                  <a:pt x="645" y="485"/>
                </a:cubicBezTo>
                <a:cubicBezTo>
                  <a:pt x="646" y="486"/>
                  <a:pt x="646" y="487"/>
                  <a:pt x="647" y="488"/>
                </a:cubicBezTo>
                <a:cubicBezTo>
                  <a:pt x="648" y="486"/>
                  <a:pt x="648" y="485"/>
                  <a:pt x="649" y="484"/>
                </a:cubicBezTo>
                <a:cubicBezTo>
                  <a:pt x="648" y="478"/>
                  <a:pt x="646" y="473"/>
                  <a:pt x="640" y="470"/>
                </a:cubicBezTo>
                <a:cubicBezTo>
                  <a:pt x="641" y="475"/>
                  <a:pt x="643" y="481"/>
                  <a:pt x="644" y="486"/>
                </a:cubicBezTo>
                <a:close/>
                <a:moveTo>
                  <a:pt x="818" y="1461"/>
                </a:moveTo>
                <a:cubicBezTo>
                  <a:pt x="817" y="1458"/>
                  <a:pt x="814" y="1455"/>
                  <a:pt x="813" y="1453"/>
                </a:cubicBezTo>
                <a:cubicBezTo>
                  <a:pt x="811" y="1454"/>
                  <a:pt x="809" y="1453"/>
                  <a:pt x="808" y="1454"/>
                </a:cubicBezTo>
                <a:cubicBezTo>
                  <a:pt x="813" y="1459"/>
                  <a:pt x="812" y="1464"/>
                  <a:pt x="812" y="1468"/>
                </a:cubicBezTo>
                <a:cubicBezTo>
                  <a:pt x="814" y="1469"/>
                  <a:pt x="815" y="1470"/>
                  <a:pt x="818" y="1469"/>
                </a:cubicBezTo>
                <a:cubicBezTo>
                  <a:pt x="817" y="1466"/>
                  <a:pt x="819" y="1463"/>
                  <a:pt x="818" y="1461"/>
                </a:cubicBezTo>
                <a:close/>
                <a:moveTo>
                  <a:pt x="1107" y="1222"/>
                </a:moveTo>
                <a:cubicBezTo>
                  <a:pt x="1106" y="1220"/>
                  <a:pt x="1106" y="1218"/>
                  <a:pt x="1105" y="1217"/>
                </a:cubicBezTo>
                <a:cubicBezTo>
                  <a:pt x="1103" y="1215"/>
                  <a:pt x="1100" y="1214"/>
                  <a:pt x="1097" y="1216"/>
                </a:cubicBezTo>
                <a:cubicBezTo>
                  <a:pt x="1098" y="1218"/>
                  <a:pt x="1098" y="1220"/>
                  <a:pt x="1099" y="1223"/>
                </a:cubicBezTo>
                <a:cubicBezTo>
                  <a:pt x="1104" y="1223"/>
                  <a:pt x="1108" y="1228"/>
                  <a:pt x="1114" y="1225"/>
                </a:cubicBezTo>
                <a:cubicBezTo>
                  <a:pt x="1112" y="1222"/>
                  <a:pt x="1109" y="1223"/>
                  <a:pt x="1107" y="1222"/>
                </a:cubicBezTo>
                <a:close/>
                <a:moveTo>
                  <a:pt x="636" y="1169"/>
                </a:moveTo>
                <a:cubicBezTo>
                  <a:pt x="635" y="1168"/>
                  <a:pt x="634" y="1168"/>
                  <a:pt x="632" y="1167"/>
                </a:cubicBezTo>
                <a:cubicBezTo>
                  <a:pt x="627" y="1168"/>
                  <a:pt x="622" y="1168"/>
                  <a:pt x="619" y="1174"/>
                </a:cubicBezTo>
                <a:cubicBezTo>
                  <a:pt x="620" y="1176"/>
                  <a:pt x="622" y="1176"/>
                  <a:pt x="623" y="1178"/>
                </a:cubicBezTo>
                <a:cubicBezTo>
                  <a:pt x="627" y="1173"/>
                  <a:pt x="633" y="1174"/>
                  <a:pt x="636" y="1169"/>
                </a:cubicBezTo>
                <a:close/>
                <a:moveTo>
                  <a:pt x="1072" y="321"/>
                </a:moveTo>
                <a:cubicBezTo>
                  <a:pt x="1071" y="320"/>
                  <a:pt x="1068" y="320"/>
                  <a:pt x="1066" y="321"/>
                </a:cubicBezTo>
                <a:cubicBezTo>
                  <a:pt x="1065" y="326"/>
                  <a:pt x="1064" y="330"/>
                  <a:pt x="1060" y="334"/>
                </a:cubicBezTo>
                <a:cubicBezTo>
                  <a:pt x="1061" y="335"/>
                  <a:pt x="1060" y="337"/>
                  <a:pt x="1062" y="338"/>
                </a:cubicBezTo>
                <a:cubicBezTo>
                  <a:pt x="1068" y="337"/>
                  <a:pt x="1065" y="332"/>
                  <a:pt x="1066" y="329"/>
                </a:cubicBezTo>
                <a:cubicBezTo>
                  <a:pt x="1067" y="329"/>
                  <a:pt x="1069" y="328"/>
                  <a:pt x="1068" y="328"/>
                </a:cubicBezTo>
                <a:cubicBezTo>
                  <a:pt x="1070" y="325"/>
                  <a:pt x="1071" y="323"/>
                  <a:pt x="1072" y="321"/>
                </a:cubicBezTo>
                <a:close/>
                <a:moveTo>
                  <a:pt x="280" y="1193"/>
                </a:moveTo>
                <a:cubicBezTo>
                  <a:pt x="280" y="1196"/>
                  <a:pt x="283" y="1196"/>
                  <a:pt x="284" y="1197"/>
                </a:cubicBezTo>
                <a:cubicBezTo>
                  <a:pt x="288" y="1192"/>
                  <a:pt x="296" y="1192"/>
                  <a:pt x="299" y="1186"/>
                </a:cubicBezTo>
                <a:cubicBezTo>
                  <a:pt x="291" y="1186"/>
                  <a:pt x="285" y="1188"/>
                  <a:pt x="280" y="1193"/>
                </a:cubicBezTo>
                <a:close/>
                <a:moveTo>
                  <a:pt x="651" y="1224"/>
                </a:moveTo>
                <a:cubicBezTo>
                  <a:pt x="653" y="1220"/>
                  <a:pt x="655" y="1218"/>
                  <a:pt x="657" y="1215"/>
                </a:cubicBezTo>
                <a:cubicBezTo>
                  <a:pt x="655" y="1215"/>
                  <a:pt x="654" y="1214"/>
                  <a:pt x="653" y="1213"/>
                </a:cubicBezTo>
                <a:cubicBezTo>
                  <a:pt x="652" y="1212"/>
                  <a:pt x="651" y="1211"/>
                  <a:pt x="648" y="1213"/>
                </a:cubicBezTo>
                <a:cubicBezTo>
                  <a:pt x="650" y="1217"/>
                  <a:pt x="646" y="1219"/>
                  <a:pt x="645" y="1222"/>
                </a:cubicBezTo>
                <a:cubicBezTo>
                  <a:pt x="647" y="1225"/>
                  <a:pt x="650" y="1225"/>
                  <a:pt x="651" y="1224"/>
                </a:cubicBezTo>
                <a:close/>
                <a:moveTo>
                  <a:pt x="796" y="1441"/>
                </a:moveTo>
                <a:cubicBezTo>
                  <a:pt x="798" y="1440"/>
                  <a:pt x="798" y="1439"/>
                  <a:pt x="799" y="1437"/>
                </a:cubicBezTo>
                <a:cubicBezTo>
                  <a:pt x="795" y="1436"/>
                  <a:pt x="797" y="1429"/>
                  <a:pt x="791" y="1431"/>
                </a:cubicBezTo>
                <a:cubicBezTo>
                  <a:pt x="785" y="1436"/>
                  <a:pt x="791" y="1440"/>
                  <a:pt x="793" y="1444"/>
                </a:cubicBezTo>
                <a:cubicBezTo>
                  <a:pt x="794" y="1443"/>
                  <a:pt x="795" y="1442"/>
                  <a:pt x="796" y="1441"/>
                </a:cubicBezTo>
                <a:close/>
                <a:moveTo>
                  <a:pt x="669" y="496"/>
                </a:moveTo>
                <a:cubicBezTo>
                  <a:pt x="673" y="492"/>
                  <a:pt x="672" y="498"/>
                  <a:pt x="676" y="498"/>
                </a:cubicBezTo>
                <a:cubicBezTo>
                  <a:pt x="675" y="496"/>
                  <a:pt x="675" y="494"/>
                  <a:pt x="674" y="493"/>
                </a:cubicBezTo>
                <a:cubicBezTo>
                  <a:pt x="673" y="491"/>
                  <a:pt x="676" y="490"/>
                  <a:pt x="675" y="488"/>
                </a:cubicBezTo>
                <a:cubicBezTo>
                  <a:pt x="674" y="486"/>
                  <a:pt x="672" y="487"/>
                  <a:pt x="672" y="484"/>
                </a:cubicBezTo>
                <a:cubicBezTo>
                  <a:pt x="671" y="483"/>
                  <a:pt x="675" y="482"/>
                  <a:pt x="672" y="481"/>
                </a:cubicBezTo>
                <a:cubicBezTo>
                  <a:pt x="669" y="482"/>
                  <a:pt x="668" y="485"/>
                  <a:pt x="667" y="487"/>
                </a:cubicBezTo>
                <a:cubicBezTo>
                  <a:pt x="668" y="490"/>
                  <a:pt x="668" y="493"/>
                  <a:pt x="669" y="496"/>
                </a:cubicBezTo>
                <a:close/>
                <a:moveTo>
                  <a:pt x="751" y="403"/>
                </a:moveTo>
                <a:cubicBezTo>
                  <a:pt x="748" y="402"/>
                  <a:pt x="745" y="398"/>
                  <a:pt x="741" y="401"/>
                </a:cubicBezTo>
                <a:cubicBezTo>
                  <a:pt x="739" y="403"/>
                  <a:pt x="740" y="406"/>
                  <a:pt x="739" y="409"/>
                </a:cubicBezTo>
                <a:cubicBezTo>
                  <a:pt x="740" y="410"/>
                  <a:pt x="741" y="408"/>
                  <a:pt x="742" y="409"/>
                </a:cubicBezTo>
                <a:cubicBezTo>
                  <a:pt x="743" y="410"/>
                  <a:pt x="743" y="412"/>
                  <a:pt x="747" y="411"/>
                </a:cubicBezTo>
                <a:cubicBezTo>
                  <a:pt x="745" y="407"/>
                  <a:pt x="749" y="406"/>
                  <a:pt x="751" y="403"/>
                </a:cubicBezTo>
                <a:close/>
                <a:moveTo>
                  <a:pt x="1049" y="336"/>
                </a:moveTo>
                <a:cubicBezTo>
                  <a:pt x="1047" y="340"/>
                  <a:pt x="1046" y="343"/>
                  <a:pt x="1044" y="347"/>
                </a:cubicBezTo>
                <a:cubicBezTo>
                  <a:pt x="1044" y="349"/>
                  <a:pt x="1044" y="351"/>
                  <a:pt x="1048" y="353"/>
                </a:cubicBezTo>
                <a:cubicBezTo>
                  <a:pt x="1048" y="346"/>
                  <a:pt x="1054" y="342"/>
                  <a:pt x="1054" y="335"/>
                </a:cubicBezTo>
                <a:cubicBezTo>
                  <a:pt x="1052" y="335"/>
                  <a:pt x="1050" y="334"/>
                  <a:pt x="1049" y="336"/>
                </a:cubicBezTo>
                <a:close/>
                <a:moveTo>
                  <a:pt x="952" y="1401"/>
                </a:moveTo>
                <a:cubicBezTo>
                  <a:pt x="954" y="1402"/>
                  <a:pt x="956" y="1403"/>
                  <a:pt x="958" y="1404"/>
                </a:cubicBezTo>
                <a:cubicBezTo>
                  <a:pt x="959" y="1402"/>
                  <a:pt x="961" y="1400"/>
                  <a:pt x="962" y="1399"/>
                </a:cubicBezTo>
                <a:cubicBezTo>
                  <a:pt x="961" y="1395"/>
                  <a:pt x="960" y="1392"/>
                  <a:pt x="958" y="1387"/>
                </a:cubicBezTo>
                <a:cubicBezTo>
                  <a:pt x="954" y="1392"/>
                  <a:pt x="956" y="1398"/>
                  <a:pt x="952" y="1401"/>
                </a:cubicBezTo>
                <a:close/>
                <a:moveTo>
                  <a:pt x="1098" y="1146"/>
                </a:moveTo>
                <a:cubicBezTo>
                  <a:pt x="1097" y="1145"/>
                  <a:pt x="1098" y="1142"/>
                  <a:pt x="1096" y="1140"/>
                </a:cubicBezTo>
                <a:cubicBezTo>
                  <a:pt x="1093" y="1141"/>
                  <a:pt x="1090" y="1142"/>
                  <a:pt x="1088" y="1143"/>
                </a:cubicBezTo>
                <a:cubicBezTo>
                  <a:pt x="1087" y="1148"/>
                  <a:pt x="1090" y="1150"/>
                  <a:pt x="1093" y="1153"/>
                </a:cubicBezTo>
                <a:cubicBezTo>
                  <a:pt x="1094" y="1152"/>
                  <a:pt x="1093" y="1151"/>
                  <a:pt x="1093" y="1149"/>
                </a:cubicBezTo>
                <a:cubicBezTo>
                  <a:pt x="1095" y="1148"/>
                  <a:pt x="1097" y="1149"/>
                  <a:pt x="1098" y="1146"/>
                </a:cubicBezTo>
                <a:close/>
                <a:moveTo>
                  <a:pt x="1316" y="1353"/>
                </a:moveTo>
                <a:cubicBezTo>
                  <a:pt x="1311" y="1350"/>
                  <a:pt x="1313" y="1345"/>
                  <a:pt x="1310" y="1342"/>
                </a:cubicBezTo>
                <a:cubicBezTo>
                  <a:pt x="1307" y="1341"/>
                  <a:pt x="1305" y="1343"/>
                  <a:pt x="1304" y="1346"/>
                </a:cubicBezTo>
                <a:cubicBezTo>
                  <a:pt x="1308" y="1347"/>
                  <a:pt x="1306" y="1351"/>
                  <a:pt x="1308" y="1353"/>
                </a:cubicBezTo>
                <a:cubicBezTo>
                  <a:pt x="1311" y="1355"/>
                  <a:pt x="1314" y="1356"/>
                  <a:pt x="1316" y="1353"/>
                </a:cubicBezTo>
                <a:close/>
                <a:moveTo>
                  <a:pt x="1338" y="598"/>
                </a:moveTo>
                <a:cubicBezTo>
                  <a:pt x="1336" y="599"/>
                  <a:pt x="1334" y="600"/>
                  <a:pt x="1336" y="603"/>
                </a:cubicBezTo>
                <a:cubicBezTo>
                  <a:pt x="1339" y="602"/>
                  <a:pt x="1342" y="601"/>
                  <a:pt x="1345" y="600"/>
                </a:cubicBezTo>
                <a:cubicBezTo>
                  <a:pt x="1345" y="598"/>
                  <a:pt x="1343" y="596"/>
                  <a:pt x="1346" y="593"/>
                </a:cubicBezTo>
                <a:cubicBezTo>
                  <a:pt x="1343" y="594"/>
                  <a:pt x="1344" y="590"/>
                  <a:pt x="1341" y="590"/>
                </a:cubicBezTo>
                <a:cubicBezTo>
                  <a:pt x="1336" y="591"/>
                  <a:pt x="1339" y="596"/>
                  <a:pt x="1338" y="598"/>
                </a:cubicBezTo>
                <a:close/>
                <a:moveTo>
                  <a:pt x="1594" y="583"/>
                </a:moveTo>
                <a:cubicBezTo>
                  <a:pt x="1593" y="587"/>
                  <a:pt x="1587" y="586"/>
                  <a:pt x="1587" y="590"/>
                </a:cubicBezTo>
                <a:cubicBezTo>
                  <a:pt x="1588" y="591"/>
                  <a:pt x="1587" y="593"/>
                  <a:pt x="1589" y="594"/>
                </a:cubicBezTo>
                <a:cubicBezTo>
                  <a:pt x="1591" y="594"/>
                  <a:pt x="1593" y="593"/>
                  <a:pt x="1595" y="593"/>
                </a:cubicBezTo>
                <a:cubicBezTo>
                  <a:pt x="1597" y="590"/>
                  <a:pt x="1598" y="587"/>
                  <a:pt x="1600" y="584"/>
                </a:cubicBezTo>
                <a:cubicBezTo>
                  <a:pt x="1598" y="584"/>
                  <a:pt x="1596" y="584"/>
                  <a:pt x="1594" y="583"/>
                </a:cubicBezTo>
                <a:close/>
                <a:moveTo>
                  <a:pt x="387" y="648"/>
                </a:moveTo>
                <a:cubicBezTo>
                  <a:pt x="389" y="648"/>
                  <a:pt x="390" y="647"/>
                  <a:pt x="391" y="648"/>
                </a:cubicBezTo>
                <a:cubicBezTo>
                  <a:pt x="392" y="650"/>
                  <a:pt x="392" y="651"/>
                  <a:pt x="395" y="650"/>
                </a:cubicBezTo>
                <a:cubicBezTo>
                  <a:pt x="393" y="646"/>
                  <a:pt x="397" y="644"/>
                  <a:pt x="399" y="642"/>
                </a:cubicBezTo>
                <a:cubicBezTo>
                  <a:pt x="399" y="640"/>
                  <a:pt x="398" y="639"/>
                  <a:pt x="398" y="636"/>
                </a:cubicBezTo>
                <a:cubicBezTo>
                  <a:pt x="394" y="641"/>
                  <a:pt x="387" y="641"/>
                  <a:pt x="387" y="648"/>
                </a:cubicBezTo>
                <a:close/>
                <a:moveTo>
                  <a:pt x="675" y="465"/>
                </a:moveTo>
                <a:cubicBezTo>
                  <a:pt x="676" y="465"/>
                  <a:pt x="677" y="466"/>
                  <a:pt x="677" y="466"/>
                </a:cubicBezTo>
                <a:cubicBezTo>
                  <a:pt x="679" y="464"/>
                  <a:pt x="680" y="462"/>
                  <a:pt x="679" y="460"/>
                </a:cubicBezTo>
                <a:cubicBezTo>
                  <a:pt x="676" y="458"/>
                  <a:pt x="674" y="457"/>
                  <a:pt x="673" y="455"/>
                </a:cubicBezTo>
                <a:cubicBezTo>
                  <a:pt x="671" y="457"/>
                  <a:pt x="670" y="460"/>
                  <a:pt x="669" y="461"/>
                </a:cubicBezTo>
                <a:cubicBezTo>
                  <a:pt x="672" y="460"/>
                  <a:pt x="672" y="465"/>
                  <a:pt x="675" y="465"/>
                </a:cubicBezTo>
                <a:close/>
                <a:moveTo>
                  <a:pt x="1734" y="1326"/>
                </a:moveTo>
                <a:cubicBezTo>
                  <a:pt x="1733" y="1326"/>
                  <a:pt x="1733" y="1325"/>
                  <a:pt x="1732" y="1324"/>
                </a:cubicBezTo>
                <a:cubicBezTo>
                  <a:pt x="1733" y="1324"/>
                  <a:pt x="1734" y="1323"/>
                  <a:pt x="1736" y="1322"/>
                </a:cubicBezTo>
                <a:cubicBezTo>
                  <a:pt x="1734" y="1321"/>
                  <a:pt x="1733" y="1321"/>
                  <a:pt x="1731" y="1320"/>
                </a:cubicBezTo>
                <a:cubicBezTo>
                  <a:pt x="1729" y="1321"/>
                  <a:pt x="1726" y="1322"/>
                  <a:pt x="1724" y="1322"/>
                </a:cubicBezTo>
                <a:cubicBezTo>
                  <a:pt x="1723" y="1326"/>
                  <a:pt x="1727" y="1328"/>
                  <a:pt x="1728" y="1331"/>
                </a:cubicBezTo>
                <a:cubicBezTo>
                  <a:pt x="1731" y="1329"/>
                  <a:pt x="1733" y="1328"/>
                  <a:pt x="1734" y="1326"/>
                </a:cubicBezTo>
                <a:close/>
                <a:moveTo>
                  <a:pt x="324" y="1188"/>
                </a:moveTo>
                <a:cubicBezTo>
                  <a:pt x="324" y="1190"/>
                  <a:pt x="322" y="1191"/>
                  <a:pt x="323" y="1193"/>
                </a:cubicBezTo>
                <a:cubicBezTo>
                  <a:pt x="325" y="1194"/>
                  <a:pt x="327" y="1196"/>
                  <a:pt x="330" y="1197"/>
                </a:cubicBezTo>
                <a:cubicBezTo>
                  <a:pt x="331" y="1197"/>
                  <a:pt x="332" y="1197"/>
                  <a:pt x="332" y="1196"/>
                </a:cubicBezTo>
                <a:cubicBezTo>
                  <a:pt x="333" y="1195"/>
                  <a:pt x="334" y="1194"/>
                  <a:pt x="335" y="1192"/>
                </a:cubicBezTo>
                <a:cubicBezTo>
                  <a:pt x="331" y="1189"/>
                  <a:pt x="329" y="1189"/>
                  <a:pt x="324" y="1188"/>
                </a:cubicBezTo>
                <a:close/>
                <a:moveTo>
                  <a:pt x="1392" y="1094"/>
                </a:moveTo>
                <a:cubicBezTo>
                  <a:pt x="1392" y="1095"/>
                  <a:pt x="1391" y="1096"/>
                  <a:pt x="1391" y="1097"/>
                </a:cubicBezTo>
                <a:cubicBezTo>
                  <a:pt x="1396" y="1102"/>
                  <a:pt x="1401" y="1104"/>
                  <a:pt x="1403" y="1103"/>
                </a:cubicBezTo>
                <a:cubicBezTo>
                  <a:pt x="1404" y="1100"/>
                  <a:pt x="1403" y="1098"/>
                  <a:pt x="1402" y="1096"/>
                </a:cubicBezTo>
                <a:cubicBezTo>
                  <a:pt x="1399" y="1096"/>
                  <a:pt x="1396" y="1094"/>
                  <a:pt x="1392" y="1094"/>
                </a:cubicBezTo>
                <a:close/>
                <a:moveTo>
                  <a:pt x="393" y="910"/>
                </a:moveTo>
                <a:cubicBezTo>
                  <a:pt x="392" y="911"/>
                  <a:pt x="392" y="913"/>
                  <a:pt x="391" y="914"/>
                </a:cubicBezTo>
                <a:cubicBezTo>
                  <a:pt x="392" y="917"/>
                  <a:pt x="392" y="920"/>
                  <a:pt x="393" y="922"/>
                </a:cubicBezTo>
                <a:cubicBezTo>
                  <a:pt x="397" y="922"/>
                  <a:pt x="399" y="921"/>
                  <a:pt x="400" y="918"/>
                </a:cubicBezTo>
                <a:cubicBezTo>
                  <a:pt x="399" y="916"/>
                  <a:pt x="399" y="914"/>
                  <a:pt x="398" y="912"/>
                </a:cubicBezTo>
                <a:cubicBezTo>
                  <a:pt x="396" y="911"/>
                  <a:pt x="395" y="910"/>
                  <a:pt x="393" y="910"/>
                </a:cubicBezTo>
                <a:close/>
                <a:moveTo>
                  <a:pt x="700" y="442"/>
                </a:moveTo>
                <a:cubicBezTo>
                  <a:pt x="699" y="443"/>
                  <a:pt x="700" y="446"/>
                  <a:pt x="698" y="447"/>
                </a:cubicBezTo>
                <a:cubicBezTo>
                  <a:pt x="700" y="450"/>
                  <a:pt x="699" y="454"/>
                  <a:pt x="702" y="458"/>
                </a:cubicBezTo>
                <a:cubicBezTo>
                  <a:pt x="705" y="455"/>
                  <a:pt x="704" y="452"/>
                  <a:pt x="707" y="451"/>
                </a:cubicBezTo>
                <a:cubicBezTo>
                  <a:pt x="707" y="451"/>
                  <a:pt x="707" y="450"/>
                  <a:pt x="707" y="449"/>
                </a:cubicBezTo>
                <a:cubicBezTo>
                  <a:pt x="706" y="449"/>
                  <a:pt x="706" y="448"/>
                  <a:pt x="705" y="447"/>
                </a:cubicBezTo>
                <a:cubicBezTo>
                  <a:pt x="705" y="447"/>
                  <a:pt x="705" y="446"/>
                  <a:pt x="706" y="445"/>
                </a:cubicBezTo>
                <a:cubicBezTo>
                  <a:pt x="703" y="445"/>
                  <a:pt x="701" y="444"/>
                  <a:pt x="700" y="442"/>
                </a:cubicBezTo>
                <a:close/>
                <a:moveTo>
                  <a:pt x="1387" y="877"/>
                </a:moveTo>
                <a:cubicBezTo>
                  <a:pt x="1387" y="873"/>
                  <a:pt x="1385" y="872"/>
                  <a:pt x="1382" y="871"/>
                </a:cubicBezTo>
                <a:cubicBezTo>
                  <a:pt x="1382" y="874"/>
                  <a:pt x="1378" y="873"/>
                  <a:pt x="1376" y="875"/>
                </a:cubicBezTo>
                <a:cubicBezTo>
                  <a:pt x="1376" y="880"/>
                  <a:pt x="1380" y="880"/>
                  <a:pt x="1383" y="882"/>
                </a:cubicBezTo>
                <a:cubicBezTo>
                  <a:pt x="1384" y="880"/>
                  <a:pt x="1386" y="878"/>
                  <a:pt x="1387" y="877"/>
                </a:cubicBezTo>
                <a:close/>
                <a:moveTo>
                  <a:pt x="737" y="1336"/>
                </a:moveTo>
                <a:cubicBezTo>
                  <a:pt x="737" y="1336"/>
                  <a:pt x="737" y="1337"/>
                  <a:pt x="737" y="1338"/>
                </a:cubicBezTo>
                <a:cubicBezTo>
                  <a:pt x="740" y="1338"/>
                  <a:pt x="743" y="1338"/>
                  <a:pt x="745" y="1337"/>
                </a:cubicBezTo>
                <a:cubicBezTo>
                  <a:pt x="746" y="1333"/>
                  <a:pt x="746" y="1329"/>
                  <a:pt x="746" y="1325"/>
                </a:cubicBezTo>
                <a:cubicBezTo>
                  <a:pt x="744" y="1325"/>
                  <a:pt x="742" y="1325"/>
                  <a:pt x="740" y="1327"/>
                </a:cubicBezTo>
                <a:cubicBezTo>
                  <a:pt x="741" y="1328"/>
                  <a:pt x="741" y="1330"/>
                  <a:pt x="741" y="1331"/>
                </a:cubicBezTo>
                <a:cubicBezTo>
                  <a:pt x="741" y="1333"/>
                  <a:pt x="739" y="1334"/>
                  <a:pt x="737" y="1336"/>
                </a:cubicBezTo>
                <a:close/>
                <a:moveTo>
                  <a:pt x="1127" y="1222"/>
                </a:moveTo>
                <a:cubicBezTo>
                  <a:pt x="1129" y="1219"/>
                  <a:pt x="1130" y="1218"/>
                  <a:pt x="1131" y="1216"/>
                </a:cubicBezTo>
                <a:cubicBezTo>
                  <a:pt x="1132" y="1212"/>
                  <a:pt x="1129" y="1211"/>
                  <a:pt x="1127" y="1210"/>
                </a:cubicBezTo>
                <a:cubicBezTo>
                  <a:pt x="1125" y="1213"/>
                  <a:pt x="1124" y="1215"/>
                  <a:pt x="1122" y="1218"/>
                </a:cubicBezTo>
                <a:cubicBezTo>
                  <a:pt x="1122" y="1219"/>
                  <a:pt x="1123" y="1221"/>
                  <a:pt x="1123" y="1222"/>
                </a:cubicBezTo>
                <a:cubicBezTo>
                  <a:pt x="1125" y="1223"/>
                  <a:pt x="1126" y="1222"/>
                  <a:pt x="1127" y="1222"/>
                </a:cubicBezTo>
                <a:close/>
                <a:moveTo>
                  <a:pt x="1653" y="1284"/>
                </a:moveTo>
                <a:cubicBezTo>
                  <a:pt x="1657" y="1281"/>
                  <a:pt x="1662" y="1281"/>
                  <a:pt x="1666" y="1279"/>
                </a:cubicBezTo>
                <a:cubicBezTo>
                  <a:pt x="1666" y="1278"/>
                  <a:pt x="1666" y="1277"/>
                  <a:pt x="1665" y="1276"/>
                </a:cubicBezTo>
                <a:cubicBezTo>
                  <a:pt x="1663" y="1276"/>
                  <a:pt x="1661" y="1276"/>
                  <a:pt x="1660" y="1278"/>
                </a:cubicBezTo>
                <a:cubicBezTo>
                  <a:pt x="1660" y="1279"/>
                  <a:pt x="1659" y="1279"/>
                  <a:pt x="1659" y="1279"/>
                </a:cubicBezTo>
                <a:cubicBezTo>
                  <a:pt x="1654" y="1276"/>
                  <a:pt x="1651" y="1280"/>
                  <a:pt x="1647" y="1283"/>
                </a:cubicBezTo>
                <a:cubicBezTo>
                  <a:pt x="1649" y="1284"/>
                  <a:pt x="1651" y="1286"/>
                  <a:pt x="1653" y="1284"/>
                </a:cubicBezTo>
                <a:close/>
                <a:moveTo>
                  <a:pt x="475" y="631"/>
                </a:moveTo>
                <a:cubicBezTo>
                  <a:pt x="471" y="634"/>
                  <a:pt x="466" y="629"/>
                  <a:pt x="462" y="634"/>
                </a:cubicBezTo>
                <a:cubicBezTo>
                  <a:pt x="466" y="639"/>
                  <a:pt x="473" y="635"/>
                  <a:pt x="477" y="639"/>
                </a:cubicBezTo>
                <a:cubicBezTo>
                  <a:pt x="477" y="636"/>
                  <a:pt x="477" y="633"/>
                  <a:pt x="475" y="631"/>
                </a:cubicBezTo>
                <a:close/>
                <a:moveTo>
                  <a:pt x="851" y="1538"/>
                </a:moveTo>
                <a:cubicBezTo>
                  <a:pt x="851" y="1535"/>
                  <a:pt x="852" y="1533"/>
                  <a:pt x="852" y="1531"/>
                </a:cubicBezTo>
                <a:cubicBezTo>
                  <a:pt x="853" y="1530"/>
                  <a:pt x="854" y="1528"/>
                  <a:pt x="854" y="1526"/>
                </a:cubicBezTo>
                <a:cubicBezTo>
                  <a:pt x="851" y="1527"/>
                  <a:pt x="849" y="1526"/>
                  <a:pt x="847" y="1529"/>
                </a:cubicBezTo>
                <a:cubicBezTo>
                  <a:pt x="847" y="1531"/>
                  <a:pt x="848" y="1533"/>
                  <a:pt x="846" y="1535"/>
                </a:cubicBezTo>
                <a:cubicBezTo>
                  <a:pt x="844" y="1537"/>
                  <a:pt x="846" y="1539"/>
                  <a:pt x="847" y="1542"/>
                </a:cubicBezTo>
                <a:cubicBezTo>
                  <a:pt x="847" y="1539"/>
                  <a:pt x="850" y="1539"/>
                  <a:pt x="851" y="1538"/>
                </a:cubicBezTo>
                <a:close/>
                <a:moveTo>
                  <a:pt x="1692" y="1316"/>
                </a:moveTo>
                <a:cubicBezTo>
                  <a:pt x="1691" y="1311"/>
                  <a:pt x="1691" y="1311"/>
                  <a:pt x="1687" y="1306"/>
                </a:cubicBezTo>
                <a:cubicBezTo>
                  <a:pt x="1683" y="1306"/>
                  <a:pt x="1682" y="1309"/>
                  <a:pt x="1679" y="1311"/>
                </a:cubicBezTo>
                <a:cubicBezTo>
                  <a:pt x="1686" y="1308"/>
                  <a:pt x="1686" y="1318"/>
                  <a:pt x="1692" y="1316"/>
                </a:cubicBezTo>
                <a:close/>
                <a:moveTo>
                  <a:pt x="1418" y="1443"/>
                </a:moveTo>
                <a:cubicBezTo>
                  <a:pt x="1420" y="1442"/>
                  <a:pt x="1420" y="1442"/>
                  <a:pt x="1422" y="1441"/>
                </a:cubicBezTo>
                <a:cubicBezTo>
                  <a:pt x="1420" y="1438"/>
                  <a:pt x="1421" y="1434"/>
                  <a:pt x="1417" y="1432"/>
                </a:cubicBezTo>
                <a:cubicBezTo>
                  <a:pt x="1418" y="1426"/>
                  <a:pt x="1411" y="1429"/>
                  <a:pt x="1410" y="1425"/>
                </a:cubicBezTo>
                <a:cubicBezTo>
                  <a:pt x="1410" y="1432"/>
                  <a:pt x="1418" y="1435"/>
                  <a:pt x="1418" y="1443"/>
                </a:cubicBezTo>
                <a:close/>
                <a:moveTo>
                  <a:pt x="780" y="1414"/>
                </a:moveTo>
                <a:cubicBezTo>
                  <a:pt x="783" y="1412"/>
                  <a:pt x="783" y="1408"/>
                  <a:pt x="787" y="1407"/>
                </a:cubicBezTo>
                <a:cubicBezTo>
                  <a:pt x="786" y="1405"/>
                  <a:pt x="786" y="1402"/>
                  <a:pt x="784" y="1400"/>
                </a:cubicBezTo>
                <a:cubicBezTo>
                  <a:pt x="783" y="1404"/>
                  <a:pt x="778" y="1403"/>
                  <a:pt x="777" y="1408"/>
                </a:cubicBezTo>
                <a:cubicBezTo>
                  <a:pt x="779" y="1409"/>
                  <a:pt x="776" y="1413"/>
                  <a:pt x="780" y="1414"/>
                </a:cubicBezTo>
                <a:close/>
                <a:moveTo>
                  <a:pt x="1599" y="675"/>
                </a:moveTo>
                <a:cubicBezTo>
                  <a:pt x="1596" y="677"/>
                  <a:pt x="1596" y="681"/>
                  <a:pt x="1592" y="682"/>
                </a:cubicBezTo>
                <a:cubicBezTo>
                  <a:pt x="1593" y="684"/>
                  <a:pt x="1592" y="687"/>
                  <a:pt x="1594" y="688"/>
                </a:cubicBezTo>
                <a:cubicBezTo>
                  <a:pt x="1598" y="689"/>
                  <a:pt x="1597" y="685"/>
                  <a:pt x="1601" y="685"/>
                </a:cubicBezTo>
                <a:cubicBezTo>
                  <a:pt x="1600" y="681"/>
                  <a:pt x="1604" y="678"/>
                  <a:pt x="1599" y="675"/>
                </a:cubicBezTo>
                <a:close/>
                <a:moveTo>
                  <a:pt x="1445" y="1446"/>
                </a:moveTo>
                <a:cubicBezTo>
                  <a:pt x="1443" y="1446"/>
                  <a:pt x="1442" y="1446"/>
                  <a:pt x="1442" y="1448"/>
                </a:cubicBezTo>
                <a:cubicBezTo>
                  <a:pt x="1445" y="1450"/>
                  <a:pt x="1446" y="1453"/>
                  <a:pt x="1446" y="1456"/>
                </a:cubicBezTo>
                <a:cubicBezTo>
                  <a:pt x="1448" y="1457"/>
                  <a:pt x="1450" y="1458"/>
                  <a:pt x="1452" y="1460"/>
                </a:cubicBezTo>
                <a:cubicBezTo>
                  <a:pt x="1454" y="1457"/>
                  <a:pt x="1455" y="1455"/>
                  <a:pt x="1453" y="1453"/>
                </a:cubicBezTo>
                <a:cubicBezTo>
                  <a:pt x="1451" y="1451"/>
                  <a:pt x="1449" y="1450"/>
                  <a:pt x="1447" y="1450"/>
                </a:cubicBezTo>
                <a:cubicBezTo>
                  <a:pt x="1446" y="1449"/>
                  <a:pt x="1446" y="1447"/>
                  <a:pt x="1445" y="1446"/>
                </a:cubicBezTo>
                <a:close/>
                <a:moveTo>
                  <a:pt x="897" y="1748"/>
                </a:moveTo>
                <a:cubicBezTo>
                  <a:pt x="896" y="1749"/>
                  <a:pt x="895" y="1749"/>
                  <a:pt x="894" y="1749"/>
                </a:cubicBezTo>
                <a:cubicBezTo>
                  <a:pt x="892" y="1755"/>
                  <a:pt x="894" y="1759"/>
                  <a:pt x="895" y="1764"/>
                </a:cubicBezTo>
                <a:cubicBezTo>
                  <a:pt x="896" y="1764"/>
                  <a:pt x="897" y="1764"/>
                  <a:pt x="898" y="1764"/>
                </a:cubicBezTo>
                <a:cubicBezTo>
                  <a:pt x="901" y="1758"/>
                  <a:pt x="898" y="1753"/>
                  <a:pt x="897" y="1748"/>
                </a:cubicBezTo>
                <a:close/>
                <a:moveTo>
                  <a:pt x="455" y="464"/>
                </a:moveTo>
                <a:cubicBezTo>
                  <a:pt x="455" y="468"/>
                  <a:pt x="454" y="472"/>
                  <a:pt x="450" y="472"/>
                </a:cubicBezTo>
                <a:cubicBezTo>
                  <a:pt x="449" y="472"/>
                  <a:pt x="447" y="474"/>
                  <a:pt x="448" y="476"/>
                </a:cubicBezTo>
                <a:cubicBezTo>
                  <a:pt x="451" y="475"/>
                  <a:pt x="455" y="475"/>
                  <a:pt x="458" y="476"/>
                </a:cubicBezTo>
                <a:cubicBezTo>
                  <a:pt x="459" y="474"/>
                  <a:pt x="460" y="473"/>
                  <a:pt x="461" y="472"/>
                </a:cubicBezTo>
                <a:cubicBezTo>
                  <a:pt x="461" y="468"/>
                  <a:pt x="457" y="467"/>
                  <a:pt x="455" y="464"/>
                </a:cubicBezTo>
                <a:close/>
                <a:moveTo>
                  <a:pt x="1537" y="445"/>
                </a:moveTo>
                <a:cubicBezTo>
                  <a:pt x="1538" y="446"/>
                  <a:pt x="1540" y="447"/>
                  <a:pt x="1541" y="447"/>
                </a:cubicBezTo>
                <a:cubicBezTo>
                  <a:pt x="1543" y="447"/>
                  <a:pt x="1545" y="446"/>
                  <a:pt x="1546" y="446"/>
                </a:cubicBezTo>
                <a:cubicBezTo>
                  <a:pt x="1547" y="444"/>
                  <a:pt x="1549" y="443"/>
                  <a:pt x="1548" y="440"/>
                </a:cubicBezTo>
                <a:cubicBezTo>
                  <a:pt x="1545" y="440"/>
                  <a:pt x="1543" y="439"/>
                  <a:pt x="1540" y="437"/>
                </a:cubicBezTo>
                <a:cubicBezTo>
                  <a:pt x="1539" y="440"/>
                  <a:pt x="1536" y="442"/>
                  <a:pt x="1537" y="445"/>
                </a:cubicBezTo>
                <a:close/>
                <a:moveTo>
                  <a:pt x="1574" y="814"/>
                </a:moveTo>
                <a:cubicBezTo>
                  <a:pt x="1571" y="815"/>
                  <a:pt x="1568" y="811"/>
                  <a:pt x="1566" y="815"/>
                </a:cubicBezTo>
                <a:cubicBezTo>
                  <a:pt x="1568" y="816"/>
                  <a:pt x="1570" y="818"/>
                  <a:pt x="1571" y="819"/>
                </a:cubicBezTo>
                <a:cubicBezTo>
                  <a:pt x="1574" y="819"/>
                  <a:pt x="1574" y="815"/>
                  <a:pt x="1576" y="815"/>
                </a:cubicBezTo>
                <a:cubicBezTo>
                  <a:pt x="1578" y="816"/>
                  <a:pt x="1580" y="817"/>
                  <a:pt x="1582" y="818"/>
                </a:cubicBezTo>
                <a:cubicBezTo>
                  <a:pt x="1584" y="815"/>
                  <a:pt x="1584" y="813"/>
                  <a:pt x="1582" y="810"/>
                </a:cubicBezTo>
                <a:cubicBezTo>
                  <a:pt x="1578" y="810"/>
                  <a:pt x="1577" y="813"/>
                  <a:pt x="1574" y="814"/>
                </a:cubicBezTo>
                <a:close/>
                <a:moveTo>
                  <a:pt x="1058" y="1450"/>
                </a:moveTo>
                <a:cubicBezTo>
                  <a:pt x="1059" y="1454"/>
                  <a:pt x="1060" y="1458"/>
                  <a:pt x="1061" y="1461"/>
                </a:cubicBezTo>
                <a:cubicBezTo>
                  <a:pt x="1063" y="1460"/>
                  <a:pt x="1065" y="1461"/>
                  <a:pt x="1066" y="1459"/>
                </a:cubicBezTo>
                <a:cubicBezTo>
                  <a:pt x="1065" y="1456"/>
                  <a:pt x="1064" y="1453"/>
                  <a:pt x="1063" y="1449"/>
                </a:cubicBezTo>
                <a:cubicBezTo>
                  <a:pt x="1062" y="1449"/>
                  <a:pt x="1061" y="1448"/>
                  <a:pt x="1060" y="1447"/>
                </a:cubicBezTo>
                <a:cubicBezTo>
                  <a:pt x="1059" y="1449"/>
                  <a:pt x="1058" y="1450"/>
                  <a:pt x="1058" y="1450"/>
                </a:cubicBezTo>
                <a:close/>
                <a:moveTo>
                  <a:pt x="1341" y="1171"/>
                </a:moveTo>
                <a:cubicBezTo>
                  <a:pt x="1343" y="1173"/>
                  <a:pt x="1344" y="1174"/>
                  <a:pt x="1346" y="1176"/>
                </a:cubicBezTo>
                <a:cubicBezTo>
                  <a:pt x="1349" y="1175"/>
                  <a:pt x="1352" y="1179"/>
                  <a:pt x="1355" y="1175"/>
                </a:cubicBezTo>
                <a:cubicBezTo>
                  <a:pt x="1353" y="1174"/>
                  <a:pt x="1355" y="1171"/>
                  <a:pt x="1352" y="1170"/>
                </a:cubicBezTo>
                <a:cubicBezTo>
                  <a:pt x="1351" y="1170"/>
                  <a:pt x="1349" y="1172"/>
                  <a:pt x="1348" y="1171"/>
                </a:cubicBezTo>
                <a:cubicBezTo>
                  <a:pt x="1347" y="1170"/>
                  <a:pt x="1347" y="1169"/>
                  <a:pt x="1346" y="1167"/>
                </a:cubicBezTo>
                <a:cubicBezTo>
                  <a:pt x="1344" y="1169"/>
                  <a:pt x="1341" y="1168"/>
                  <a:pt x="1341" y="1171"/>
                </a:cubicBezTo>
                <a:close/>
                <a:moveTo>
                  <a:pt x="1266" y="1063"/>
                </a:moveTo>
                <a:cubicBezTo>
                  <a:pt x="1265" y="1065"/>
                  <a:pt x="1266" y="1067"/>
                  <a:pt x="1263" y="1070"/>
                </a:cubicBezTo>
                <a:cubicBezTo>
                  <a:pt x="1268" y="1068"/>
                  <a:pt x="1270" y="1070"/>
                  <a:pt x="1272" y="1072"/>
                </a:cubicBezTo>
                <a:cubicBezTo>
                  <a:pt x="1274" y="1071"/>
                  <a:pt x="1277" y="1071"/>
                  <a:pt x="1279" y="1069"/>
                </a:cubicBezTo>
                <a:cubicBezTo>
                  <a:pt x="1278" y="1068"/>
                  <a:pt x="1278" y="1066"/>
                  <a:pt x="1277" y="1064"/>
                </a:cubicBezTo>
                <a:cubicBezTo>
                  <a:pt x="1273" y="1065"/>
                  <a:pt x="1269" y="1067"/>
                  <a:pt x="1266" y="1063"/>
                </a:cubicBezTo>
                <a:close/>
                <a:moveTo>
                  <a:pt x="600" y="1379"/>
                </a:moveTo>
                <a:cubicBezTo>
                  <a:pt x="600" y="1385"/>
                  <a:pt x="595" y="1384"/>
                  <a:pt x="592" y="1385"/>
                </a:cubicBezTo>
                <a:cubicBezTo>
                  <a:pt x="592" y="1388"/>
                  <a:pt x="592" y="1389"/>
                  <a:pt x="591" y="1391"/>
                </a:cubicBezTo>
                <a:cubicBezTo>
                  <a:pt x="596" y="1391"/>
                  <a:pt x="600" y="1389"/>
                  <a:pt x="604" y="1385"/>
                </a:cubicBezTo>
                <a:cubicBezTo>
                  <a:pt x="603" y="1384"/>
                  <a:pt x="603" y="1383"/>
                  <a:pt x="602" y="1381"/>
                </a:cubicBezTo>
                <a:cubicBezTo>
                  <a:pt x="602" y="1381"/>
                  <a:pt x="601" y="1380"/>
                  <a:pt x="600" y="1379"/>
                </a:cubicBezTo>
                <a:close/>
                <a:moveTo>
                  <a:pt x="299" y="1171"/>
                </a:moveTo>
                <a:cubicBezTo>
                  <a:pt x="300" y="1171"/>
                  <a:pt x="300" y="1170"/>
                  <a:pt x="300" y="1169"/>
                </a:cubicBezTo>
                <a:cubicBezTo>
                  <a:pt x="299" y="1167"/>
                  <a:pt x="297" y="1167"/>
                  <a:pt x="296" y="1166"/>
                </a:cubicBezTo>
                <a:cubicBezTo>
                  <a:pt x="293" y="1167"/>
                  <a:pt x="290" y="1168"/>
                  <a:pt x="288" y="1168"/>
                </a:cubicBezTo>
                <a:cubicBezTo>
                  <a:pt x="287" y="1170"/>
                  <a:pt x="286" y="1171"/>
                  <a:pt x="287" y="1174"/>
                </a:cubicBezTo>
                <a:cubicBezTo>
                  <a:pt x="291" y="1173"/>
                  <a:pt x="295" y="1172"/>
                  <a:pt x="299" y="1171"/>
                </a:cubicBezTo>
                <a:close/>
                <a:moveTo>
                  <a:pt x="431" y="946"/>
                </a:moveTo>
                <a:cubicBezTo>
                  <a:pt x="431" y="945"/>
                  <a:pt x="433" y="944"/>
                  <a:pt x="433" y="942"/>
                </a:cubicBezTo>
                <a:cubicBezTo>
                  <a:pt x="432" y="942"/>
                  <a:pt x="431" y="942"/>
                  <a:pt x="429" y="942"/>
                </a:cubicBezTo>
                <a:cubicBezTo>
                  <a:pt x="429" y="939"/>
                  <a:pt x="427" y="938"/>
                  <a:pt x="425" y="936"/>
                </a:cubicBezTo>
                <a:cubicBezTo>
                  <a:pt x="424" y="934"/>
                  <a:pt x="423" y="934"/>
                  <a:pt x="421" y="935"/>
                </a:cubicBezTo>
                <a:cubicBezTo>
                  <a:pt x="422" y="938"/>
                  <a:pt x="423" y="941"/>
                  <a:pt x="423" y="944"/>
                </a:cubicBezTo>
                <a:cubicBezTo>
                  <a:pt x="426" y="944"/>
                  <a:pt x="428" y="947"/>
                  <a:pt x="431" y="946"/>
                </a:cubicBezTo>
                <a:close/>
                <a:moveTo>
                  <a:pt x="13" y="1174"/>
                </a:moveTo>
                <a:cubicBezTo>
                  <a:pt x="14" y="1173"/>
                  <a:pt x="14" y="1172"/>
                  <a:pt x="15" y="1171"/>
                </a:cubicBezTo>
                <a:cubicBezTo>
                  <a:pt x="11" y="1167"/>
                  <a:pt x="8" y="1171"/>
                  <a:pt x="4" y="1171"/>
                </a:cubicBezTo>
                <a:cubicBezTo>
                  <a:pt x="3" y="1173"/>
                  <a:pt x="2" y="1175"/>
                  <a:pt x="0" y="1178"/>
                </a:cubicBezTo>
                <a:cubicBezTo>
                  <a:pt x="5" y="1176"/>
                  <a:pt x="9" y="1175"/>
                  <a:pt x="13" y="1174"/>
                </a:cubicBezTo>
                <a:close/>
                <a:moveTo>
                  <a:pt x="996" y="1357"/>
                </a:moveTo>
                <a:cubicBezTo>
                  <a:pt x="998" y="1355"/>
                  <a:pt x="1000" y="1354"/>
                  <a:pt x="1002" y="1352"/>
                </a:cubicBezTo>
                <a:cubicBezTo>
                  <a:pt x="1002" y="1350"/>
                  <a:pt x="1000" y="1348"/>
                  <a:pt x="1003" y="1345"/>
                </a:cubicBezTo>
                <a:cubicBezTo>
                  <a:pt x="999" y="1346"/>
                  <a:pt x="996" y="1347"/>
                  <a:pt x="993" y="1348"/>
                </a:cubicBezTo>
                <a:cubicBezTo>
                  <a:pt x="993" y="1351"/>
                  <a:pt x="994" y="1354"/>
                  <a:pt x="996" y="1357"/>
                </a:cubicBezTo>
                <a:close/>
                <a:moveTo>
                  <a:pt x="589" y="1375"/>
                </a:moveTo>
                <a:cubicBezTo>
                  <a:pt x="587" y="1373"/>
                  <a:pt x="586" y="1371"/>
                  <a:pt x="583" y="1369"/>
                </a:cubicBezTo>
                <a:cubicBezTo>
                  <a:pt x="584" y="1371"/>
                  <a:pt x="584" y="1372"/>
                  <a:pt x="584" y="1373"/>
                </a:cubicBezTo>
                <a:cubicBezTo>
                  <a:pt x="581" y="1374"/>
                  <a:pt x="576" y="1375"/>
                  <a:pt x="578" y="1381"/>
                </a:cubicBezTo>
                <a:cubicBezTo>
                  <a:pt x="581" y="1380"/>
                  <a:pt x="584" y="1379"/>
                  <a:pt x="585" y="1379"/>
                </a:cubicBezTo>
                <a:cubicBezTo>
                  <a:pt x="587" y="1377"/>
                  <a:pt x="588" y="1376"/>
                  <a:pt x="589" y="1375"/>
                </a:cubicBezTo>
                <a:close/>
                <a:moveTo>
                  <a:pt x="1633" y="688"/>
                </a:moveTo>
                <a:cubicBezTo>
                  <a:pt x="1627" y="686"/>
                  <a:pt x="1626" y="692"/>
                  <a:pt x="1622" y="691"/>
                </a:cubicBezTo>
                <a:cubicBezTo>
                  <a:pt x="1622" y="694"/>
                  <a:pt x="1621" y="695"/>
                  <a:pt x="1621" y="698"/>
                </a:cubicBezTo>
                <a:cubicBezTo>
                  <a:pt x="1627" y="696"/>
                  <a:pt x="1631" y="694"/>
                  <a:pt x="1633" y="688"/>
                </a:cubicBezTo>
                <a:close/>
                <a:moveTo>
                  <a:pt x="444" y="659"/>
                </a:moveTo>
                <a:cubicBezTo>
                  <a:pt x="442" y="660"/>
                  <a:pt x="440" y="659"/>
                  <a:pt x="439" y="663"/>
                </a:cubicBezTo>
                <a:cubicBezTo>
                  <a:pt x="442" y="663"/>
                  <a:pt x="442" y="666"/>
                  <a:pt x="444" y="667"/>
                </a:cubicBezTo>
                <a:cubicBezTo>
                  <a:pt x="445" y="666"/>
                  <a:pt x="447" y="667"/>
                  <a:pt x="449" y="665"/>
                </a:cubicBezTo>
                <a:cubicBezTo>
                  <a:pt x="446" y="662"/>
                  <a:pt x="448" y="658"/>
                  <a:pt x="448" y="655"/>
                </a:cubicBezTo>
                <a:cubicBezTo>
                  <a:pt x="447" y="654"/>
                  <a:pt x="446" y="655"/>
                  <a:pt x="445" y="655"/>
                </a:cubicBezTo>
                <a:cubicBezTo>
                  <a:pt x="444" y="656"/>
                  <a:pt x="444" y="658"/>
                  <a:pt x="444" y="659"/>
                </a:cubicBezTo>
                <a:close/>
                <a:moveTo>
                  <a:pt x="386" y="671"/>
                </a:moveTo>
                <a:cubicBezTo>
                  <a:pt x="383" y="671"/>
                  <a:pt x="380" y="672"/>
                  <a:pt x="380" y="676"/>
                </a:cubicBezTo>
                <a:cubicBezTo>
                  <a:pt x="381" y="679"/>
                  <a:pt x="386" y="676"/>
                  <a:pt x="386" y="680"/>
                </a:cubicBezTo>
                <a:cubicBezTo>
                  <a:pt x="388" y="680"/>
                  <a:pt x="389" y="679"/>
                  <a:pt x="391" y="679"/>
                </a:cubicBezTo>
                <a:cubicBezTo>
                  <a:pt x="391" y="675"/>
                  <a:pt x="388" y="673"/>
                  <a:pt x="386" y="671"/>
                </a:cubicBezTo>
                <a:close/>
                <a:moveTo>
                  <a:pt x="572" y="1079"/>
                </a:moveTo>
                <a:cubicBezTo>
                  <a:pt x="568" y="1080"/>
                  <a:pt x="566" y="1082"/>
                  <a:pt x="566" y="1086"/>
                </a:cubicBezTo>
                <a:cubicBezTo>
                  <a:pt x="569" y="1085"/>
                  <a:pt x="572" y="1087"/>
                  <a:pt x="574" y="1088"/>
                </a:cubicBezTo>
                <a:cubicBezTo>
                  <a:pt x="575" y="1086"/>
                  <a:pt x="576" y="1085"/>
                  <a:pt x="577" y="1083"/>
                </a:cubicBezTo>
                <a:cubicBezTo>
                  <a:pt x="575" y="1081"/>
                  <a:pt x="573" y="1080"/>
                  <a:pt x="572" y="1079"/>
                </a:cubicBezTo>
                <a:close/>
                <a:moveTo>
                  <a:pt x="393" y="1128"/>
                </a:moveTo>
                <a:cubicBezTo>
                  <a:pt x="392" y="1129"/>
                  <a:pt x="391" y="1131"/>
                  <a:pt x="390" y="1132"/>
                </a:cubicBezTo>
                <a:cubicBezTo>
                  <a:pt x="392" y="1134"/>
                  <a:pt x="395" y="1135"/>
                  <a:pt x="398" y="1137"/>
                </a:cubicBezTo>
                <a:cubicBezTo>
                  <a:pt x="398" y="1137"/>
                  <a:pt x="399" y="1136"/>
                  <a:pt x="400" y="1136"/>
                </a:cubicBezTo>
                <a:cubicBezTo>
                  <a:pt x="401" y="1134"/>
                  <a:pt x="399" y="1132"/>
                  <a:pt x="399" y="1132"/>
                </a:cubicBezTo>
                <a:cubicBezTo>
                  <a:pt x="396" y="1130"/>
                  <a:pt x="394" y="1129"/>
                  <a:pt x="393" y="1128"/>
                </a:cubicBezTo>
                <a:close/>
                <a:moveTo>
                  <a:pt x="1332" y="482"/>
                </a:moveTo>
                <a:cubicBezTo>
                  <a:pt x="1333" y="482"/>
                  <a:pt x="1334" y="480"/>
                  <a:pt x="1334" y="479"/>
                </a:cubicBezTo>
                <a:cubicBezTo>
                  <a:pt x="1334" y="477"/>
                  <a:pt x="1334" y="476"/>
                  <a:pt x="1333" y="475"/>
                </a:cubicBezTo>
                <a:cubicBezTo>
                  <a:pt x="1327" y="474"/>
                  <a:pt x="1327" y="478"/>
                  <a:pt x="1325" y="482"/>
                </a:cubicBezTo>
                <a:cubicBezTo>
                  <a:pt x="1326" y="483"/>
                  <a:pt x="1325" y="485"/>
                  <a:pt x="1327" y="486"/>
                </a:cubicBezTo>
                <a:cubicBezTo>
                  <a:pt x="1330" y="486"/>
                  <a:pt x="1329" y="482"/>
                  <a:pt x="1332" y="482"/>
                </a:cubicBezTo>
                <a:close/>
                <a:moveTo>
                  <a:pt x="1226" y="492"/>
                </a:moveTo>
                <a:cubicBezTo>
                  <a:pt x="1228" y="492"/>
                  <a:pt x="1230" y="491"/>
                  <a:pt x="1231" y="491"/>
                </a:cubicBezTo>
                <a:cubicBezTo>
                  <a:pt x="1231" y="488"/>
                  <a:pt x="1232" y="486"/>
                  <a:pt x="1234" y="485"/>
                </a:cubicBezTo>
                <a:cubicBezTo>
                  <a:pt x="1231" y="484"/>
                  <a:pt x="1228" y="480"/>
                  <a:pt x="1224" y="483"/>
                </a:cubicBezTo>
                <a:cubicBezTo>
                  <a:pt x="1225" y="486"/>
                  <a:pt x="1226" y="489"/>
                  <a:pt x="1226" y="492"/>
                </a:cubicBezTo>
                <a:close/>
                <a:moveTo>
                  <a:pt x="1203" y="457"/>
                </a:moveTo>
                <a:cubicBezTo>
                  <a:pt x="1196" y="463"/>
                  <a:pt x="1197" y="468"/>
                  <a:pt x="1199" y="475"/>
                </a:cubicBezTo>
                <a:cubicBezTo>
                  <a:pt x="1206" y="469"/>
                  <a:pt x="1201" y="464"/>
                  <a:pt x="1203" y="457"/>
                </a:cubicBezTo>
                <a:close/>
                <a:moveTo>
                  <a:pt x="1196" y="1276"/>
                </a:moveTo>
                <a:cubicBezTo>
                  <a:pt x="1201" y="1278"/>
                  <a:pt x="1201" y="1278"/>
                  <a:pt x="1201" y="1277"/>
                </a:cubicBezTo>
                <a:cubicBezTo>
                  <a:pt x="1201" y="1276"/>
                  <a:pt x="1200" y="1275"/>
                  <a:pt x="1200" y="1273"/>
                </a:cubicBezTo>
                <a:cubicBezTo>
                  <a:pt x="1195" y="1274"/>
                  <a:pt x="1193" y="1266"/>
                  <a:pt x="1186" y="1269"/>
                </a:cubicBezTo>
                <a:cubicBezTo>
                  <a:pt x="1189" y="1271"/>
                  <a:pt x="1191" y="1274"/>
                  <a:pt x="1191" y="1277"/>
                </a:cubicBezTo>
                <a:cubicBezTo>
                  <a:pt x="1193" y="1276"/>
                  <a:pt x="1194" y="1276"/>
                  <a:pt x="1196" y="1276"/>
                </a:cubicBezTo>
                <a:close/>
                <a:moveTo>
                  <a:pt x="914" y="457"/>
                </a:moveTo>
                <a:cubicBezTo>
                  <a:pt x="913" y="453"/>
                  <a:pt x="916" y="448"/>
                  <a:pt x="912" y="443"/>
                </a:cubicBezTo>
                <a:cubicBezTo>
                  <a:pt x="910" y="449"/>
                  <a:pt x="911" y="456"/>
                  <a:pt x="907" y="461"/>
                </a:cubicBezTo>
                <a:cubicBezTo>
                  <a:pt x="914" y="464"/>
                  <a:pt x="910" y="456"/>
                  <a:pt x="914" y="457"/>
                </a:cubicBezTo>
                <a:close/>
                <a:moveTo>
                  <a:pt x="657" y="567"/>
                </a:moveTo>
                <a:cubicBezTo>
                  <a:pt x="657" y="566"/>
                  <a:pt x="658" y="565"/>
                  <a:pt x="659" y="564"/>
                </a:cubicBezTo>
                <a:cubicBezTo>
                  <a:pt x="656" y="562"/>
                  <a:pt x="654" y="560"/>
                  <a:pt x="651" y="556"/>
                </a:cubicBezTo>
                <a:cubicBezTo>
                  <a:pt x="651" y="563"/>
                  <a:pt x="645" y="561"/>
                  <a:pt x="642" y="563"/>
                </a:cubicBezTo>
                <a:cubicBezTo>
                  <a:pt x="645" y="565"/>
                  <a:pt x="648" y="563"/>
                  <a:pt x="651" y="563"/>
                </a:cubicBezTo>
                <a:cubicBezTo>
                  <a:pt x="651" y="566"/>
                  <a:pt x="653" y="567"/>
                  <a:pt x="657" y="567"/>
                </a:cubicBezTo>
                <a:close/>
                <a:moveTo>
                  <a:pt x="553" y="820"/>
                </a:moveTo>
                <a:cubicBezTo>
                  <a:pt x="551" y="821"/>
                  <a:pt x="549" y="821"/>
                  <a:pt x="547" y="822"/>
                </a:cubicBezTo>
                <a:cubicBezTo>
                  <a:pt x="550" y="827"/>
                  <a:pt x="556" y="825"/>
                  <a:pt x="558" y="827"/>
                </a:cubicBezTo>
                <a:cubicBezTo>
                  <a:pt x="559" y="825"/>
                  <a:pt x="560" y="823"/>
                  <a:pt x="561" y="822"/>
                </a:cubicBezTo>
                <a:cubicBezTo>
                  <a:pt x="560" y="822"/>
                  <a:pt x="558" y="823"/>
                  <a:pt x="557" y="823"/>
                </a:cubicBezTo>
                <a:cubicBezTo>
                  <a:pt x="554" y="823"/>
                  <a:pt x="555" y="821"/>
                  <a:pt x="553" y="820"/>
                </a:cubicBezTo>
                <a:close/>
                <a:moveTo>
                  <a:pt x="576" y="1115"/>
                </a:moveTo>
                <a:cubicBezTo>
                  <a:pt x="584" y="1115"/>
                  <a:pt x="584" y="1110"/>
                  <a:pt x="585" y="1105"/>
                </a:cubicBezTo>
                <a:cubicBezTo>
                  <a:pt x="585" y="1104"/>
                  <a:pt x="586" y="1104"/>
                  <a:pt x="584" y="1104"/>
                </a:cubicBezTo>
                <a:cubicBezTo>
                  <a:pt x="583" y="1104"/>
                  <a:pt x="582" y="1104"/>
                  <a:pt x="580" y="1105"/>
                </a:cubicBezTo>
                <a:cubicBezTo>
                  <a:pt x="579" y="1108"/>
                  <a:pt x="575" y="1111"/>
                  <a:pt x="576" y="1115"/>
                </a:cubicBezTo>
                <a:close/>
                <a:moveTo>
                  <a:pt x="477" y="1145"/>
                </a:moveTo>
                <a:cubicBezTo>
                  <a:pt x="472" y="1144"/>
                  <a:pt x="474" y="1139"/>
                  <a:pt x="471" y="1137"/>
                </a:cubicBezTo>
                <a:cubicBezTo>
                  <a:pt x="470" y="1142"/>
                  <a:pt x="465" y="1140"/>
                  <a:pt x="464" y="1142"/>
                </a:cubicBezTo>
                <a:cubicBezTo>
                  <a:pt x="467" y="1146"/>
                  <a:pt x="472" y="1147"/>
                  <a:pt x="477" y="1145"/>
                </a:cubicBezTo>
                <a:close/>
                <a:moveTo>
                  <a:pt x="1091" y="1337"/>
                </a:moveTo>
                <a:cubicBezTo>
                  <a:pt x="1093" y="1337"/>
                  <a:pt x="1096" y="1336"/>
                  <a:pt x="1099" y="1335"/>
                </a:cubicBezTo>
                <a:cubicBezTo>
                  <a:pt x="1101" y="1335"/>
                  <a:pt x="1101" y="1338"/>
                  <a:pt x="1103" y="1337"/>
                </a:cubicBezTo>
                <a:cubicBezTo>
                  <a:pt x="1104" y="1335"/>
                  <a:pt x="1103" y="1335"/>
                  <a:pt x="1101" y="1334"/>
                </a:cubicBezTo>
                <a:cubicBezTo>
                  <a:pt x="1099" y="1333"/>
                  <a:pt x="1097" y="1333"/>
                  <a:pt x="1095" y="1332"/>
                </a:cubicBezTo>
                <a:cubicBezTo>
                  <a:pt x="1091" y="1330"/>
                  <a:pt x="1091" y="1331"/>
                  <a:pt x="1087" y="1335"/>
                </a:cubicBezTo>
                <a:cubicBezTo>
                  <a:pt x="1088" y="1336"/>
                  <a:pt x="1089" y="1337"/>
                  <a:pt x="1091" y="1337"/>
                </a:cubicBezTo>
                <a:close/>
                <a:moveTo>
                  <a:pt x="888" y="1512"/>
                </a:moveTo>
                <a:cubicBezTo>
                  <a:pt x="890" y="1512"/>
                  <a:pt x="891" y="1512"/>
                  <a:pt x="891" y="1512"/>
                </a:cubicBezTo>
                <a:cubicBezTo>
                  <a:pt x="894" y="1511"/>
                  <a:pt x="892" y="1509"/>
                  <a:pt x="893" y="1508"/>
                </a:cubicBezTo>
                <a:cubicBezTo>
                  <a:pt x="899" y="1505"/>
                  <a:pt x="899" y="1505"/>
                  <a:pt x="896" y="1497"/>
                </a:cubicBezTo>
                <a:cubicBezTo>
                  <a:pt x="893" y="1502"/>
                  <a:pt x="890" y="1506"/>
                  <a:pt x="888" y="1512"/>
                </a:cubicBezTo>
                <a:close/>
                <a:moveTo>
                  <a:pt x="1385" y="1424"/>
                </a:moveTo>
                <a:cubicBezTo>
                  <a:pt x="1380" y="1424"/>
                  <a:pt x="1375" y="1423"/>
                  <a:pt x="1370" y="1423"/>
                </a:cubicBezTo>
                <a:cubicBezTo>
                  <a:pt x="1371" y="1425"/>
                  <a:pt x="1371" y="1427"/>
                  <a:pt x="1371" y="1428"/>
                </a:cubicBezTo>
                <a:cubicBezTo>
                  <a:pt x="1377" y="1430"/>
                  <a:pt x="1381" y="1429"/>
                  <a:pt x="1385" y="1424"/>
                </a:cubicBezTo>
                <a:close/>
                <a:moveTo>
                  <a:pt x="905" y="1662"/>
                </a:moveTo>
                <a:cubicBezTo>
                  <a:pt x="905" y="1662"/>
                  <a:pt x="905" y="1661"/>
                  <a:pt x="905" y="1661"/>
                </a:cubicBezTo>
                <a:cubicBezTo>
                  <a:pt x="905" y="1659"/>
                  <a:pt x="904" y="1659"/>
                  <a:pt x="903" y="1658"/>
                </a:cubicBezTo>
                <a:cubicBezTo>
                  <a:pt x="903" y="1656"/>
                  <a:pt x="906" y="1654"/>
                  <a:pt x="902" y="1653"/>
                </a:cubicBezTo>
                <a:cubicBezTo>
                  <a:pt x="898" y="1655"/>
                  <a:pt x="897" y="1660"/>
                  <a:pt x="896" y="1664"/>
                </a:cubicBezTo>
                <a:cubicBezTo>
                  <a:pt x="899" y="1664"/>
                  <a:pt x="902" y="1663"/>
                  <a:pt x="905" y="1662"/>
                </a:cubicBezTo>
                <a:close/>
                <a:moveTo>
                  <a:pt x="578" y="960"/>
                </a:moveTo>
                <a:cubicBezTo>
                  <a:pt x="574" y="960"/>
                  <a:pt x="571" y="961"/>
                  <a:pt x="567" y="962"/>
                </a:cubicBezTo>
                <a:cubicBezTo>
                  <a:pt x="568" y="964"/>
                  <a:pt x="570" y="966"/>
                  <a:pt x="571" y="965"/>
                </a:cubicBezTo>
                <a:cubicBezTo>
                  <a:pt x="576" y="964"/>
                  <a:pt x="579" y="966"/>
                  <a:pt x="583" y="968"/>
                </a:cubicBezTo>
                <a:cubicBezTo>
                  <a:pt x="583" y="965"/>
                  <a:pt x="580" y="963"/>
                  <a:pt x="578" y="960"/>
                </a:cubicBezTo>
                <a:close/>
                <a:moveTo>
                  <a:pt x="1513" y="566"/>
                </a:moveTo>
                <a:cubicBezTo>
                  <a:pt x="1513" y="562"/>
                  <a:pt x="1511" y="560"/>
                  <a:pt x="1508" y="560"/>
                </a:cubicBezTo>
                <a:cubicBezTo>
                  <a:pt x="1506" y="561"/>
                  <a:pt x="1504" y="563"/>
                  <a:pt x="1502" y="565"/>
                </a:cubicBezTo>
                <a:cubicBezTo>
                  <a:pt x="1506" y="569"/>
                  <a:pt x="1510" y="568"/>
                  <a:pt x="1513" y="566"/>
                </a:cubicBezTo>
                <a:close/>
                <a:moveTo>
                  <a:pt x="1136" y="1246"/>
                </a:moveTo>
                <a:cubicBezTo>
                  <a:pt x="1137" y="1245"/>
                  <a:pt x="1139" y="1246"/>
                  <a:pt x="1139" y="1243"/>
                </a:cubicBezTo>
                <a:cubicBezTo>
                  <a:pt x="1139" y="1242"/>
                  <a:pt x="1138" y="1241"/>
                  <a:pt x="1137" y="1241"/>
                </a:cubicBezTo>
                <a:cubicBezTo>
                  <a:pt x="1137" y="1242"/>
                  <a:pt x="1137" y="1244"/>
                  <a:pt x="1135" y="1244"/>
                </a:cubicBezTo>
                <a:cubicBezTo>
                  <a:pt x="1131" y="1244"/>
                  <a:pt x="1129" y="1240"/>
                  <a:pt x="1126" y="1240"/>
                </a:cubicBezTo>
                <a:cubicBezTo>
                  <a:pt x="1125" y="1241"/>
                  <a:pt x="1125" y="1241"/>
                  <a:pt x="1124" y="1242"/>
                </a:cubicBezTo>
                <a:cubicBezTo>
                  <a:pt x="1125" y="1245"/>
                  <a:pt x="1131" y="1245"/>
                  <a:pt x="1131" y="1250"/>
                </a:cubicBezTo>
                <a:cubicBezTo>
                  <a:pt x="1134" y="1248"/>
                  <a:pt x="1135" y="1246"/>
                  <a:pt x="1136" y="1246"/>
                </a:cubicBezTo>
                <a:close/>
                <a:moveTo>
                  <a:pt x="684" y="352"/>
                </a:moveTo>
                <a:cubicBezTo>
                  <a:pt x="687" y="352"/>
                  <a:pt x="689" y="350"/>
                  <a:pt x="689" y="348"/>
                </a:cubicBezTo>
                <a:cubicBezTo>
                  <a:pt x="686" y="346"/>
                  <a:pt x="683" y="345"/>
                  <a:pt x="681" y="343"/>
                </a:cubicBezTo>
                <a:cubicBezTo>
                  <a:pt x="680" y="344"/>
                  <a:pt x="679" y="345"/>
                  <a:pt x="679" y="346"/>
                </a:cubicBezTo>
                <a:cubicBezTo>
                  <a:pt x="679" y="350"/>
                  <a:pt x="681" y="352"/>
                  <a:pt x="684" y="352"/>
                </a:cubicBezTo>
                <a:close/>
                <a:moveTo>
                  <a:pt x="1461" y="1486"/>
                </a:moveTo>
                <a:cubicBezTo>
                  <a:pt x="1462" y="1487"/>
                  <a:pt x="1462" y="1487"/>
                  <a:pt x="1463" y="1485"/>
                </a:cubicBezTo>
                <a:cubicBezTo>
                  <a:pt x="1463" y="1485"/>
                  <a:pt x="1461" y="1483"/>
                  <a:pt x="1462" y="1481"/>
                </a:cubicBezTo>
                <a:cubicBezTo>
                  <a:pt x="1463" y="1480"/>
                  <a:pt x="1465" y="1481"/>
                  <a:pt x="1467" y="1479"/>
                </a:cubicBezTo>
                <a:cubicBezTo>
                  <a:pt x="1464" y="1477"/>
                  <a:pt x="1460" y="1476"/>
                  <a:pt x="1455" y="1476"/>
                </a:cubicBezTo>
                <a:cubicBezTo>
                  <a:pt x="1458" y="1480"/>
                  <a:pt x="1456" y="1485"/>
                  <a:pt x="1461" y="1486"/>
                </a:cubicBezTo>
                <a:close/>
                <a:moveTo>
                  <a:pt x="764" y="1213"/>
                </a:moveTo>
                <a:cubicBezTo>
                  <a:pt x="764" y="1213"/>
                  <a:pt x="763" y="1214"/>
                  <a:pt x="763" y="1214"/>
                </a:cubicBezTo>
                <a:cubicBezTo>
                  <a:pt x="761" y="1215"/>
                  <a:pt x="759" y="1215"/>
                  <a:pt x="757" y="1216"/>
                </a:cubicBezTo>
                <a:cubicBezTo>
                  <a:pt x="756" y="1215"/>
                  <a:pt x="754" y="1214"/>
                  <a:pt x="753" y="1212"/>
                </a:cubicBezTo>
                <a:cubicBezTo>
                  <a:pt x="752" y="1215"/>
                  <a:pt x="753" y="1217"/>
                  <a:pt x="754" y="1218"/>
                </a:cubicBezTo>
                <a:cubicBezTo>
                  <a:pt x="756" y="1218"/>
                  <a:pt x="757" y="1218"/>
                  <a:pt x="759" y="1218"/>
                </a:cubicBezTo>
                <a:cubicBezTo>
                  <a:pt x="759" y="1219"/>
                  <a:pt x="760" y="1220"/>
                  <a:pt x="761" y="1221"/>
                </a:cubicBezTo>
                <a:cubicBezTo>
                  <a:pt x="762" y="1217"/>
                  <a:pt x="767" y="1216"/>
                  <a:pt x="768" y="1212"/>
                </a:cubicBezTo>
                <a:cubicBezTo>
                  <a:pt x="764" y="1210"/>
                  <a:pt x="764" y="1210"/>
                  <a:pt x="764" y="1213"/>
                </a:cubicBezTo>
                <a:close/>
                <a:moveTo>
                  <a:pt x="1406" y="1415"/>
                </a:moveTo>
                <a:cubicBezTo>
                  <a:pt x="1404" y="1414"/>
                  <a:pt x="1402" y="1412"/>
                  <a:pt x="1400" y="1414"/>
                </a:cubicBezTo>
                <a:cubicBezTo>
                  <a:pt x="1401" y="1419"/>
                  <a:pt x="1405" y="1421"/>
                  <a:pt x="1405" y="1426"/>
                </a:cubicBezTo>
                <a:cubicBezTo>
                  <a:pt x="1407" y="1426"/>
                  <a:pt x="1408" y="1425"/>
                  <a:pt x="1409" y="1425"/>
                </a:cubicBezTo>
                <a:cubicBezTo>
                  <a:pt x="1408" y="1421"/>
                  <a:pt x="1407" y="1418"/>
                  <a:pt x="1406" y="1415"/>
                </a:cubicBezTo>
                <a:close/>
                <a:moveTo>
                  <a:pt x="740" y="1422"/>
                </a:moveTo>
                <a:cubicBezTo>
                  <a:pt x="744" y="1421"/>
                  <a:pt x="745" y="1418"/>
                  <a:pt x="746" y="1415"/>
                </a:cubicBezTo>
                <a:cubicBezTo>
                  <a:pt x="744" y="1410"/>
                  <a:pt x="744" y="1410"/>
                  <a:pt x="737" y="1411"/>
                </a:cubicBezTo>
                <a:cubicBezTo>
                  <a:pt x="741" y="1414"/>
                  <a:pt x="742" y="1417"/>
                  <a:pt x="740" y="1422"/>
                </a:cubicBezTo>
                <a:close/>
                <a:moveTo>
                  <a:pt x="1363" y="1417"/>
                </a:moveTo>
                <a:cubicBezTo>
                  <a:pt x="1364" y="1417"/>
                  <a:pt x="1365" y="1417"/>
                  <a:pt x="1366" y="1416"/>
                </a:cubicBezTo>
                <a:cubicBezTo>
                  <a:pt x="1365" y="1414"/>
                  <a:pt x="1364" y="1412"/>
                  <a:pt x="1364" y="1410"/>
                </a:cubicBezTo>
                <a:cubicBezTo>
                  <a:pt x="1362" y="1409"/>
                  <a:pt x="1360" y="1409"/>
                  <a:pt x="1359" y="1409"/>
                </a:cubicBezTo>
                <a:cubicBezTo>
                  <a:pt x="1358" y="1410"/>
                  <a:pt x="1357" y="1411"/>
                  <a:pt x="1357" y="1412"/>
                </a:cubicBezTo>
                <a:cubicBezTo>
                  <a:pt x="1357" y="1415"/>
                  <a:pt x="1359" y="1418"/>
                  <a:pt x="1363" y="1417"/>
                </a:cubicBezTo>
                <a:close/>
                <a:moveTo>
                  <a:pt x="716" y="1280"/>
                </a:moveTo>
                <a:cubicBezTo>
                  <a:pt x="716" y="1281"/>
                  <a:pt x="715" y="1283"/>
                  <a:pt x="714" y="1283"/>
                </a:cubicBezTo>
                <a:cubicBezTo>
                  <a:pt x="717" y="1285"/>
                  <a:pt x="719" y="1286"/>
                  <a:pt x="721" y="1288"/>
                </a:cubicBezTo>
                <a:cubicBezTo>
                  <a:pt x="722" y="1286"/>
                  <a:pt x="725" y="1287"/>
                  <a:pt x="727" y="1284"/>
                </a:cubicBezTo>
                <a:cubicBezTo>
                  <a:pt x="725" y="1280"/>
                  <a:pt x="720" y="1281"/>
                  <a:pt x="716" y="1280"/>
                </a:cubicBezTo>
                <a:close/>
                <a:moveTo>
                  <a:pt x="1267" y="410"/>
                </a:moveTo>
                <a:cubicBezTo>
                  <a:pt x="1265" y="410"/>
                  <a:pt x="1263" y="410"/>
                  <a:pt x="1262" y="411"/>
                </a:cubicBezTo>
                <a:cubicBezTo>
                  <a:pt x="1261" y="413"/>
                  <a:pt x="1261" y="414"/>
                  <a:pt x="1261" y="415"/>
                </a:cubicBezTo>
                <a:cubicBezTo>
                  <a:pt x="1260" y="416"/>
                  <a:pt x="1257" y="415"/>
                  <a:pt x="1256" y="418"/>
                </a:cubicBezTo>
                <a:cubicBezTo>
                  <a:pt x="1257" y="419"/>
                  <a:pt x="1257" y="421"/>
                  <a:pt x="1259" y="422"/>
                </a:cubicBezTo>
                <a:cubicBezTo>
                  <a:pt x="1261" y="422"/>
                  <a:pt x="1262" y="421"/>
                  <a:pt x="1261" y="418"/>
                </a:cubicBezTo>
                <a:cubicBezTo>
                  <a:pt x="1263" y="416"/>
                  <a:pt x="1269" y="416"/>
                  <a:pt x="1267" y="410"/>
                </a:cubicBezTo>
                <a:close/>
                <a:moveTo>
                  <a:pt x="496" y="846"/>
                </a:moveTo>
                <a:cubicBezTo>
                  <a:pt x="503" y="846"/>
                  <a:pt x="506" y="844"/>
                  <a:pt x="505" y="840"/>
                </a:cubicBezTo>
                <a:cubicBezTo>
                  <a:pt x="504" y="839"/>
                  <a:pt x="502" y="839"/>
                  <a:pt x="499" y="839"/>
                </a:cubicBezTo>
                <a:cubicBezTo>
                  <a:pt x="498" y="840"/>
                  <a:pt x="496" y="842"/>
                  <a:pt x="496" y="846"/>
                </a:cubicBezTo>
                <a:close/>
                <a:moveTo>
                  <a:pt x="1228" y="1388"/>
                </a:moveTo>
                <a:cubicBezTo>
                  <a:pt x="1228" y="1384"/>
                  <a:pt x="1225" y="1387"/>
                  <a:pt x="1223" y="1386"/>
                </a:cubicBezTo>
                <a:cubicBezTo>
                  <a:pt x="1222" y="1384"/>
                  <a:pt x="1223" y="1382"/>
                  <a:pt x="1220" y="1381"/>
                </a:cubicBezTo>
                <a:cubicBezTo>
                  <a:pt x="1220" y="1382"/>
                  <a:pt x="1220" y="1384"/>
                  <a:pt x="1220" y="1385"/>
                </a:cubicBezTo>
                <a:cubicBezTo>
                  <a:pt x="1219" y="1386"/>
                  <a:pt x="1216" y="1385"/>
                  <a:pt x="1215" y="1387"/>
                </a:cubicBezTo>
                <a:cubicBezTo>
                  <a:pt x="1217" y="1388"/>
                  <a:pt x="1219" y="1390"/>
                  <a:pt x="1222" y="1391"/>
                </a:cubicBezTo>
                <a:cubicBezTo>
                  <a:pt x="1223" y="1390"/>
                  <a:pt x="1226" y="1390"/>
                  <a:pt x="1228" y="1388"/>
                </a:cubicBezTo>
                <a:close/>
                <a:moveTo>
                  <a:pt x="759" y="1333"/>
                </a:moveTo>
                <a:cubicBezTo>
                  <a:pt x="760" y="1331"/>
                  <a:pt x="762" y="1330"/>
                  <a:pt x="761" y="1329"/>
                </a:cubicBezTo>
                <a:cubicBezTo>
                  <a:pt x="760" y="1324"/>
                  <a:pt x="754" y="1325"/>
                  <a:pt x="751" y="1320"/>
                </a:cubicBezTo>
                <a:cubicBezTo>
                  <a:pt x="752" y="1327"/>
                  <a:pt x="755" y="1331"/>
                  <a:pt x="759" y="1333"/>
                </a:cubicBezTo>
                <a:close/>
                <a:moveTo>
                  <a:pt x="22" y="620"/>
                </a:moveTo>
                <a:cubicBezTo>
                  <a:pt x="23" y="620"/>
                  <a:pt x="23" y="622"/>
                  <a:pt x="24" y="622"/>
                </a:cubicBezTo>
                <a:cubicBezTo>
                  <a:pt x="26" y="622"/>
                  <a:pt x="27" y="622"/>
                  <a:pt x="27" y="620"/>
                </a:cubicBezTo>
                <a:cubicBezTo>
                  <a:pt x="23" y="619"/>
                  <a:pt x="20" y="617"/>
                  <a:pt x="17" y="616"/>
                </a:cubicBezTo>
                <a:cubicBezTo>
                  <a:pt x="17" y="614"/>
                  <a:pt x="15" y="614"/>
                  <a:pt x="13" y="616"/>
                </a:cubicBezTo>
                <a:cubicBezTo>
                  <a:pt x="15" y="621"/>
                  <a:pt x="19" y="619"/>
                  <a:pt x="22" y="620"/>
                </a:cubicBezTo>
                <a:close/>
                <a:moveTo>
                  <a:pt x="790" y="1487"/>
                </a:moveTo>
                <a:cubicBezTo>
                  <a:pt x="791" y="1491"/>
                  <a:pt x="794" y="1490"/>
                  <a:pt x="797" y="1489"/>
                </a:cubicBezTo>
                <a:cubicBezTo>
                  <a:pt x="796" y="1486"/>
                  <a:pt x="795" y="1483"/>
                  <a:pt x="794" y="1480"/>
                </a:cubicBezTo>
                <a:cubicBezTo>
                  <a:pt x="792" y="1480"/>
                  <a:pt x="791" y="1481"/>
                  <a:pt x="790" y="1481"/>
                </a:cubicBezTo>
                <a:cubicBezTo>
                  <a:pt x="789" y="1483"/>
                  <a:pt x="790" y="1485"/>
                  <a:pt x="790" y="1487"/>
                </a:cubicBezTo>
                <a:close/>
                <a:moveTo>
                  <a:pt x="643" y="567"/>
                </a:moveTo>
                <a:cubicBezTo>
                  <a:pt x="639" y="565"/>
                  <a:pt x="636" y="563"/>
                  <a:pt x="635" y="560"/>
                </a:cubicBezTo>
                <a:cubicBezTo>
                  <a:pt x="633" y="562"/>
                  <a:pt x="630" y="561"/>
                  <a:pt x="628" y="564"/>
                </a:cubicBezTo>
                <a:cubicBezTo>
                  <a:pt x="632" y="569"/>
                  <a:pt x="636" y="568"/>
                  <a:pt x="643" y="567"/>
                </a:cubicBezTo>
                <a:close/>
                <a:moveTo>
                  <a:pt x="922" y="1316"/>
                </a:moveTo>
                <a:cubicBezTo>
                  <a:pt x="923" y="1316"/>
                  <a:pt x="923" y="1316"/>
                  <a:pt x="924" y="1315"/>
                </a:cubicBezTo>
                <a:cubicBezTo>
                  <a:pt x="925" y="1314"/>
                  <a:pt x="923" y="1312"/>
                  <a:pt x="923" y="1310"/>
                </a:cubicBezTo>
                <a:cubicBezTo>
                  <a:pt x="920" y="1312"/>
                  <a:pt x="917" y="1307"/>
                  <a:pt x="914" y="1308"/>
                </a:cubicBezTo>
                <a:cubicBezTo>
                  <a:pt x="912" y="1310"/>
                  <a:pt x="914" y="1311"/>
                  <a:pt x="914" y="1314"/>
                </a:cubicBezTo>
                <a:cubicBezTo>
                  <a:pt x="917" y="1313"/>
                  <a:pt x="919" y="1315"/>
                  <a:pt x="922" y="1316"/>
                </a:cubicBezTo>
                <a:close/>
                <a:moveTo>
                  <a:pt x="60" y="1330"/>
                </a:moveTo>
                <a:cubicBezTo>
                  <a:pt x="61" y="1328"/>
                  <a:pt x="62" y="1326"/>
                  <a:pt x="63" y="1324"/>
                </a:cubicBezTo>
                <a:cubicBezTo>
                  <a:pt x="61" y="1323"/>
                  <a:pt x="59" y="1322"/>
                  <a:pt x="58" y="1321"/>
                </a:cubicBezTo>
                <a:cubicBezTo>
                  <a:pt x="57" y="1323"/>
                  <a:pt x="55" y="1325"/>
                  <a:pt x="53" y="1328"/>
                </a:cubicBezTo>
                <a:cubicBezTo>
                  <a:pt x="56" y="1329"/>
                  <a:pt x="57" y="1331"/>
                  <a:pt x="60" y="1330"/>
                </a:cubicBezTo>
                <a:close/>
                <a:moveTo>
                  <a:pt x="1779" y="538"/>
                </a:moveTo>
                <a:cubicBezTo>
                  <a:pt x="1781" y="537"/>
                  <a:pt x="1782" y="537"/>
                  <a:pt x="1783" y="537"/>
                </a:cubicBezTo>
                <a:cubicBezTo>
                  <a:pt x="1784" y="535"/>
                  <a:pt x="1783" y="533"/>
                  <a:pt x="1786" y="530"/>
                </a:cubicBezTo>
                <a:cubicBezTo>
                  <a:pt x="1781" y="532"/>
                  <a:pt x="1783" y="528"/>
                  <a:pt x="1780" y="528"/>
                </a:cubicBezTo>
                <a:cubicBezTo>
                  <a:pt x="1775" y="530"/>
                  <a:pt x="1777" y="534"/>
                  <a:pt x="1779" y="538"/>
                </a:cubicBezTo>
                <a:close/>
                <a:moveTo>
                  <a:pt x="633" y="329"/>
                </a:moveTo>
                <a:cubicBezTo>
                  <a:pt x="633" y="328"/>
                  <a:pt x="631" y="327"/>
                  <a:pt x="629" y="327"/>
                </a:cubicBezTo>
                <a:cubicBezTo>
                  <a:pt x="625" y="332"/>
                  <a:pt x="630" y="334"/>
                  <a:pt x="632" y="337"/>
                </a:cubicBezTo>
                <a:cubicBezTo>
                  <a:pt x="632" y="337"/>
                  <a:pt x="633" y="337"/>
                  <a:pt x="634" y="337"/>
                </a:cubicBezTo>
                <a:cubicBezTo>
                  <a:pt x="637" y="337"/>
                  <a:pt x="633" y="333"/>
                  <a:pt x="636" y="332"/>
                </a:cubicBezTo>
                <a:cubicBezTo>
                  <a:pt x="635" y="331"/>
                  <a:pt x="634" y="330"/>
                  <a:pt x="633" y="329"/>
                </a:cubicBezTo>
                <a:close/>
                <a:moveTo>
                  <a:pt x="1317" y="1373"/>
                </a:moveTo>
                <a:cubicBezTo>
                  <a:pt x="1317" y="1371"/>
                  <a:pt x="1316" y="1368"/>
                  <a:pt x="1315" y="1366"/>
                </a:cubicBezTo>
                <a:cubicBezTo>
                  <a:pt x="1311" y="1366"/>
                  <a:pt x="1309" y="1370"/>
                  <a:pt x="1307" y="1371"/>
                </a:cubicBezTo>
                <a:cubicBezTo>
                  <a:pt x="1310" y="1373"/>
                  <a:pt x="1313" y="1376"/>
                  <a:pt x="1317" y="1373"/>
                </a:cubicBezTo>
                <a:close/>
                <a:moveTo>
                  <a:pt x="903" y="1717"/>
                </a:moveTo>
                <a:cubicBezTo>
                  <a:pt x="903" y="1719"/>
                  <a:pt x="900" y="1719"/>
                  <a:pt x="899" y="1721"/>
                </a:cubicBezTo>
                <a:cubicBezTo>
                  <a:pt x="903" y="1721"/>
                  <a:pt x="904" y="1724"/>
                  <a:pt x="906" y="1726"/>
                </a:cubicBezTo>
                <a:cubicBezTo>
                  <a:pt x="910" y="1724"/>
                  <a:pt x="910" y="1721"/>
                  <a:pt x="909" y="1718"/>
                </a:cubicBezTo>
                <a:cubicBezTo>
                  <a:pt x="907" y="1718"/>
                  <a:pt x="905" y="1717"/>
                  <a:pt x="903" y="1717"/>
                </a:cubicBezTo>
                <a:close/>
                <a:moveTo>
                  <a:pt x="1169" y="1231"/>
                </a:moveTo>
                <a:cubicBezTo>
                  <a:pt x="1168" y="1228"/>
                  <a:pt x="1171" y="1227"/>
                  <a:pt x="1172" y="1225"/>
                </a:cubicBezTo>
                <a:cubicBezTo>
                  <a:pt x="1169" y="1224"/>
                  <a:pt x="1171" y="1221"/>
                  <a:pt x="1171" y="1218"/>
                </a:cubicBezTo>
                <a:cubicBezTo>
                  <a:pt x="1168" y="1219"/>
                  <a:pt x="1166" y="1220"/>
                  <a:pt x="1164" y="1220"/>
                </a:cubicBezTo>
                <a:cubicBezTo>
                  <a:pt x="1164" y="1225"/>
                  <a:pt x="1168" y="1227"/>
                  <a:pt x="1169" y="1231"/>
                </a:cubicBezTo>
                <a:close/>
                <a:moveTo>
                  <a:pt x="250" y="1238"/>
                </a:moveTo>
                <a:cubicBezTo>
                  <a:pt x="253" y="1237"/>
                  <a:pt x="256" y="1236"/>
                  <a:pt x="259" y="1235"/>
                </a:cubicBezTo>
                <a:cubicBezTo>
                  <a:pt x="258" y="1234"/>
                  <a:pt x="258" y="1232"/>
                  <a:pt x="257" y="1231"/>
                </a:cubicBezTo>
                <a:cubicBezTo>
                  <a:pt x="255" y="1230"/>
                  <a:pt x="253" y="1231"/>
                  <a:pt x="251" y="1232"/>
                </a:cubicBezTo>
                <a:cubicBezTo>
                  <a:pt x="250" y="1234"/>
                  <a:pt x="248" y="1235"/>
                  <a:pt x="250" y="1238"/>
                </a:cubicBezTo>
                <a:close/>
                <a:moveTo>
                  <a:pt x="834" y="576"/>
                </a:moveTo>
                <a:cubicBezTo>
                  <a:pt x="838" y="575"/>
                  <a:pt x="839" y="571"/>
                  <a:pt x="840" y="568"/>
                </a:cubicBezTo>
                <a:cubicBezTo>
                  <a:pt x="837" y="567"/>
                  <a:pt x="835" y="563"/>
                  <a:pt x="831" y="565"/>
                </a:cubicBezTo>
                <a:cubicBezTo>
                  <a:pt x="834" y="568"/>
                  <a:pt x="835" y="572"/>
                  <a:pt x="834" y="576"/>
                </a:cubicBezTo>
                <a:close/>
                <a:moveTo>
                  <a:pt x="509" y="644"/>
                </a:moveTo>
                <a:cubicBezTo>
                  <a:pt x="510" y="644"/>
                  <a:pt x="511" y="643"/>
                  <a:pt x="513" y="643"/>
                </a:cubicBezTo>
                <a:cubicBezTo>
                  <a:pt x="512" y="640"/>
                  <a:pt x="515" y="638"/>
                  <a:pt x="514" y="636"/>
                </a:cubicBezTo>
                <a:cubicBezTo>
                  <a:pt x="511" y="635"/>
                  <a:pt x="509" y="636"/>
                  <a:pt x="506" y="637"/>
                </a:cubicBezTo>
                <a:cubicBezTo>
                  <a:pt x="507" y="640"/>
                  <a:pt x="507" y="642"/>
                  <a:pt x="509" y="644"/>
                </a:cubicBezTo>
                <a:close/>
                <a:moveTo>
                  <a:pt x="667" y="1318"/>
                </a:moveTo>
                <a:cubicBezTo>
                  <a:pt x="668" y="1316"/>
                  <a:pt x="669" y="1315"/>
                  <a:pt x="669" y="1314"/>
                </a:cubicBezTo>
                <a:cubicBezTo>
                  <a:pt x="669" y="1312"/>
                  <a:pt x="670" y="1310"/>
                  <a:pt x="667" y="1309"/>
                </a:cubicBezTo>
                <a:cubicBezTo>
                  <a:pt x="665" y="1312"/>
                  <a:pt x="662" y="1313"/>
                  <a:pt x="658" y="1315"/>
                </a:cubicBezTo>
                <a:cubicBezTo>
                  <a:pt x="662" y="1317"/>
                  <a:pt x="665" y="1318"/>
                  <a:pt x="667" y="1318"/>
                </a:cubicBezTo>
                <a:close/>
                <a:moveTo>
                  <a:pt x="168" y="622"/>
                </a:moveTo>
                <a:cubicBezTo>
                  <a:pt x="164" y="619"/>
                  <a:pt x="159" y="617"/>
                  <a:pt x="155" y="612"/>
                </a:cubicBezTo>
                <a:cubicBezTo>
                  <a:pt x="156" y="617"/>
                  <a:pt x="157" y="620"/>
                  <a:pt x="158" y="622"/>
                </a:cubicBezTo>
                <a:cubicBezTo>
                  <a:pt x="161" y="622"/>
                  <a:pt x="164" y="625"/>
                  <a:pt x="168" y="622"/>
                </a:cubicBezTo>
                <a:close/>
                <a:moveTo>
                  <a:pt x="375" y="655"/>
                </a:moveTo>
                <a:cubicBezTo>
                  <a:pt x="371" y="653"/>
                  <a:pt x="367" y="651"/>
                  <a:pt x="365" y="648"/>
                </a:cubicBezTo>
                <a:cubicBezTo>
                  <a:pt x="365" y="651"/>
                  <a:pt x="363" y="654"/>
                  <a:pt x="365" y="658"/>
                </a:cubicBezTo>
                <a:cubicBezTo>
                  <a:pt x="368" y="658"/>
                  <a:pt x="371" y="657"/>
                  <a:pt x="375" y="655"/>
                </a:cubicBezTo>
                <a:close/>
                <a:moveTo>
                  <a:pt x="649" y="510"/>
                </a:moveTo>
                <a:cubicBezTo>
                  <a:pt x="650" y="514"/>
                  <a:pt x="651" y="517"/>
                  <a:pt x="651" y="520"/>
                </a:cubicBezTo>
                <a:cubicBezTo>
                  <a:pt x="654" y="520"/>
                  <a:pt x="657" y="520"/>
                  <a:pt x="659" y="518"/>
                </a:cubicBezTo>
                <a:cubicBezTo>
                  <a:pt x="657" y="514"/>
                  <a:pt x="653" y="513"/>
                  <a:pt x="649" y="510"/>
                </a:cubicBezTo>
                <a:close/>
                <a:moveTo>
                  <a:pt x="734" y="1356"/>
                </a:moveTo>
                <a:cubicBezTo>
                  <a:pt x="733" y="1358"/>
                  <a:pt x="731" y="1360"/>
                  <a:pt x="730" y="1362"/>
                </a:cubicBezTo>
                <a:cubicBezTo>
                  <a:pt x="731" y="1363"/>
                  <a:pt x="730" y="1365"/>
                  <a:pt x="732" y="1366"/>
                </a:cubicBezTo>
                <a:cubicBezTo>
                  <a:pt x="733" y="1366"/>
                  <a:pt x="735" y="1365"/>
                  <a:pt x="736" y="1365"/>
                </a:cubicBezTo>
                <a:cubicBezTo>
                  <a:pt x="737" y="1363"/>
                  <a:pt x="735" y="1362"/>
                  <a:pt x="735" y="1360"/>
                </a:cubicBezTo>
                <a:cubicBezTo>
                  <a:pt x="736" y="1359"/>
                  <a:pt x="737" y="1358"/>
                  <a:pt x="736" y="1356"/>
                </a:cubicBezTo>
                <a:cubicBezTo>
                  <a:pt x="735" y="1356"/>
                  <a:pt x="734" y="1356"/>
                  <a:pt x="734" y="1356"/>
                </a:cubicBezTo>
                <a:close/>
                <a:moveTo>
                  <a:pt x="492" y="675"/>
                </a:moveTo>
                <a:cubicBezTo>
                  <a:pt x="492" y="677"/>
                  <a:pt x="490" y="678"/>
                  <a:pt x="492" y="680"/>
                </a:cubicBezTo>
                <a:cubicBezTo>
                  <a:pt x="495" y="679"/>
                  <a:pt x="498" y="679"/>
                  <a:pt x="501" y="678"/>
                </a:cubicBezTo>
                <a:cubicBezTo>
                  <a:pt x="500" y="676"/>
                  <a:pt x="500" y="675"/>
                  <a:pt x="499" y="673"/>
                </a:cubicBezTo>
                <a:cubicBezTo>
                  <a:pt x="497" y="673"/>
                  <a:pt x="494" y="674"/>
                  <a:pt x="492" y="675"/>
                </a:cubicBezTo>
                <a:close/>
                <a:moveTo>
                  <a:pt x="1450" y="645"/>
                </a:moveTo>
                <a:cubicBezTo>
                  <a:pt x="1451" y="648"/>
                  <a:pt x="1447" y="651"/>
                  <a:pt x="1451" y="653"/>
                </a:cubicBezTo>
                <a:cubicBezTo>
                  <a:pt x="1453" y="651"/>
                  <a:pt x="1457" y="649"/>
                  <a:pt x="1458" y="643"/>
                </a:cubicBezTo>
                <a:cubicBezTo>
                  <a:pt x="1454" y="644"/>
                  <a:pt x="1452" y="645"/>
                  <a:pt x="1450" y="645"/>
                </a:cubicBezTo>
                <a:close/>
                <a:moveTo>
                  <a:pt x="1055" y="1501"/>
                </a:moveTo>
                <a:cubicBezTo>
                  <a:pt x="1052" y="1502"/>
                  <a:pt x="1049" y="1502"/>
                  <a:pt x="1046" y="1503"/>
                </a:cubicBezTo>
                <a:cubicBezTo>
                  <a:pt x="1046" y="1504"/>
                  <a:pt x="1046" y="1506"/>
                  <a:pt x="1046" y="1507"/>
                </a:cubicBezTo>
                <a:cubicBezTo>
                  <a:pt x="1045" y="1508"/>
                  <a:pt x="1042" y="1507"/>
                  <a:pt x="1041" y="1510"/>
                </a:cubicBezTo>
                <a:cubicBezTo>
                  <a:pt x="1051" y="1508"/>
                  <a:pt x="1051" y="1508"/>
                  <a:pt x="1055" y="1501"/>
                </a:cubicBezTo>
                <a:close/>
                <a:moveTo>
                  <a:pt x="607" y="309"/>
                </a:moveTo>
                <a:cubicBezTo>
                  <a:pt x="605" y="308"/>
                  <a:pt x="604" y="306"/>
                  <a:pt x="601" y="308"/>
                </a:cubicBezTo>
                <a:cubicBezTo>
                  <a:pt x="602" y="311"/>
                  <a:pt x="603" y="314"/>
                  <a:pt x="604" y="317"/>
                </a:cubicBezTo>
                <a:cubicBezTo>
                  <a:pt x="606" y="317"/>
                  <a:pt x="607" y="316"/>
                  <a:pt x="609" y="316"/>
                </a:cubicBezTo>
                <a:cubicBezTo>
                  <a:pt x="608" y="313"/>
                  <a:pt x="609" y="311"/>
                  <a:pt x="607" y="309"/>
                </a:cubicBezTo>
                <a:close/>
                <a:moveTo>
                  <a:pt x="443" y="618"/>
                </a:moveTo>
                <a:cubicBezTo>
                  <a:pt x="444" y="616"/>
                  <a:pt x="443" y="615"/>
                  <a:pt x="442" y="613"/>
                </a:cubicBezTo>
                <a:cubicBezTo>
                  <a:pt x="440" y="612"/>
                  <a:pt x="438" y="610"/>
                  <a:pt x="434" y="609"/>
                </a:cubicBezTo>
                <a:cubicBezTo>
                  <a:pt x="434" y="611"/>
                  <a:pt x="434" y="612"/>
                  <a:pt x="433" y="613"/>
                </a:cubicBezTo>
                <a:cubicBezTo>
                  <a:pt x="438" y="611"/>
                  <a:pt x="437" y="620"/>
                  <a:pt x="443" y="618"/>
                </a:cubicBezTo>
                <a:close/>
                <a:moveTo>
                  <a:pt x="925" y="1307"/>
                </a:moveTo>
                <a:cubicBezTo>
                  <a:pt x="926" y="1303"/>
                  <a:pt x="931" y="1305"/>
                  <a:pt x="933" y="1302"/>
                </a:cubicBezTo>
                <a:cubicBezTo>
                  <a:pt x="930" y="1299"/>
                  <a:pt x="930" y="1299"/>
                  <a:pt x="925" y="1299"/>
                </a:cubicBezTo>
                <a:cubicBezTo>
                  <a:pt x="926" y="1302"/>
                  <a:pt x="922" y="1305"/>
                  <a:pt x="925" y="1307"/>
                </a:cubicBezTo>
                <a:close/>
                <a:moveTo>
                  <a:pt x="1327" y="1044"/>
                </a:moveTo>
                <a:cubicBezTo>
                  <a:pt x="1332" y="1045"/>
                  <a:pt x="1334" y="1042"/>
                  <a:pt x="1338" y="1039"/>
                </a:cubicBezTo>
                <a:cubicBezTo>
                  <a:pt x="1327" y="1038"/>
                  <a:pt x="1327" y="1038"/>
                  <a:pt x="1327" y="1044"/>
                </a:cubicBezTo>
                <a:close/>
                <a:moveTo>
                  <a:pt x="1590" y="357"/>
                </a:moveTo>
                <a:cubicBezTo>
                  <a:pt x="1589" y="356"/>
                  <a:pt x="1588" y="356"/>
                  <a:pt x="1586" y="355"/>
                </a:cubicBezTo>
                <a:cubicBezTo>
                  <a:pt x="1586" y="359"/>
                  <a:pt x="1582" y="361"/>
                  <a:pt x="1582" y="365"/>
                </a:cubicBezTo>
                <a:cubicBezTo>
                  <a:pt x="1584" y="367"/>
                  <a:pt x="1585" y="365"/>
                  <a:pt x="1588" y="365"/>
                </a:cubicBezTo>
                <a:cubicBezTo>
                  <a:pt x="1587" y="362"/>
                  <a:pt x="1589" y="360"/>
                  <a:pt x="1590" y="357"/>
                </a:cubicBezTo>
                <a:close/>
                <a:moveTo>
                  <a:pt x="881" y="376"/>
                </a:moveTo>
                <a:cubicBezTo>
                  <a:pt x="883" y="375"/>
                  <a:pt x="885" y="376"/>
                  <a:pt x="885" y="375"/>
                </a:cubicBezTo>
                <a:cubicBezTo>
                  <a:pt x="887" y="368"/>
                  <a:pt x="880" y="369"/>
                  <a:pt x="878" y="365"/>
                </a:cubicBezTo>
                <a:cubicBezTo>
                  <a:pt x="879" y="369"/>
                  <a:pt x="880" y="372"/>
                  <a:pt x="881" y="376"/>
                </a:cubicBezTo>
                <a:close/>
                <a:moveTo>
                  <a:pt x="1033" y="1513"/>
                </a:moveTo>
                <a:cubicBezTo>
                  <a:pt x="1032" y="1515"/>
                  <a:pt x="1030" y="1516"/>
                  <a:pt x="1032" y="1519"/>
                </a:cubicBezTo>
                <a:cubicBezTo>
                  <a:pt x="1037" y="1518"/>
                  <a:pt x="1039" y="1515"/>
                  <a:pt x="1042" y="1510"/>
                </a:cubicBezTo>
                <a:cubicBezTo>
                  <a:pt x="1038" y="1511"/>
                  <a:pt x="1035" y="1512"/>
                  <a:pt x="1033" y="1513"/>
                </a:cubicBezTo>
                <a:close/>
                <a:moveTo>
                  <a:pt x="1643" y="864"/>
                </a:moveTo>
                <a:cubicBezTo>
                  <a:pt x="1643" y="862"/>
                  <a:pt x="1646" y="861"/>
                  <a:pt x="1645" y="859"/>
                </a:cubicBezTo>
                <a:cubicBezTo>
                  <a:pt x="1643" y="856"/>
                  <a:pt x="1640" y="856"/>
                  <a:pt x="1636" y="858"/>
                </a:cubicBezTo>
                <a:cubicBezTo>
                  <a:pt x="1637" y="861"/>
                  <a:pt x="1638" y="864"/>
                  <a:pt x="1643" y="864"/>
                </a:cubicBezTo>
                <a:close/>
                <a:moveTo>
                  <a:pt x="393" y="1444"/>
                </a:moveTo>
                <a:cubicBezTo>
                  <a:pt x="395" y="1446"/>
                  <a:pt x="396" y="1447"/>
                  <a:pt x="397" y="1448"/>
                </a:cubicBezTo>
                <a:cubicBezTo>
                  <a:pt x="399" y="1446"/>
                  <a:pt x="400" y="1444"/>
                  <a:pt x="402" y="1443"/>
                </a:cubicBezTo>
                <a:cubicBezTo>
                  <a:pt x="399" y="1441"/>
                  <a:pt x="398" y="1444"/>
                  <a:pt x="395" y="1442"/>
                </a:cubicBezTo>
                <a:cubicBezTo>
                  <a:pt x="395" y="1442"/>
                  <a:pt x="395" y="1439"/>
                  <a:pt x="392" y="1440"/>
                </a:cubicBezTo>
                <a:cubicBezTo>
                  <a:pt x="390" y="1442"/>
                  <a:pt x="392" y="1444"/>
                  <a:pt x="393" y="1444"/>
                </a:cubicBezTo>
                <a:close/>
                <a:moveTo>
                  <a:pt x="1165" y="1122"/>
                </a:moveTo>
                <a:cubicBezTo>
                  <a:pt x="1168" y="1121"/>
                  <a:pt x="1171" y="1120"/>
                  <a:pt x="1175" y="1119"/>
                </a:cubicBezTo>
                <a:cubicBezTo>
                  <a:pt x="1173" y="1118"/>
                  <a:pt x="1173" y="1118"/>
                  <a:pt x="1172" y="1117"/>
                </a:cubicBezTo>
                <a:cubicBezTo>
                  <a:pt x="1172" y="1116"/>
                  <a:pt x="1173" y="1116"/>
                  <a:pt x="1173" y="1115"/>
                </a:cubicBezTo>
                <a:cubicBezTo>
                  <a:pt x="1170" y="1114"/>
                  <a:pt x="1168" y="1115"/>
                  <a:pt x="1166" y="1116"/>
                </a:cubicBezTo>
                <a:cubicBezTo>
                  <a:pt x="1165" y="1118"/>
                  <a:pt x="1163" y="1119"/>
                  <a:pt x="1165" y="1122"/>
                </a:cubicBezTo>
                <a:close/>
                <a:moveTo>
                  <a:pt x="1440" y="1163"/>
                </a:moveTo>
                <a:cubicBezTo>
                  <a:pt x="1438" y="1161"/>
                  <a:pt x="1438" y="1155"/>
                  <a:pt x="1432" y="1158"/>
                </a:cubicBezTo>
                <a:cubicBezTo>
                  <a:pt x="1432" y="1159"/>
                  <a:pt x="1433" y="1160"/>
                  <a:pt x="1433" y="1162"/>
                </a:cubicBezTo>
                <a:cubicBezTo>
                  <a:pt x="1436" y="1164"/>
                  <a:pt x="1439" y="1167"/>
                  <a:pt x="1443" y="1164"/>
                </a:cubicBezTo>
                <a:cubicBezTo>
                  <a:pt x="1442" y="1162"/>
                  <a:pt x="1441" y="1163"/>
                  <a:pt x="1440" y="1163"/>
                </a:cubicBezTo>
                <a:close/>
                <a:moveTo>
                  <a:pt x="1615" y="837"/>
                </a:moveTo>
                <a:cubicBezTo>
                  <a:pt x="1617" y="835"/>
                  <a:pt x="1618" y="832"/>
                  <a:pt x="1615" y="829"/>
                </a:cubicBezTo>
                <a:cubicBezTo>
                  <a:pt x="1612" y="829"/>
                  <a:pt x="1610" y="831"/>
                  <a:pt x="1609" y="835"/>
                </a:cubicBezTo>
                <a:cubicBezTo>
                  <a:pt x="1611" y="836"/>
                  <a:pt x="1612" y="838"/>
                  <a:pt x="1615" y="837"/>
                </a:cubicBezTo>
                <a:close/>
                <a:moveTo>
                  <a:pt x="1206" y="653"/>
                </a:moveTo>
                <a:cubicBezTo>
                  <a:pt x="1205" y="656"/>
                  <a:pt x="1206" y="658"/>
                  <a:pt x="1208" y="659"/>
                </a:cubicBezTo>
                <a:cubicBezTo>
                  <a:pt x="1210" y="658"/>
                  <a:pt x="1212" y="656"/>
                  <a:pt x="1214" y="655"/>
                </a:cubicBezTo>
                <a:cubicBezTo>
                  <a:pt x="1213" y="653"/>
                  <a:pt x="1213" y="652"/>
                  <a:pt x="1212" y="650"/>
                </a:cubicBezTo>
                <a:cubicBezTo>
                  <a:pt x="1209" y="651"/>
                  <a:pt x="1207" y="651"/>
                  <a:pt x="1206" y="653"/>
                </a:cubicBezTo>
                <a:close/>
                <a:moveTo>
                  <a:pt x="1444" y="1083"/>
                </a:moveTo>
                <a:cubicBezTo>
                  <a:pt x="1439" y="1084"/>
                  <a:pt x="1436" y="1085"/>
                  <a:pt x="1432" y="1086"/>
                </a:cubicBezTo>
                <a:cubicBezTo>
                  <a:pt x="1435" y="1088"/>
                  <a:pt x="1438" y="1091"/>
                  <a:pt x="1442" y="1088"/>
                </a:cubicBezTo>
                <a:cubicBezTo>
                  <a:pt x="1443" y="1087"/>
                  <a:pt x="1442" y="1085"/>
                  <a:pt x="1444" y="1083"/>
                </a:cubicBezTo>
                <a:close/>
                <a:moveTo>
                  <a:pt x="856" y="1441"/>
                </a:moveTo>
                <a:cubicBezTo>
                  <a:pt x="855" y="1443"/>
                  <a:pt x="857" y="1444"/>
                  <a:pt x="857" y="1446"/>
                </a:cubicBezTo>
                <a:cubicBezTo>
                  <a:pt x="859" y="1447"/>
                  <a:pt x="861" y="1450"/>
                  <a:pt x="865" y="1448"/>
                </a:cubicBezTo>
                <a:cubicBezTo>
                  <a:pt x="861" y="1447"/>
                  <a:pt x="863" y="1440"/>
                  <a:pt x="856" y="1441"/>
                </a:cubicBezTo>
                <a:close/>
                <a:moveTo>
                  <a:pt x="1151" y="1265"/>
                </a:moveTo>
                <a:cubicBezTo>
                  <a:pt x="1151" y="1264"/>
                  <a:pt x="1150" y="1262"/>
                  <a:pt x="1150" y="1261"/>
                </a:cubicBezTo>
                <a:cubicBezTo>
                  <a:pt x="1147" y="1262"/>
                  <a:pt x="1145" y="1258"/>
                  <a:pt x="1142" y="1260"/>
                </a:cubicBezTo>
                <a:cubicBezTo>
                  <a:pt x="1142" y="1262"/>
                  <a:pt x="1143" y="1263"/>
                  <a:pt x="1143" y="1265"/>
                </a:cubicBezTo>
                <a:cubicBezTo>
                  <a:pt x="1146" y="1264"/>
                  <a:pt x="1148" y="1268"/>
                  <a:pt x="1151" y="1265"/>
                </a:cubicBezTo>
                <a:close/>
                <a:moveTo>
                  <a:pt x="746" y="254"/>
                </a:moveTo>
                <a:cubicBezTo>
                  <a:pt x="747" y="252"/>
                  <a:pt x="749" y="251"/>
                  <a:pt x="748" y="248"/>
                </a:cubicBezTo>
                <a:cubicBezTo>
                  <a:pt x="746" y="248"/>
                  <a:pt x="745" y="246"/>
                  <a:pt x="742" y="247"/>
                </a:cubicBezTo>
                <a:cubicBezTo>
                  <a:pt x="741" y="248"/>
                  <a:pt x="741" y="249"/>
                  <a:pt x="739" y="252"/>
                </a:cubicBezTo>
                <a:cubicBezTo>
                  <a:pt x="742" y="252"/>
                  <a:pt x="743" y="255"/>
                  <a:pt x="746" y="254"/>
                </a:cubicBezTo>
                <a:close/>
                <a:moveTo>
                  <a:pt x="821" y="1573"/>
                </a:moveTo>
                <a:cubicBezTo>
                  <a:pt x="822" y="1578"/>
                  <a:pt x="820" y="1580"/>
                  <a:pt x="819" y="1583"/>
                </a:cubicBezTo>
                <a:cubicBezTo>
                  <a:pt x="823" y="1582"/>
                  <a:pt x="823" y="1588"/>
                  <a:pt x="828" y="1587"/>
                </a:cubicBezTo>
                <a:cubicBezTo>
                  <a:pt x="824" y="1583"/>
                  <a:pt x="825" y="1578"/>
                  <a:pt x="821" y="1573"/>
                </a:cubicBezTo>
                <a:close/>
                <a:moveTo>
                  <a:pt x="956" y="330"/>
                </a:moveTo>
                <a:cubicBezTo>
                  <a:pt x="959" y="329"/>
                  <a:pt x="961" y="328"/>
                  <a:pt x="963" y="328"/>
                </a:cubicBezTo>
                <a:cubicBezTo>
                  <a:pt x="962" y="327"/>
                  <a:pt x="960" y="325"/>
                  <a:pt x="958" y="324"/>
                </a:cubicBezTo>
                <a:cubicBezTo>
                  <a:pt x="957" y="324"/>
                  <a:pt x="956" y="324"/>
                  <a:pt x="954" y="324"/>
                </a:cubicBezTo>
                <a:cubicBezTo>
                  <a:pt x="954" y="326"/>
                  <a:pt x="955" y="328"/>
                  <a:pt x="956" y="330"/>
                </a:cubicBezTo>
                <a:close/>
                <a:moveTo>
                  <a:pt x="431" y="513"/>
                </a:moveTo>
                <a:cubicBezTo>
                  <a:pt x="429" y="513"/>
                  <a:pt x="427" y="513"/>
                  <a:pt x="426" y="514"/>
                </a:cubicBezTo>
                <a:cubicBezTo>
                  <a:pt x="425" y="519"/>
                  <a:pt x="429" y="520"/>
                  <a:pt x="431" y="523"/>
                </a:cubicBezTo>
                <a:cubicBezTo>
                  <a:pt x="434" y="519"/>
                  <a:pt x="432" y="516"/>
                  <a:pt x="431" y="513"/>
                </a:cubicBezTo>
                <a:close/>
                <a:moveTo>
                  <a:pt x="1311" y="1193"/>
                </a:moveTo>
                <a:cubicBezTo>
                  <a:pt x="1309" y="1191"/>
                  <a:pt x="1308" y="1190"/>
                  <a:pt x="1305" y="1191"/>
                </a:cubicBezTo>
                <a:cubicBezTo>
                  <a:pt x="1304" y="1192"/>
                  <a:pt x="1304" y="1193"/>
                  <a:pt x="1305" y="1193"/>
                </a:cubicBezTo>
                <a:cubicBezTo>
                  <a:pt x="1305" y="1195"/>
                  <a:pt x="1303" y="1195"/>
                  <a:pt x="1304" y="1197"/>
                </a:cubicBezTo>
                <a:cubicBezTo>
                  <a:pt x="1306" y="1197"/>
                  <a:pt x="1306" y="1199"/>
                  <a:pt x="1308" y="1200"/>
                </a:cubicBezTo>
                <a:cubicBezTo>
                  <a:pt x="1309" y="1197"/>
                  <a:pt x="1311" y="1196"/>
                  <a:pt x="1311" y="1193"/>
                </a:cubicBezTo>
                <a:close/>
                <a:moveTo>
                  <a:pt x="901" y="1486"/>
                </a:moveTo>
                <a:cubicBezTo>
                  <a:pt x="903" y="1481"/>
                  <a:pt x="903" y="1479"/>
                  <a:pt x="901" y="1478"/>
                </a:cubicBezTo>
                <a:cubicBezTo>
                  <a:pt x="900" y="1478"/>
                  <a:pt x="898" y="1478"/>
                  <a:pt x="896" y="1479"/>
                </a:cubicBezTo>
                <a:cubicBezTo>
                  <a:pt x="898" y="1481"/>
                  <a:pt x="897" y="1482"/>
                  <a:pt x="896" y="1484"/>
                </a:cubicBezTo>
                <a:cubicBezTo>
                  <a:pt x="898" y="1485"/>
                  <a:pt x="899" y="1486"/>
                  <a:pt x="901" y="1486"/>
                </a:cubicBezTo>
                <a:close/>
                <a:moveTo>
                  <a:pt x="456" y="1256"/>
                </a:moveTo>
                <a:cubicBezTo>
                  <a:pt x="454" y="1255"/>
                  <a:pt x="453" y="1257"/>
                  <a:pt x="452" y="1257"/>
                </a:cubicBezTo>
                <a:cubicBezTo>
                  <a:pt x="451" y="1259"/>
                  <a:pt x="450" y="1261"/>
                  <a:pt x="449" y="1263"/>
                </a:cubicBezTo>
                <a:cubicBezTo>
                  <a:pt x="449" y="1263"/>
                  <a:pt x="450" y="1264"/>
                  <a:pt x="451" y="1265"/>
                </a:cubicBezTo>
                <a:cubicBezTo>
                  <a:pt x="453" y="1262"/>
                  <a:pt x="458" y="1261"/>
                  <a:pt x="456" y="1256"/>
                </a:cubicBezTo>
                <a:close/>
                <a:moveTo>
                  <a:pt x="811" y="374"/>
                </a:moveTo>
                <a:cubicBezTo>
                  <a:pt x="815" y="373"/>
                  <a:pt x="818" y="372"/>
                  <a:pt x="820" y="374"/>
                </a:cubicBezTo>
                <a:cubicBezTo>
                  <a:pt x="821" y="374"/>
                  <a:pt x="822" y="373"/>
                  <a:pt x="823" y="372"/>
                </a:cubicBezTo>
                <a:cubicBezTo>
                  <a:pt x="821" y="371"/>
                  <a:pt x="819" y="371"/>
                  <a:pt x="818" y="370"/>
                </a:cubicBezTo>
                <a:cubicBezTo>
                  <a:pt x="818" y="369"/>
                  <a:pt x="818" y="368"/>
                  <a:pt x="819" y="367"/>
                </a:cubicBezTo>
                <a:cubicBezTo>
                  <a:pt x="815" y="368"/>
                  <a:pt x="813" y="370"/>
                  <a:pt x="811" y="374"/>
                </a:cubicBezTo>
                <a:close/>
                <a:moveTo>
                  <a:pt x="820" y="1259"/>
                </a:moveTo>
                <a:cubicBezTo>
                  <a:pt x="822" y="1259"/>
                  <a:pt x="823" y="1257"/>
                  <a:pt x="825" y="1255"/>
                </a:cubicBezTo>
                <a:cubicBezTo>
                  <a:pt x="820" y="1255"/>
                  <a:pt x="823" y="1250"/>
                  <a:pt x="820" y="1249"/>
                </a:cubicBezTo>
                <a:cubicBezTo>
                  <a:pt x="819" y="1249"/>
                  <a:pt x="818" y="1250"/>
                  <a:pt x="817" y="1250"/>
                </a:cubicBezTo>
                <a:cubicBezTo>
                  <a:pt x="818" y="1253"/>
                  <a:pt x="819" y="1256"/>
                  <a:pt x="820" y="1259"/>
                </a:cubicBezTo>
                <a:close/>
                <a:moveTo>
                  <a:pt x="1706" y="403"/>
                </a:moveTo>
                <a:cubicBezTo>
                  <a:pt x="1710" y="403"/>
                  <a:pt x="1712" y="401"/>
                  <a:pt x="1714" y="403"/>
                </a:cubicBezTo>
                <a:cubicBezTo>
                  <a:pt x="1715" y="402"/>
                  <a:pt x="1715" y="401"/>
                  <a:pt x="1716" y="400"/>
                </a:cubicBezTo>
                <a:cubicBezTo>
                  <a:pt x="1713" y="400"/>
                  <a:pt x="1714" y="397"/>
                  <a:pt x="1712" y="396"/>
                </a:cubicBezTo>
                <a:cubicBezTo>
                  <a:pt x="1708" y="397"/>
                  <a:pt x="1709" y="400"/>
                  <a:pt x="1706" y="403"/>
                </a:cubicBezTo>
                <a:close/>
                <a:moveTo>
                  <a:pt x="1648" y="680"/>
                </a:moveTo>
                <a:cubicBezTo>
                  <a:pt x="1646" y="682"/>
                  <a:pt x="1643" y="681"/>
                  <a:pt x="1641" y="683"/>
                </a:cubicBezTo>
                <a:cubicBezTo>
                  <a:pt x="1642" y="685"/>
                  <a:pt x="1642" y="686"/>
                  <a:pt x="1643" y="687"/>
                </a:cubicBezTo>
                <a:cubicBezTo>
                  <a:pt x="1649" y="686"/>
                  <a:pt x="1649" y="686"/>
                  <a:pt x="1648" y="680"/>
                </a:cubicBezTo>
                <a:close/>
                <a:moveTo>
                  <a:pt x="1129" y="440"/>
                </a:moveTo>
                <a:cubicBezTo>
                  <a:pt x="1133" y="441"/>
                  <a:pt x="1133" y="441"/>
                  <a:pt x="1136" y="438"/>
                </a:cubicBezTo>
                <a:cubicBezTo>
                  <a:pt x="1133" y="437"/>
                  <a:pt x="1129" y="437"/>
                  <a:pt x="1127" y="431"/>
                </a:cubicBezTo>
                <a:cubicBezTo>
                  <a:pt x="1127" y="436"/>
                  <a:pt x="1127" y="438"/>
                  <a:pt x="1129" y="440"/>
                </a:cubicBezTo>
                <a:close/>
                <a:moveTo>
                  <a:pt x="1219" y="1403"/>
                </a:moveTo>
                <a:cubicBezTo>
                  <a:pt x="1217" y="1405"/>
                  <a:pt x="1215" y="1408"/>
                  <a:pt x="1212" y="1409"/>
                </a:cubicBezTo>
                <a:cubicBezTo>
                  <a:pt x="1211" y="1410"/>
                  <a:pt x="1212" y="1410"/>
                  <a:pt x="1212" y="1411"/>
                </a:cubicBezTo>
                <a:cubicBezTo>
                  <a:pt x="1214" y="1412"/>
                  <a:pt x="1216" y="1413"/>
                  <a:pt x="1219" y="1411"/>
                </a:cubicBezTo>
                <a:cubicBezTo>
                  <a:pt x="1218" y="1409"/>
                  <a:pt x="1222" y="1406"/>
                  <a:pt x="1219" y="1403"/>
                </a:cubicBezTo>
                <a:close/>
                <a:moveTo>
                  <a:pt x="506" y="1091"/>
                </a:moveTo>
                <a:cubicBezTo>
                  <a:pt x="512" y="1093"/>
                  <a:pt x="516" y="1093"/>
                  <a:pt x="516" y="1090"/>
                </a:cubicBezTo>
                <a:cubicBezTo>
                  <a:pt x="516" y="1088"/>
                  <a:pt x="514" y="1088"/>
                  <a:pt x="512" y="1086"/>
                </a:cubicBezTo>
                <a:cubicBezTo>
                  <a:pt x="510" y="1088"/>
                  <a:pt x="508" y="1090"/>
                  <a:pt x="506" y="1091"/>
                </a:cubicBezTo>
                <a:close/>
                <a:moveTo>
                  <a:pt x="1107" y="1199"/>
                </a:moveTo>
                <a:cubicBezTo>
                  <a:pt x="1108" y="1199"/>
                  <a:pt x="1108" y="1198"/>
                  <a:pt x="1108" y="1198"/>
                </a:cubicBezTo>
                <a:cubicBezTo>
                  <a:pt x="1107" y="1197"/>
                  <a:pt x="1108" y="1195"/>
                  <a:pt x="1106" y="1194"/>
                </a:cubicBezTo>
                <a:cubicBezTo>
                  <a:pt x="1104" y="1194"/>
                  <a:pt x="1102" y="1195"/>
                  <a:pt x="1099" y="1195"/>
                </a:cubicBezTo>
                <a:cubicBezTo>
                  <a:pt x="1103" y="1200"/>
                  <a:pt x="1103" y="1200"/>
                  <a:pt x="1107" y="1199"/>
                </a:cubicBezTo>
                <a:close/>
                <a:moveTo>
                  <a:pt x="1364" y="1150"/>
                </a:moveTo>
                <a:cubicBezTo>
                  <a:pt x="1362" y="1149"/>
                  <a:pt x="1361" y="1148"/>
                  <a:pt x="1358" y="1149"/>
                </a:cubicBezTo>
                <a:cubicBezTo>
                  <a:pt x="1358" y="1150"/>
                  <a:pt x="1357" y="1151"/>
                  <a:pt x="1357" y="1152"/>
                </a:cubicBezTo>
                <a:cubicBezTo>
                  <a:pt x="1359" y="1154"/>
                  <a:pt x="1363" y="1153"/>
                  <a:pt x="1366" y="1157"/>
                </a:cubicBezTo>
                <a:cubicBezTo>
                  <a:pt x="1365" y="1154"/>
                  <a:pt x="1364" y="1152"/>
                  <a:pt x="1364" y="1150"/>
                </a:cubicBezTo>
                <a:close/>
                <a:moveTo>
                  <a:pt x="1629" y="730"/>
                </a:moveTo>
                <a:cubicBezTo>
                  <a:pt x="1626" y="731"/>
                  <a:pt x="1623" y="730"/>
                  <a:pt x="1622" y="732"/>
                </a:cubicBezTo>
                <a:cubicBezTo>
                  <a:pt x="1621" y="734"/>
                  <a:pt x="1617" y="734"/>
                  <a:pt x="1620" y="738"/>
                </a:cubicBezTo>
                <a:cubicBezTo>
                  <a:pt x="1624" y="737"/>
                  <a:pt x="1627" y="735"/>
                  <a:pt x="1629" y="730"/>
                </a:cubicBezTo>
                <a:close/>
                <a:moveTo>
                  <a:pt x="740" y="1386"/>
                </a:moveTo>
                <a:cubicBezTo>
                  <a:pt x="737" y="1385"/>
                  <a:pt x="736" y="1384"/>
                  <a:pt x="734" y="1384"/>
                </a:cubicBezTo>
                <a:cubicBezTo>
                  <a:pt x="732" y="1385"/>
                  <a:pt x="729" y="1385"/>
                  <a:pt x="726" y="1386"/>
                </a:cubicBezTo>
                <a:cubicBezTo>
                  <a:pt x="727" y="1387"/>
                  <a:pt x="727" y="1388"/>
                  <a:pt x="727" y="1389"/>
                </a:cubicBezTo>
                <a:cubicBezTo>
                  <a:pt x="731" y="1388"/>
                  <a:pt x="734" y="1387"/>
                  <a:pt x="740" y="1386"/>
                </a:cubicBezTo>
                <a:close/>
                <a:moveTo>
                  <a:pt x="120" y="1263"/>
                </a:moveTo>
                <a:cubicBezTo>
                  <a:pt x="120" y="1264"/>
                  <a:pt x="121" y="1266"/>
                  <a:pt x="121" y="1267"/>
                </a:cubicBezTo>
                <a:cubicBezTo>
                  <a:pt x="122" y="1268"/>
                  <a:pt x="123" y="1268"/>
                  <a:pt x="124" y="1269"/>
                </a:cubicBezTo>
                <a:cubicBezTo>
                  <a:pt x="126" y="1268"/>
                  <a:pt x="127" y="1266"/>
                  <a:pt x="128" y="1265"/>
                </a:cubicBezTo>
                <a:cubicBezTo>
                  <a:pt x="126" y="1265"/>
                  <a:pt x="126" y="1262"/>
                  <a:pt x="124" y="1261"/>
                </a:cubicBezTo>
                <a:cubicBezTo>
                  <a:pt x="123" y="1262"/>
                  <a:pt x="121" y="1261"/>
                  <a:pt x="120" y="1263"/>
                </a:cubicBezTo>
                <a:close/>
                <a:moveTo>
                  <a:pt x="852" y="365"/>
                </a:moveTo>
                <a:cubicBezTo>
                  <a:pt x="856" y="362"/>
                  <a:pt x="856" y="362"/>
                  <a:pt x="854" y="357"/>
                </a:cubicBezTo>
                <a:cubicBezTo>
                  <a:pt x="850" y="361"/>
                  <a:pt x="850" y="361"/>
                  <a:pt x="852" y="365"/>
                </a:cubicBezTo>
                <a:close/>
                <a:moveTo>
                  <a:pt x="613" y="1150"/>
                </a:moveTo>
                <a:cubicBezTo>
                  <a:pt x="614" y="1150"/>
                  <a:pt x="615" y="1150"/>
                  <a:pt x="616" y="1148"/>
                </a:cubicBezTo>
                <a:cubicBezTo>
                  <a:pt x="615" y="1145"/>
                  <a:pt x="614" y="1142"/>
                  <a:pt x="612" y="1136"/>
                </a:cubicBezTo>
                <a:cubicBezTo>
                  <a:pt x="612" y="1142"/>
                  <a:pt x="609" y="1146"/>
                  <a:pt x="613" y="1150"/>
                </a:cubicBezTo>
                <a:close/>
                <a:moveTo>
                  <a:pt x="478" y="970"/>
                </a:moveTo>
                <a:cubicBezTo>
                  <a:pt x="481" y="970"/>
                  <a:pt x="483" y="968"/>
                  <a:pt x="484" y="965"/>
                </a:cubicBezTo>
                <a:cubicBezTo>
                  <a:pt x="482" y="963"/>
                  <a:pt x="479" y="963"/>
                  <a:pt x="477" y="964"/>
                </a:cubicBezTo>
                <a:cubicBezTo>
                  <a:pt x="476" y="966"/>
                  <a:pt x="476" y="968"/>
                  <a:pt x="478" y="970"/>
                </a:cubicBezTo>
                <a:close/>
                <a:moveTo>
                  <a:pt x="1001" y="447"/>
                </a:moveTo>
                <a:cubicBezTo>
                  <a:pt x="999" y="445"/>
                  <a:pt x="996" y="444"/>
                  <a:pt x="994" y="447"/>
                </a:cubicBezTo>
                <a:cubicBezTo>
                  <a:pt x="994" y="448"/>
                  <a:pt x="995" y="450"/>
                  <a:pt x="995" y="451"/>
                </a:cubicBezTo>
                <a:cubicBezTo>
                  <a:pt x="999" y="451"/>
                  <a:pt x="1001" y="450"/>
                  <a:pt x="1001" y="447"/>
                </a:cubicBezTo>
                <a:close/>
                <a:moveTo>
                  <a:pt x="1023" y="1521"/>
                </a:moveTo>
                <a:cubicBezTo>
                  <a:pt x="1019" y="1524"/>
                  <a:pt x="1019" y="1524"/>
                  <a:pt x="1021" y="1530"/>
                </a:cubicBezTo>
                <a:cubicBezTo>
                  <a:pt x="1025" y="1526"/>
                  <a:pt x="1025" y="1526"/>
                  <a:pt x="1023" y="1521"/>
                </a:cubicBezTo>
                <a:close/>
                <a:moveTo>
                  <a:pt x="154" y="1277"/>
                </a:moveTo>
                <a:cubicBezTo>
                  <a:pt x="152" y="1271"/>
                  <a:pt x="146" y="1274"/>
                  <a:pt x="143" y="1271"/>
                </a:cubicBezTo>
                <a:cubicBezTo>
                  <a:pt x="145" y="1276"/>
                  <a:pt x="149" y="1276"/>
                  <a:pt x="154" y="1277"/>
                </a:cubicBezTo>
                <a:close/>
                <a:moveTo>
                  <a:pt x="1518" y="1106"/>
                </a:moveTo>
                <a:cubicBezTo>
                  <a:pt x="1521" y="1104"/>
                  <a:pt x="1521" y="1101"/>
                  <a:pt x="1518" y="1099"/>
                </a:cubicBezTo>
                <a:cubicBezTo>
                  <a:pt x="1517" y="1099"/>
                  <a:pt x="1515" y="1099"/>
                  <a:pt x="1514" y="1100"/>
                </a:cubicBezTo>
                <a:cubicBezTo>
                  <a:pt x="1514" y="1104"/>
                  <a:pt x="1515" y="1106"/>
                  <a:pt x="1518" y="1106"/>
                </a:cubicBezTo>
                <a:close/>
                <a:moveTo>
                  <a:pt x="365" y="762"/>
                </a:moveTo>
                <a:cubicBezTo>
                  <a:pt x="365" y="758"/>
                  <a:pt x="363" y="756"/>
                  <a:pt x="360" y="755"/>
                </a:cubicBezTo>
                <a:cubicBezTo>
                  <a:pt x="359" y="758"/>
                  <a:pt x="357" y="760"/>
                  <a:pt x="360" y="764"/>
                </a:cubicBezTo>
                <a:cubicBezTo>
                  <a:pt x="362" y="762"/>
                  <a:pt x="364" y="763"/>
                  <a:pt x="365" y="762"/>
                </a:cubicBezTo>
                <a:close/>
                <a:moveTo>
                  <a:pt x="1427" y="857"/>
                </a:moveTo>
                <a:cubicBezTo>
                  <a:pt x="1427" y="857"/>
                  <a:pt x="1428" y="856"/>
                  <a:pt x="1429" y="856"/>
                </a:cubicBezTo>
                <a:cubicBezTo>
                  <a:pt x="1430" y="854"/>
                  <a:pt x="1429" y="853"/>
                  <a:pt x="1429" y="852"/>
                </a:cubicBezTo>
                <a:cubicBezTo>
                  <a:pt x="1427" y="851"/>
                  <a:pt x="1424" y="850"/>
                  <a:pt x="1423" y="849"/>
                </a:cubicBezTo>
                <a:cubicBezTo>
                  <a:pt x="1423" y="850"/>
                  <a:pt x="1426" y="856"/>
                  <a:pt x="1427" y="857"/>
                </a:cubicBezTo>
                <a:close/>
                <a:moveTo>
                  <a:pt x="578" y="78"/>
                </a:moveTo>
                <a:cubicBezTo>
                  <a:pt x="577" y="79"/>
                  <a:pt x="576" y="79"/>
                  <a:pt x="575" y="79"/>
                </a:cubicBezTo>
                <a:cubicBezTo>
                  <a:pt x="576" y="82"/>
                  <a:pt x="577" y="85"/>
                  <a:pt x="578" y="88"/>
                </a:cubicBezTo>
                <a:cubicBezTo>
                  <a:pt x="579" y="88"/>
                  <a:pt x="580" y="88"/>
                  <a:pt x="581" y="87"/>
                </a:cubicBezTo>
                <a:cubicBezTo>
                  <a:pt x="580" y="84"/>
                  <a:pt x="579" y="81"/>
                  <a:pt x="578" y="78"/>
                </a:cubicBezTo>
                <a:close/>
                <a:moveTo>
                  <a:pt x="940" y="242"/>
                </a:moveTo>
                <a:cubicBezTo>
                  <a:pt x="938" y="243"/>
                  <a:pt x="937" y="245"/>
                  <a:pt x="937" y="246"/>
                </a:cubicBezTo>
                <a:cubicBezTo>
                  <a:pt x="936" y="248"/>
                  <a:pt x="933" y="247"/>
                  <a:pt x="934" y="250"/>
                </a:cubicBezTo>
                <a:cubicBezTo>
                  <a:pt x="937" y="249"/>
                  <a:pt x="940" y="248"/>
                  <a:pt x="943" y="247"/>
                </a:cubicBezTo>
                <a:cubicBezTo>
                  <a:pt x="942" y="244"/>
                  <a:pt x="942" y="244"/>
                  <a:pt x="940" y="242"/>
                </a:cubicBezTo>
                <a:close/>
                <a:moveTo>
                  <a:pt x="945" y="1459"/>
                </a:moveTo>
                <a:cubicBezTo>
                  <a:pt x="946" y="1455"/>
                  <a:pt x="944" y="1453"/>
                  <a:pt x="939" y="1453"/>
                </a:cubicBezTo>
                <a:cubicBezTo>
                  <a:pt x="940" y="1459"/>
                  <a:pt x="940" y="1459"/>
                  <a:pt x="945" y="1459"/>
                </a:cubicBezTo>
                <a:close/>
                <a:moveTo>
                  <a:pt x="550" y="1285"/>
                </a:moveTo>
                <a:cubicBezTo>
                  <a:pt x="551" y="1286"/>
                  <a:pt x="547" y="1287"/>
                  <a:pt x="549" y="1288"/>
                </a:cubicBezTo>
                <a:cubicBezTo>
                  <a:pt x="550" y="1289"/>
                  <a:pt x="551" y="1289"/>
                  <a:pt x="551" y="1290"/>
                </a:cubicBezTo>
                <a:cubicBezTo>
                  <a:pt x="552" y="1288"/>
                  <a:pt x="553" y="1286"/>
                  <a:pt x="554" y="1284"/>
                </a:cubicBezTo>
                <a:cubicBezTo>
                  <a:pt x="553" y="1283"/>
                  <a:pt x="551" y="1282"/>
                  <a:pt x="550" y="1281"/>
                </a:cubicBezTo>
                <a:cubicBezTo>
                  <a:pt x="548" y="1282"/>
                  <a:pt x="549" y="1284"/>
                  <a:pt x="550" y="1285"/>
                </a:cubicBezTo>
                <a:close/>
                <a:moveTo>
                  <a:pt x="640" y="442"/>
                </a:moveTo>
                <a:cubicBezTo>
                  <a:pt x="640" y="444"/>
                  <a:pt x="641" y="444"/>
                  <a:pt x="641" y="445"/>
                </a:cubicBezTo>
                <a:cubicBezTo>
                  <a:pt x="643" y="446"/>
                  <a:pt x="644" y="444"/>
                  <a:pt x="644" y="444"/>
                </a:cubicBezTo>
                <a:cubicBezTo>
                  <a:pt x="646" y="442"/>
                  <a:pt x="647" y="440"/>
                  <a:pt x="648" y="438"/>
                </a:cubicBezTo>
                <a:cubicBezTo>
                  <a:pt x="644" y="437"/>
                  <a:pt x="643" y="441"/>
                  <a:pt x="640" y="442"/>
                </a:cubicBezTo>
                <a:close/>
                <a:moveTo>
                  <a:pt x="681" y="417"/>
                </a:moveTo>
                <a:cubicBezTo>
                  <a:pt x="679" y="417"/>
                  <a:pt x="677" y="417"/>
                  <a:pt x="676" y="419"/>
                </a:cubicBezTo>
                <a:cubicBezTo>
                  <a:pt x="677" y="420"/>
                  <a:pt x="677" y="422"/>
                  <a:pt x="678" y="423"/>
                </a:cubicBezTo>
                <a:cubicBezTo>
                  <a:pt x="680" y="423"/>
                  <a:pt x="682" y="422"/>
                  <a:pt x="686" y="421"/>
                </a:cubicBezTo>
                <a:cubicBezTo>
                  <a:pt x="683" y="420"/>
                  <a:pt x="682" y="418"/>
                  <a:pt x="681" y="417"/>
                </a:cubicBezTo>
                <a:close/>
                <a:moveTo>
                  <a:pt x="437" y="1559"/>
                </a:moveTo>
                <a:cubicBezTo>
                  <a:pt x="438" y="1560"/>
                  <a:pt x="440" y="1560"/>
                  <a:pt x="440" y="1562"/>
                </a:cubicBezTo>
                <a:cubicBezTo>
                  <a:pt x="441" y="1563"/>
                  <a:pt x="437" y="1564"/>
                  <a:pt x="441" y="1566"/>
                </a:cubicBezTo>
                <a:cubicBezTo>
                  <a:pt x="442" y="1563"/>
                  <a:pt x="445" y="1563"/>
                  <a:pt x="446" y="1559"/>
                </a:cubicBezTo>
                <a:cubicBezTo>
                  <a:pt x="443" y="1560"/>
                  <a:pt x="441" y="1556"/>
                  <a:pt x="437" y="1559"/>
                </a:cubicBezTo>
                <a:close/>
                <a:moveTo>
                  <a:pt x="1437" y="1340"/>
                </a:moveTo>
                <a:cubicBezTo>
                  <a:pt x="1438" y="1342"/>
                  <a:pt x="1439" y="1341"/>
                  <a:pt x="1440" y="1341"/>
                </a:cubicBezTo>
                <a:cubicBezTo>
                  <a:pt x="1441" y="1339"/>
                  <a:pt x="1444" y="1337"/>
                  <a:pt x="1442" y="1332"/>
                </a:cubicBezTo>
                <a:cubicBezTo>
                  <a:pt x="1438" y="1334"/>
                  <a:pt x="1437" y="1337"/>
                  <a:pt x="1437" y="1340"/>
                </a:cubicBezTo>
                <a:close/>
                <a:moveTo>
                  <a:pt x="928" y="462"/>
                </a:moveTo>
                <a:cubicBezTo>
                  <a:pt x="927" y="459"/>
                  <a:pt x="930" y="457"/>
                  <a:pt x="928" y="454"/>
                </a:cubicBezTo>
                <a:cubicBezTo>
                  <a:pt x="927" y="454"/>
                  <a:pt x="926" y="452"/>
                  <a:pt x="924" y="453"/>
                </a:cubicBezTo>
                <a:cubicBezTo>
                  <a:pt x="925" y="455"/>
                  <a:pt x="924" y="457"/>
                  <a:pt x="922" y="458"/>
                </a:cubicBezTo>
                <a:cubicBezTo>
                  <a:pt x="924" y="459"/>
                  <a:pt x="926" y="460"/>
                  <a:pt x="928" y="462"/>
                </a:cubicBezTo>
                <a:close/>
                <a:moveTo>
                  <a:pt x="277" y="776"/>
                </a:moveTo>
                <a:cubicBezTo>
                  <a:pt x="273" y="774"/>
                  <a:pt x="273" y="772"/>
                  <a:pt x="271" y="771"/>
                </a:cubicBezTo>
                <a:cubicBezTo>
                  <a:pt x="269" y="773"/>
                  <a:pt x="266" y="768"/>
                  <a:pt x="264" y="772"/>
                </a:cubicBezTo>
                <a:cubicBezTo>
                  <a:pt x="268" y="773"/>
                  <a:pt x="270" y="777"/>
                  <a:pt x="277" y="776"/>
                </a:cubicBezTo>
                <a:close/>
                <a:moveTo>
                  <a:pt x="1505" y="421"/>
                </a:moveTo>
                <a:cubicBezTo>
                  <a:pt x="1506" y="420"/>
                  <a:pt x="1508" y="421"/>
                  <a:pt x="1509" y="419"/>
                </a:cubicBezTo>
                <a:cubicBezTo>
                  <a:pt x="1509" y="417"/>
                  <a:pt x="1509" y="415"/>
                  <a:pt x="1507" y="414"/>
                </a:cubicBezTo>
                <a:cubicBezTo>
                  <a:pt x="1506" y="415"/>
                  <a:pt x="1505" y="415"/>
                  <a:pt x="1502" y="416"/>
                </a:cubicBezTo>
                <a:cubicBezTo>
                  <a:pt x="1503" y="418"/>
                  <a:pt x="1503" y="420"/>
                  <a:pt x="1505" y="421"/>
                </a:cubicBezTo>
                <a:close/>
                <a:moveTo>
                  <a:pt x="941" y="1483"/>
                </a:moveTo>
                <a:cubicBezTo>
                  <a:pt x="941" y="1485"/>
                  <a:pt x="941" y="1487"/>
                  <a:pt x="943" y="1488"/>
                </a:cubicBezTo>
                <a:cubicBezTo>
                  <a:pt x="945" y="1488"/>
                  <a:pt x="946" y="1485"/>
                  <a:pt x="949" y="1484"/>
                </a:cubicBezTo>
                <a:cubicBezTo>
                  <a:pt x="946" y="1481"/>
                  <a:pt x="943" y="1481"/>
                  <a:pt x="941" y="1483"/>
                </a:cubicBezTo>
                <a:close/>
                <a:moveTo>
                  <a:pt x="1124" y="9"/>
                </a:moveTo>
                <a:cubicBezTo>
                  <a:pt x="1125" y="6"/>
                  <a:pt x="1125" y="3"/>
                  <a:pt x="1126" y="0"/>
                </a:cubicBezTo>
                <a:cubicBezTo>
                  <a:pt x="1119" y="4"/>
                  <a:pt x="1119" y="4"/>
                  <a:pt x="1124" y="9"/>
                </a:cubicBezTo>
                <a:close/>
                <a:moveTo>
                  <a:pt x="1673" y="1253"/>
                </a:moveTo>
                <a:cubicBezTo>
                  <a:pt x="1671" y="1255"/>
                  <a:pt x="1673" y="1257"/>
                  <a:pt x="1673" y="1259"/>
                </a:cubicBezTo>
                <a:cubicBezTo>
                  <a:pt x="1676" y="1259"/>
                  <a:pt x="1678" y="1258"/>
                  <a:pt x="1681" y="1256"/>
                </a:cubicBezTo>
                <a:cubicBezTo>
                  <a:pt x="1678" y="1256"/>
                  <a:pt x="1676" y="1252"/>
                  <a:pt x="1673" y="1253"/>
                </a:cubicBezTo>
                <a:close/>
                <a:moveTo>
                  <a:pt x="1377" y="1362"/>
                </a:moveTo>
                <a:cubicBezTo>
                  <a:pt x="1376" y="1361"/>
                  <a:pt x="1374" y="1363"/>
                  <a:pt x="1372" y="1361"/>
                </a:cubicBezTo>
                <a:cubicBezTo>
                  <a:pt x="1371" y="1363"/>
                  <a:pt x="1370" y="1365"/>
                  <a:pt x="1368" y="1368"/>
                </a:cubicBezTo>
                <a:cubicBezTo>
                  <a:pt x="1373" y="1367"/>
                  <a:pt x="1377" y="1367"/>
                  <a:pt x="1377" y="1362"/>
                </a:cubicBezTo>
                <a:close/>
                <a:moveTo>
                  <a:pt x="649" y="587"/>
                </a:moveTo>
                <a:cubicBezTo>
                  <a:pt x="648" y="586"/>
                  <a:pt x="646" y="584"/>
                  <a:pt x="645" y="582"/>
                </a:cubicBezTo>
                <a:cubicBezTo>
                  <a:pt x="643" y="585"/>
                  <a:pt x="642" y="587"/>
                  <a:pt x="645" y="590"/>
                </a:cubicBezTo>
                <a:cubicBezTo>
                  <a:pt x="646" y="589"/>
                  <a:pt x="649" y="590"/>
                  <a:pt x="649" y="587"/>
                </a:cubicBezTo>
                <a:close/>
                <a:moveTo>
                  <a:pt x="1368" y="1372"/>
                </a:moveTo>
                <a:cubicBezTo>
                  <a:pt x="1366" y="1372"/>
                  <a:pt x="1366" y="1371"/>
                  <a:pt x="1364" y="1371"/>
                </a:cubicBezTo>
                <a:cubicBezTo>
                  <a:pt x="1362" y="1375"/>
                  <a:pt x="1368" y="1376"/>
                  <a:pt x="1368" y="1378"/>
                </a:cubicBezTo>
                <a:cubicBezTo>
                  <a:pt x="1368" y="1380"/>
                  <a:pt x="1366" y="1381"/>
                  <a:pt x="1368" y="1382"/>
                </a:cubicBezTo>
                <a:cubicBezTo>
                  <a:pt x="1368" y="1382"/>
                  <a:pt x="1369" y="1382"/>
                  <a:pt x="1370" y="1381"/>
                </a:cubicBezTo>
                <a:cubicBezTo>
                  <a:pt x="1369" y="1378"/>
                  <a:pt x="1369" y="1375"/>
                  <a:pt x="1368" y="1372"/>
                </a:cubicBezTo>
                <a:close/>
                <a:moveTo>
                  <a:pt x="616" y="292"/>
                </a:moveTo>
                <a:cubicBezTo>
                  <a:pt x="613" y="291"/>
                  <a:pt x="610" y="290"/>
                  <a:pt x="606" y="290"/>
                </a:cubicBezTo>
                <a:cubicBezTo>
                  <a:pt x="608" y="292"/>
                  <a:pt x="609" y="294"/>
                  <a:pt x="608" y="297"/>
                </a:cubicBezTo>
                <a:cubicBezTo>
                  <a:pt x="610" y="294"/>
                  <a:pt x="614" y="296"/>
                  <a:pt x="616" y="292"/>
                </a:cubicBezTo>
                <a:close/>
                <a:moveTo>
                  <a:pt x="790" y="1619"/>
                </a:moveTo>
                <a:cubicBezTo>
                  <a:pt x="789" y="1619"/>
                  <a:pt x="788" y="1619"/>
                  <a:pt x="786" y="1620"/>
                </a:cubicBezTo>
                <a:cubicBezTo>
                  <a:pt x="788" y="1623"/>
                  <a:pt x="787" y="1627"/>
                  <a:pt x="792" y="1628"/>
                </a:cubicBezTo>
                <a:cubicBezTo>
                  <a:pt x="791" y="1625"/>
                  <a:pt x="791" y="1622"/>
                  <a:pt x="790" y="1619"/>
                </a:cubicBezTo>
                <a:close/>
                <a:moveTo>
                  <a:pt x="670" y="550"/>
                </a:moveTo>
                <a:cubicBezTo>
                  <a:pt x="672" y="548"/>
                  <a:pt x="675" y="549"/>
                  <a:pt x="677" y="547"/>
                </a:cubicBezTo>
                <a:cubicBezTo>
                  <a:pt x="676" y="543"/>
                  <a:pt x="672" y="546"/>
                  <a:pt x="671" y="543"/>
                </a:cubicBezTo>
                <a:cubicBezTo>
                  <a:pt x="670" y="546"/>
                  <a:pt x="668" y="547"/>
                  <a:pt x="670" y="550"/>
                </a:cubicBezTo>
                <a:close/>
                <a:moveTo>
                  <a:pt x="523" y="522"/>
                </a:moveTo>
                <a:cubicBezTo>
                  <a:pt x="529" y="520"/>
                  <a:pt x="533" y="527"/>
                  <a:pt x="538" y="522"/>
                </a:cubicBezTo>
                <a:cubicBezTo>
                  <a:pt x="533" y="520"/>
                  <a:pt x="530" y="517"/>
                  <a:pt x="523" y="522"/>
                </a:cubicBezTo>
                <a:close/>
                <a:moveTo>
                  <a:pt x="99" y="644"/>
                </a:moveTo>
                <a:cubicBezTo>
                  <a:pt x="101" y="644"/>
                  <a:pt x="103" y="644"/>
                  <a:pt x="104" y="642"/>
                </a:cubicBezTo>
                <a:cubicBezTo>
                  <a:pt x="103" y="641"/>
                  <a:pt x="104" y="639"/>
                  <a:pt x="102" y="638"/>
                </a:cubicBezTo>
                <a:cubicBezTo>
                  <a:pt x="101" y="638"/>
                  <a:pt x="99" y="639"/>
                  <a:pt x="97" y="639"/>
                </a:cubicBezTo>
                <a:cubicBezTo>
                  <a:pt x="98" y="641"/>
                  <a:pt x="98" y="643"/>
                  <a:pt x="99" y="644"/>
                </a:cubicBezTo>
                <a:close/>
                <a:moveTo>
                  <a:pt x="629" y="541"/>
                </a:moveTo>
                <a:cubicBezTo>
                  <a:pt x="629" y="543"/>
                  <a:pt x="629" y="545"/>
                  <a:pt x="631" y="546"/>
                </a:cubicBezTo>
                <a:cubicBezTo>
                  <a:pt x="632" y="545"/>
                  <a:pt x="634" y="546"/>
                  <a:pt x="635" y="544"/>
                </a:cubicBezTo>
                <a:cubicBezTo>
                  <a:pt x="635" y="543"/>
                  <a:pt x="634" y="541"/>
                  <a:pt x="634" y="539"/>
                </a:cubicBezTo>
                <a:cubicBezTo>
                  <a:pt x="632" y="540"/>
                  <a:pt x="630" y="540"/>
                  <a:pt x="629" y="541"/>
                </a:cubicBezTo>
                <a:close/>
                <a:moveTo>
                  <a:pt x="1668" y="652"/>
                </a:moveTo>
                <a:cubicBezTo>
                  <a:pt x="1664" y="652"/>
                  <a:pt x="1662" y="653"/>
                  <a:pt x="1659" y="654"/>
                </a:cubicBezTo>
                <a:cubicBezTo>
                  <a:pt x="1661" y="656"/>
                  <a:pt x="1660" y="658"/>
                  <a:pt x="1662" y="659"/>
                </a:cubicBezTo>
                <a:cubicBezTo>
                  <a:pt x="1666" y="658"/>
                  <a:pt x="1666" y="655"/>
                  <a:pt x="1668" y="652"/>
                </a:cubicBezTo>
                <a:close/>
                <a:moveTo>
                  <a:pt x="1048" y="1165"/>
                </a:moveTo>
                <a:cubicBezTo>
                  <a:pt x="1049" y="1166"/>
                  <a:pt x="1050" y="1167"/>
                  <a:pt x="1051" y="1166"/>
                </a:cubicBezTo>
                <a:cubicBezTo>
                  <a:pt x="1052" y="1165"/>
                  <a:pt x="1053" y="1164"/>
                  <a:pt x="1054" y="1162"/>
                </a:cubicBezTo>
                <a:cubicBezTo>
                  <a:pt x="1052" y="1161"/>
                  <a:pt x="1051" y="1161"/>
                  <a:pt x="1050" y="1160"/>
                </a:cubicBezTo>
                <a:cubicBezTo>
                  <a:pt x="1048" y="1162"/>
                  <a:pt x="1046" y="1163"/>
                  <a:pt x="1044" y="1165"/>
                </a:cubicBezTo>
                <a:cubicBezTo>
                  <a:pt x="1045" y="1166"/>
                  <a:pt x="1047" y="1165"/>
                  <a:pt x="1048" y="1165"/>
                </a:cubicBezTo>
                <a:close/>
                <a:moveTo>
                  <a:pt x="403" y="1341"/>
                </a:moveTo>
                <a:cubicBezTo>
                  <a:pt x="402" y="1342"/>
                  <a:pt x="401" y="1344"/>
                  <a:pt x="400" y="1346"/>
                </a:cubicBezTo>
                <a:cubicBezTo>
                  <a:pt x="403" y="1345"/>
                  <a:pt x="405" y="1344"/>
                  <a:pt x="408" y="1344"/>
                </a:cubicBezTo>
                <a:cubicBezTo>
                  <a:pt x="406" y="1343"/>
                  <a:pt x="404" y="1342"/>
                  <a:pt x="403" y="1341"/>
                </a:cubicBezTo>
                <a:close/>
                <a:moveTo>
                  <a:pt x="249" y="993"/>
                </a:moveTo>
                <a:cubicBezTo>
                  <a:pt x="251" y="994"/>
                  <a:pt x="252" y="996"/>
                  <a:pt x="254" y="995"/>
                </a:cubicBezTo>
                <a:cubicBezTo>
                  <a:pt x="256" y="994"/>
                  <a:pt x="257" y="992"/>
                  <a:pt x="257" y="989"/>
                </a:cubicBezTo>
                <a:cubicBezTo>
                  <a:pt x="252" y="988"/>
                  <a:pt x="251" y="990"/>
                  <a:pt x="249" y="993"/>
                </a:cubicBezTo>
                <a:close/>
                <a:moveTo>
                  <a:pt x="344" y="1221"/>
                </a:moveTo>
                <a:cubicBezTo>
                  <a:pt x="344" y="1219"/>
                  <a:pt x="346" y="1218"/>
                  <a:pt x="345" y="1216"/>
                </a:cubicBezTo>
                <a:cubicBezTo>
                  <a:pt x="344" y="1215"/>
                  <a:pt x="342" y="1213"/>
                  <a:pt x="340" y="1214"/>
                </a:cubicBezTo>
                <a:cubicBezTo>
                  <a:pt x="338" y="1218"/>
                  <a:pt x="341" y="1220"/>
                  <a:pt x="344" y="1221"/>
                </a:cubicBezTo>
                <a:close/>
                <a:moveTo>
                  <a:pt x="527" y="660"/>
                </a:moveTo>
                <a:cubicBezTo>
                  <a:pt x="525" y="660"/>
                  <a:pt x="522" y="659"/>
                  <a:pt x="521" y="662"/>
                </a:cubicBezTo>
                <a:cubicBezTo>
                  <a:pt x="522" y="664"/>
                  <a:pt x="522" y="666"/>
                  <a:pt x="523" y="670"/>
                </a:cubicBezTo>
                <a:cubicBezTo>
                  <a:pt x="524" y="666"/>
                  <a:pt x="528" y="664"/>
                  <a:pt x="527" y="660"/>
                </a:cubicBezTo>
                <a:close/>
                <a:moveTo>
                  <a:pt x="592" y="1164"/>
                </a:moveTo>
                <a:cubicBezTo>
                  <a:pt x="595" y="1167"/>
                  <a:pt x="597" y="1167"/>
                  <a:pt x="600" y="1165"/>
                </a:cubicBezTo>
                <a:cubicBezTo>
                  <a:pt x="600" y="1163"/>
                  <a:pt x="599" y="1162"/>
                  <a:pt x="598" y="1159"/>
                </a:cubicBezTo>
                <a:cubicBezTo>
                  <a:pt x="596" y="1161"/>
                  <a:pt x="594" y="1163"/>
                  <a:pt x="592" y="1164"/>
                </a:cubicBezTo>
                <a:close/>
                <a:moveTo>
                  <a:pt x="1326" y="627"/>
                </a:moveTo>
                <a:cubicBezTo>
                  <a:pt x="1325" y="626"/>
                  <a:pt x="1324" y="625"/>
                  <a:pt x="1324" y="625"/>
                </a:cubicBezTo>
                <a:cubicBezTo>
                  <a:pt x="1322" y="626"/>
                  <a:pt x="1321" y="627"/>
                  <a:pt x="1320" y="628"/>
                </a:cubicBezTo>
                <a:cubicBezTo>
                  <a:pt x="1322" y="631"/>
                  <a:pt x="1323" y="632"/>
                  <a:pt x="1326" y="635"/>
                </a:cubicBezTo>
                <a:cubicBezTo>
                  <a:pt x="1325" y="631"/>
                  <a:pt x="1328" y="629"/>
                  <a:pt x="1326" y="627"/>
                </a:cubicBezTo>
                <a:close/>
                <a:moveTo>
                  <a:pt x="589" y="805"/>
                </a:moveTo>
                <a:cubicBezTo>
                  <a:pt x="590" y="810"/>
                  <a:pt x="593" y="812"/>
                  <a:pt x="597" y="815"/>
                </a:cubicBezTo>
                <a:cubicBezTo>
                  <a:pt x="596" y="811"/>
                  <a:pt x="596" y="811"/>
                  <a:pt x="589" y="805"/>
                </a:cubicBezTo>
                <a:close/>
                <a:moveTo>
                  <a:pt x="1487" y="450"/>
                </a:moveTo>
                <a:cubicBezTo>
                  <a:pt x="1484" y="449"/>
                  <a:pt x="1481" y="451"/>
                  <a:pt x="1481" y="454"/>
                </a:cubicBezTo>
                <a:cubicBezTo>
                  <a:pt x="1482" y="455"/>
                  <a:pt x="1483" y="456"/>
                  <a:pt x="1484" y="456"/>
                </a:cubicBezTo>
                <a:cubicBezTo>
                  <a:pt x="1487" y="455"/>
                  <a:pt x="1489" y="453"/>
                  <a:pt x="1487" y="450"/>
                </a:cubicBezTo>
                <a:close/>
                <a:moveTo>
                  <a:pt x="1231" y="967"/>
                </a:moveTo>
                <a:cubicBezTo>
                  <a:pt x="1230" y="968"/>
                  <a:pt x="1230" y="969"/>
                  <a:pt x="1229" y="970"/>
                </a:cubicBezTo>
                <a:cubicBezTo>
                  <a:pt x="1233" y="970"/>
                  <a:pt x="1236" y="973"/>
                  <a:pt x="1239" y="970"/>
                </a:cubicBezTo>
                <a:cubicBezTo>
                  <a:pt x="1237" y="967"/>
                  <a:pt x="1234" y="968"/>
                  <a:pt x="1231" y="967"/>
                </a:cubicBezTo>
                <a:close/>
                <a:moveTo>
                  <a:pt x="1210" y="672"/>
                </a:moveTo>
                <a:cubicBezTo>
                  <a:pt x="1211" y="670"/>
                  <a:pt x="1212" y="669"/>
                  <a:pt x="1213" y="666"/>
                </a:cubicBezTo>
                <a:cubicBezTo>
                  <a:pt x="1210" y="667"/>
                  <a:pt x="1207" y="666"/>
                  <a:pt x="1205" y="669"/>
                </a:cubicBezTo>
                <a:cubicBezTo>
                  <a:pt x="1206" y="671"/>
                  <a:pt x="1208" y="672"/>
                  <a:pt x="1210" y="672"/>
                </a:cubicBezTo>
                <a:close/>
                <a:moveTo>
                  <a:pt x="1332" y="1365"/>
                </a:moveTo>
                <a:cubicBezTo>
                  <a:pt x="1334" y="1365"/>
                  <a:pt x="1333" y="1369"/>
                  <a:pt x="1336" y="1368"/>
                </a:cubicBezTo>
                <a:cubicBezTo>
                  <a:pt x="1338" y="1368"/>
                  <a:pt x="1338" y="1366"/>
                  <a:pt x="1340" y="1365"/>
                </a:cubicBezTo>
                <a:cubicBezTo>
                  <a:pt x="1336" y="1363"/>
                  <a:pt x="1334" y="1361"/>
                  <a:pt x="1332" y="1365"/>
                </a:cubicBezTo>
                <a:close/>
                <a:moveTo>
                  <a:pt x="1316" y="774"/>
                </a:moveTo>
                <a:cubicBezTo>
                  <a:pt x="1315" y="775"/>
                  <a:pt x="1313" y="776"/>
                  <a:pt x="1315" y="778"/>
                </a:cubicBezTo>
                <a:cubicBezTo>
                  <a:pt x="1318" y="778"/>
                  <a:pt x="1320" y="777"/>
                  <a:pt x="1322" y="777"/>
                </a:cubicBezTo>
                <a:cubicBezTo>
                  <a:pt x="1320" y="776"/>
                  <a:pt x="1318" y="775"/>
                  <a:pt x="1316" y="774"/>
                </a:cubicBezTo>
                <a:close/>
                <a:moveTo>
                  <a:pt x="1379" y="706"/>
                </a:moveTo>
                <a:cubicBezTo>
                  <a:pt x="1382" y="703"/>
                  <a:pt x="1382" y="700"/>
                  <a:pt x="1380" y="698"/>
                </a:cubicBezTo>
                <a:cubicBezTo>
                  <a:pt x="1377" y="698"/>
                  <a:pt x="1377" y="700"/>
                  <a:pt x="1375" y="703"/>
                </a:cubicBezTo>
                <a:cubicBezTo>
                  <a:pt x="1379" y="702"/>
                  <a:pt x="1377" y="705"/>
                  <a:pt x="1379" y="706"/>
                </a:cubicBezTo>
                <a:close/>
                <a:moveTo>
                  <a:pt x="1213" y="1361"/>
                </a:moveTo>
                <a:cubicBezTo>
                  <a:pt x="1213" y="1363"/>
                  <a:pt x="1211" y="1364"/>
                  <a:pt x="1212" y="1366"/>
                </a:cubicBezTo>
                <a:cubicBezTo>
                  <a:pt x="1213" y="1367"/>
                  <a:pt x="1214" y="1367"/>
                  <a:pt x="1214" y="1367"/>
                </a:cubicBezTo>
                <a:cubicBezTo>
                  <a:pt x="1215" y="1366"/>
                  <a:pt x="1217" y="1366"/>
                  <a:pt x="1219" y="1364"/>
                </a:cubicBezTo>
                <a:cubicBezTo>
                  <a:pt x="1216" y="1362"/>
                  <a:pt x="1215" y="1361"/>
                  <a:pt x="1213" y="1361"/>
                </a:cubicBezTo>
                <a:close/>
                <a:moveTo>
                  <a:pt x="557" y="1124"/>
                </a:moveTo>
                <a:cubicBezTo>
                  <a:pt x="557" y="1120"/>
                  <a:pt x="563" y="1121"/>
                  <a:pt x="560" y="1117"/>
                </a:cubicBezTo>
                <a:cubicBezTo>
                  <a:pt x="556" y="1115"/>
                  <a:pt x="555" y="1118"/>
                  <a:pt x="554" y="1120"/>
                </a:cubicBezTo>
                <a:cubicBezTo>
                  <a:pt x="555" y="1121"/>
                  <a:pt x="556" y="1122"/>
                  <a:pt x="557" y="1124"/>
                </a:cubicBezTo>
                <a:close/>
                <a:moveTo>
                  <a:pt x="977" y="513"/>
                </a:moveTo>
                <a:cubicBezTo>
                  <a:pt x="976" y="513"/>
                  <a:pt x="975" y="512"/>
                  <a:pt x="974" y="511"/>
                </a:cubicBezTo>
                <a:cubicBezTo>
                  <a:pt x="973" y="512"/>
                  <a:pt x="972" y="513"/>
                  <a:pt x="971" y="515"/>
                </a:cubicBezTo>
                <a:cubicBezTo>
                  <a:pt x="973" y="516"/>
                  <a:pt x="971" y="518"/>
                  <a:pt x="975" y="520"/>
                </a:cubicBezTo>
                <a:cubicBezTo>
                  <a:pt x="976" y="517"/>
                  <a:pt x="976" y="515"/>
                  <a:pt x="977" y="513"/>
                </a:cubicBezTo>
                <a:close/>
                <a:moveTo>
                  <a:pt x="822" y="281"/>
                </a:moveTo>
                <a:cubicBezTo>
                  <a:pt x="824" y="282"/>
                  <a:pt x="826" y="281"/>
                  <a:pt x="827" y="279"/>
                </a:cubicBezTo>
                <a:cubicBezTo>
                  <a:pt x="826" y="278"/>
                  <a:pt x="827" y="276"/>
                  <a:pt x="825" y="275"/>
                </a:cubicBezTo>
                <a:cubicBezTo>
                  <a:pt x="822" y="276"/>
                  <a:pt x="821" y="278"/>
                  <a:pt x="822" y="281"/>
                </a:cubicBezTo>
                <a:close/>
                <a:moveTo>
                  <a:pt x="830" y="1466"/>
                </a:moveTo>
                <a:cubicBezTo>
                  <a:pt x="835" y="1465"/>
                  <a:pt x="838" y="1465"/>
                  <a:pt x="841" y="1463"/>
                </a:cubicBezTo>
                <a:cubicBezTo>
                  <a:pt x="841" y="1462"/>
                  <a:pt x="840" y="1461"/>
                  <a:pt x="840" y="1460"/>
                </a:cubicBezTo>
                <a:cubicBezTo>
                  <a:pt x="835" y="1460"/>
                  <a:pt x="834" y="1463"/>
                  <a:pt x="830" y="1466"/>
                </a:cubicBezTo>
                <a:close/>
                <a:moveTo>
                  <a:pt x="964" y="1334"/>
                </a:moveTo>
                <a:cubicBezTo>
                  <a:pt x="959" y="1332"/>
                  <a:pt x="957" y="1332"/>
                  <a:pt x="956" y="1335"/>
                </a:cubicBezTo>
                <a:cubicBezTo>
                  <a:pt x="957" y="1337"/>
                  <a:pt x="959" y="1337"/>
                  <a:pt x="960" y="1338"/>
                </a:cubicBezTo>
                <a:cubicBezTo>
                  <a:pt x="961" y="1336"/>
                  <a:pt x="963" y="1336"/>
                  <a:pt x="964" y="1334"/>
                </a:cubicBezTo>
                <a:close/>
                <a:moveTo>
                  <a:pt x="1742" y="599"/>
                </a:moveTo>
                <a:cubicBezTo>
                  <a:pt x="1741" y="601"/>
                  <a:pt x="1739" y="602"/>
                  <a:pt x="1740" y="605"/>
                </a:cubicBezTo>
                <a:cubicBezTo>
                  <a:pt x="1742" y="607"/>
                  <a:pt x="1744" y="605"/>
                  <a:pt x="1746" y="604"/>
                </a:cubicBezTo>
                <a:cubicBezTo>
                  <a:pt x="1745" y="602"/>
                  <a:pt x="1746" y="600"/>
                  <a:pt x="1742" y="599"/>
                </a:cubicBezTo>
                <a:close/>
                <a:moveTo>
                  <a:pt x="416" y="1443"/>
                </a:moveTo>
                <a:cubicBezTo>
                  <a:pt x="420" y="1444"/>
                  <a:pt x="422" y="1442"/>
                  <a:pt x="422" y="1439"/>
                </a:cubicBezTo>
                <a:cubicBezTo>
                  <a:pt x="421" y="1438"/>
                  <a:pt x="420" y="1437"/>
                  <a:pt x="417" y="1437"/>
                </a:cubicBezTo>
                <a:cubicBezTo>
                  <a:pt x="417" y="1439"/>
                  <a:pt x="417" y="1441"/>
                  <a:pt x="416" y="1443"/>
                </a:cubicBezTo>
                <a:close/>
                <a:moveTo>
                  <a:pt x="242" y="1069"/>
                </a:moveTo>
                <a:cubicBezTo>
                  <a:pt x="242" y="1070"/>
                  <a:pt x="242" y="1071"/>
                  <a:pt x="243" y="1072"/>
                </a:cubicBezTo>
                <a:cubicBezTo>
                  <a:pt x="245" y="1072"/>
                  <a:pt x="248" y="1071"/>
                  <a:pt x="250" y="1070"/>
                </a:cubicBezTo>
                <a:cubicBezTo>
                  <a:pt x="250" y="1069"/>
                  <a:pt x="249" y="1068"/>
                  <a:pt x="249" y="1067"/>
                </a:cubicBezTo>
                <a:cubicBezTo>
                  <a:pt x="246" y="1067"/>
                  <a:pt x="244" y="1067"/>
                  <a:pt x="242" y="1069"/>
                </a:cubicBezTo>
                <a:close/>
                <a:moveTo>
                  <a:pt x="483" y="697"/>
                </a:moveTo>
                <a:cubicBezTo>
                  <a:pt x="485" y="696"/>
                  <a:pt x="486" y="694"/>
                  <a:pt x="487" y="693"/>
                </a:cubicBezTo>
                <a:cubicBezTo>
                  <a:pt x="485" y="692"/>
                  <a:pt x="483" y="691"/>
                  <a:pt x="479" y="689"/>
                </a:cubicBezTo>
                <a:cubicBezTo>
                  <a:pt x="481" y="692"/>
                  <a:pt x="480" y="695"/>
                  <a:pt x="483" y="697"/>
                </a:cubicBezTo>
                <a:close/>
                <a:moveTo>
                  <a:pt x="853" y="1432"/>
                </a:moveTo>
                <a:cubicBezTo>
                  <a:pt x="855" y="1432"/>
                  <a:pt x="856" y="1431"/>
                  <a:pt x="858" y="1431"/>
                </a:cubicBezTo>
                <a:cubicBezTo>
                  <a:pt x="858" y="1430"/>
                  <a:pt x="859" y="1429"/>
                  <a:pt x="860" y="1427"/>
                </a:cubicBezTo>
                <a:cubicBezTo>
                  <a:pt x="858" y="1427"/>
                  <a:pt x="857" y="1425"/>
                  <a:pt x="854" y="1426"/>
                </a:cubicBezTo>
                <a:cubicBezTo>
                  <a:pt x="854" y="1428"/>
                  <a:pt x="853" y="1430"/>
                  <a:pt x="853" y="1432"/>
                </a:cubicBezTo>
                <a:close/>
                <a:moveTo>
                  <a:pt x="1457" y="1583"/>
                </a:moveTo>
                <a:cubicBezTo>
                  <a:pt x="1458" y="1586"/>
                  <a:pt x="1458" y="1588"/>
                  <a:pt x="1459" y="1591"/>
                </a:cubicBezTo>
                <a:cubicBezTo>
                  <a:pt x="1460" y="1591"/>
                  <a:pt x="1461" y="1591"/>
                  <a:pt x="1462" y="1591"/>
                </a:cubicBezTo>
                <a:cubicBezTo>
                  <a:pt x="1463" y="1586"/>
                  <a:pt x="1459" y="1585"/>
                  <a:pt x="1457" y="1583"/>
                </a:cubicBezTo>
                <a:close/>
                <a:moveTo>
                  <a:pt x="1282" y="1397"/>
                </a:moveTo>
                <a:cubicBezTo>
                  <a:pt x="1283" y="1394"/>
                  <a:pt x="1282" y="1393"/>
                  <a:pt x="1281" y="1391"/>
                </a:cubicBezTo>
                <a:cubicBezTo>
                  <a:pt x="1279" y="1392"/>
                  <a:pt x="1278" y="1392"/>
                  <a:pt x="1275" y="1393"/>
                </a:cubicBezTo>
                <a:cubicBezTo>
                  <a:pt x="1277" y="1396"/>
                  <a:pt x="1279" y="1398"/>
                  <a:pt x="1282" y="1397"/>
                </a:cubicBezTo>
                <a:close/>
                <a:moveTo>
                  <a:pt x="565" y="608"/>
                </a:moveTo>
                <a:cubicBezTo>
                  <a:pt x="567" y="610"/>
                  <a:pt x="567" y="610"/>
                  <a:pt x="572" y="611"/>
                </a:cubicBezTo>
                <a:cubicBezTo>
                  <a:pt x="572" y="609"/>
                  <a:pt x="572" y="608"/>
                  <a:pt x="573" y="606"/>
                </a:cubicBezTo>
                <a:cubicBezTo>
                  <a:pt x="570" y="606"/>
                  <a:pt x="567" y="606"/>
                  <a:pt x="565" y="608"/>
                </a:cubicBezTo>
                <a:close/>
                <a:moveTo>
                  <a:pt x="295" y="652"/>
                </a:moveTo>
                <a:cubicBezTo>
                  <a:pt x="294" y="651"/>
                  <a:pt x="293" y="650"/>
                  <a:pt x="293" y="649"/>
                </a:cubicBezTo>
                <a:cubicBezTo>
                  <a:pt x="291" y="652"/>
                  <a:pt x="289" y="654"/>
                  <a:pt x="285" y="656"/>
                </a:cubicBezTo>
                <a:cubicBezTo>
                  <a:pt x="293" y="655"/>
                  <a:pt x="293" y="655"/>
                  <a:pt x="295" y="652"/>
                </a:cubicBezTo>
                <a:close/>
                <a:moveTo>
                  <a:pt x="541" y="592"/>
                </a:moveTo>
                <a:cubicBezTo>
                  <a:pt x="538" y="590"/>
                  <a:pt x="537" y="587"/>
                  <a:pt x="535" y="583"/>
                </a:cubicBezTo>
                <a:cubicBezTo>
                  <a:pt x="535" y="587"/>
                  <a:pt x="536" y="590"/>
                  <a:pt x="538" y="595"/>
                </a:cubicBezTo>
                <a:cubicBezTo>
                  <a:pt x="539" y="594"/>
                  <a:pt x="540" y="594"/>
                  <a:pt x="541" y="592"/>
                </a:cubicBezTo>
                <a:close/>
                <a:moveTo>
                  <a:pt x="122" y="1227"/>
                </a:moveTo>
                <a:cubicBezTo>
                  <a:pt x="122" y="1228"/>
                  <a:pt x="122" y="1229"/>
                  <a:pt x="124" y="1229"/>
                </a:cubicBezTo>
                <a:cubicBezTo>
                  <a:pt x="126" y="1229"/>
                  <a:pt x="128" y="1229"/>
                  <a:pt x="130" y="1227"/>
                </a:cubicBezTo>
                <a:cubicBezTo>
                  <a:pt x="127" y="1225"/>
                  <a:pt x="125" y="1224"/>
                  <a:pt x="122" y="1227"/>
                </a:cubicBezTo>
                <a:close/>
                <a:moveTo>
                  <a:pt x="630" y="652"/>
                </a:moveTo>
                <a:cubicBezTo>
                  <a:pt x="626" y="653"/>
                  <a:pt x="626" y="656"/>
                  <a:pt x="623" y="660"/>
                </a:cubicBezTo>
                <a:cubicBezTo>
                  <a:pt x="626" y="659"/>
                  <a:pt x="627" y="658"/>
                  <a:pt x="629" y="658"/>
                </a:cubicBezTo>
                <a:cubicBezTo>
                  <a:pt x="629" y="656"/>
                  <a:pt x="630" y="654"/>
                  <a:pt x="630" y="652"/>
                </a:cubicBezTo>
                <a:close/>
                <a:moveTo>
                  <a:pt x="1248" y="912"/>
                </a:moveTo>
                <a:cubicBezTo>
                  <a:pt x="1250" y="912"/>
                  <a:pt x="1252" y="912"/>
                  <a:pt x="1253" y="910"/>
                </a:cubicBezTo>
                <a:cubicBezTo>
                  <a:pt x="1253" y="907"/>
                  <a:pt x="1251" y="907"/>
                  <a:pt x="1249" y="906"/>
                </a:cubicBezTo>
                <a:cubicBezTo>
                  <a:pt x="1248" y="908"/>
                  <a:pt x="1246" y="910"/>
                  <a:pt x="1248" y="912"/>
                </a:cubicBezTo>
                <a:close/>
                <a:moveTo>
                  <a:pt x="1287" y="973"/>
                </a:moveTo>
                <a:cubicBezTo>
                  <a:pt x="1286" y="972"/>
                  <a:pt x="1285" y="972"/>
                  <a:pt x="1285" y="972"/>
                </a:cubicBezTo>
                <a:cubicBezTo>
                  <a:pt x="1284" y="971"/>
                  <a:pt x="1284" y="970"/>
                  <a:pt x="1283" y="969"/>
                </a:cubicBezTo>
                <a:cubicBezTo>
                  <a:pt x="1282" y="971"/>
                  <a:pt x="1280" y="972"/>
                  <a:pt x="1281" y="974"/>
                </a:cubicBezTo>
                <a:cubicBezTo>
                  <a:pt x="1282" y="975"/>
                  <a:pt x="1283" y="975"/>
                  <a:pt x="1285" y="976"/>
                </a:cubicBezTo>
                <a:cubicBezTo>
                  <a:pt x="1286" y="975"/>
                  <a:pt x="1286" y="974"/>
                  <a:pt x="1287" y="973"/>
                </a:cubicBezTo>
                <a:close/>
                <a:moveTo>
                  <a:pt x="457" y="748"/>
                </a:moveTo>
                <a:cubicBezTo>
                  <a:pt x="459" y="747"/>
                  <a:pt x="459" y="745"/>
                  <a:pt x="460" y="744"/>
                </a:cubicBezTo>
                <a:cubicBezTo>
                  <a:pt x="458" y="743"/>
                  <a:pt x="457" y="741"/>
                  <a:pt x="454" y="743"/>
                </a:cubicBezTo>
                <a:cubicBezTo>
                  <a:pt x="454" y="745"/>
                  <a:pt x="454" y="747"/>
                  <a:pt x="457" y="748"/>
                </a:cubicBezTo>
                <a:close/>
                <a:moveTo>
                  <a:pt x="552" y="1092"/>
                </a:moveTo>
                <a:cubicBezTo>
                  <a:pt x="553" y="1092"/>
                  <a:pt x="554" y="1093"/>
                  <a:pt x="555" y="1093"/>
                </a:cubicBezTo>
                <a:cubicBezTo>
                  <a:pt x="556" y="1091"/>
                  <a:pt x="557" y="1089"/>
                  <a:pt x="559" y="1087"/>
                </a:cubicBezTo>
                <a:cubicBezTo>
                  <a:pt x="555" y="1087"/>
                  <a:pt x="552" y="1088"/>
                  <a:pt x="552" y="1092"/>
                </a:cubicBezTo>
                <a:close/>
                <a:moveTo>
                  <a:pt x="1764" y="567"/>
                </a:moveTo>
                <a:cubicBezTo>
                  <a:pt x="1764" y="567"/>
                  <a:pt x="1764" y="566"/>
                  <a:pt x="1763" y="565"/>
                </a:cubicBezTo>
                <a:cubicBezTo>
                  <a:pt x="1761" y="565"/>
                  <a:pt x="1758" y="565"/>
                  <a:pt x="1756" y="567"/>
                </a:cubicBezTo>
                <a:cubicBezTo>
                  <a:pt x="1757" y="568"/>
                  <a:pt x="1759" y="569"/>
                  <a:pt x="1760" y="569"/>
                </a:cubicBezTo>
                <a:cubicBezTo>
                  <a:pt x="1761" y="569"/>
                  <a:pt x="1763" y="569"/>
                  <a:pt x="1764" y="567"/>
                </a:cubicBezTo>
                <a:close/>
                <a:moveTo>
                  <a:pt x="1635" y="1698"/>
                </a:moveTo>
                <a:cubicBezTo>
                  <a:pt x="1635" y="1701"/>
                  <a:pt x="1638" y="1702"/>
                  <a:pt x="1640" y="1704"/>
                </a:cubicBezTo>
                <a:cubicBezTo>
                  <a:pt x="1641" y="1703"/>
                  <a:pt x="1642" y="1703"/>
                  <a:pt x="1643" y="1702"/>
                </a:cubicBezTo>
                <a:cubicBezTo>
                  <a:pt x="1640" y="1700"/>
                  <a:pt x="1637" y="1699"/>
                  <a:pt x="1635" y="1698"/>
                </a:cubicBezTo>
                <a:close/>
                <a:moveTo>
                  <a:pt x="1325" y="1319"/>
                </a:moveTo>
                <a:cubicBezTo>
                  <a:pt x="1323" y="1318"/>
                  <a:pt x="1322" y="1315"/>
                  <a:pt x="1320" y="1311"/>
                </a:cubicBezTo>
                <a:cubicBezTo>
                  <a:pt x="1320" y="1316"/>
                  <a:pt x="1321" y="1319"/>
                  <a:pt x="1322" y="1322"/>
                </a:cubicBezTo>
                <a:cubicBezTo>
                  <a:pt x="1324" y="1322"/>
                  <a:pt x="1325" y="1322"/>
                  <a:pt x="1325" y="1319"/>
                </a:cubicBezTo>
                <a:close/>
                <a:moveTo>
                  <a:pt x="742" y="1366"/>
                </a:moveTo>
                <a:cubicBezTo>
                  <a:pt x="740" y="1366"/>
                  <a:pt x="738" y="1366"/>
                  <a:pt x="737" y="1368"/>
                </a:cubicBezTo>
                <a:cubicBezTo>
                  <a:pt x="740" y="1368"/>
                  <a:pt x="740" y="1374"/>
                  <a:pt x="744" y="1371"/>
                </a:cubicBezTo>
                <a:cubicBezTo>
                  <a:pt x="744" y="1369"/>
                  <a:pt x="744" y="1367"/>
                  <a:pt x="742" y="1366"/>
                </a:cubicBezTo>
                <a:close/>
                <a:moveTo>
                  <a:pt x="51" y="1206"/>
                </a:moveTo>
                <a:cubicBezTo>
                  <a:pt x="49" y="1203"/>
                  <a:pt x="46" y="1203"/>
                  <a:pt x="43" y="1205"/>
                </a:cubicBezTo>
                <a:cubicBezTo>
                  <a:pt x="43" y="1206"/>
                  <a:pt x="43" y="1207"/>
                  <a:pt x="44" y="1208"/>
                </a:cubicBezTo>
                <a:cubicBezTo>
                  <a:pt x="46" y="1208"/>
                  <a:pt x="49" y="1207"/>
                  <a:pt x="51" y="1206"/>
                </a:cubicBezTo>
                <a:close/>
                <a:moveTo>
                  <a:pt x="540" y="643"/>
                </a:moveTo>
                <a:cubicBezTo>
                  <a:pt x="543" y="645"/>
                  <a:pt x="546" y="645"/>
                  <a:pt x="548" y="643"/>
                </a:cubicBezTo>
                <a:cubicBezTo>
                  <a:pt x="548" y="642"/>
                  <a:pt x="548" y="642"/>
                  <a:pt x="548" y="640"/>
                </a:cubicBezTo>
                <a:cubicBezTo>
                  <a:pt x="545" y="641"/>
                  <a:pt x="542" y="640"/>
                  <a:pt x="540" y="643"/>
                </a:cubicBezTo>
                <a:close/>
                <a:moveTo>
                  <a:pt x="922" y="1270"/>
                </a:moveTo>
                <a:cubicBezTo>
                  <a:pt x="926" y="1269"/>
                  <a:pt x="928" y="1266"/>
                  <a:pt x="927" y="1263"/>
                </a:cubicBezTo>
                <a:cubicBezTo>
                  <a:pt x="923" y="1264"/>
                  <a:pt x="922" y="1266"/>
                  <a:pt x="922" y="1270"/>
                </a:cubicBezTo>
                <a:close/>
                <a:moveTo>
                  <a:pt x="1335" y="437"/>
                </a:moveTo>
                <a:cubicBezTo>
                  <a:pt x="1336" y="437"/>
                  <a:pt x="1335" y="435"/>
                  <a:pt x="1334" y="434"/>
                </a:cubicBezTo>
                <a:cubicBezTo>
                  <a:pt x="1332" y="435"/>
                  <a:pt x="1330" y="434"/>
                  <a:pt x="1329" y="436"/>
                </a:cubicBezTo>
                <a:cubicBezTo>
                  <a:pt x="1330" y="438"/>
                  <a:pt x="1329" y="439"/>
                  <a:pt x="1331" y="440"/>
                </a:cubicBezTo>
                <a:cubicBezTo>
                  <a:pt x="1332" y="440"/>
                  <a:pt x="1333" y="438"/>
                  <a:pt x="1335" y="437"/>
                </a:cubicBezTo>
                <a:close/>
                <a:moveTo>
                  <a:pt x="1121" y="462"/>
                </a:moveTo>
                <a:cubicBezTo>
                  <a:pt x="1120" y="463"/>
                  <a:pt x="1118" y="462"/>
                  <a:pt x="1117" y="464"/>
                </a:cubicBezTo>
                <a:cubicBezTo>
                  <a:pt x="1117" y="465"/>
                  <a:pt x="1117" y="466"/>
                  <a:pt x="1117" y="466"/>
                </a:cubicBezTo>
                <a:cubicBezTo>
                  <a:pt x="1119" y="467"/>
                  <a:pt x="1121" y="467"/>
                  <a:pt x="1123" y="467"/>
                </a:cubicBezTo>
                <a:cubicBezTo>
                  <a:pt x="1123" y="466"/>
                  <a:pt x="1123" y="464"/>
                  <a:pt x="1121" y="462"/>
                </a:cubicBezTo>
                <a:close/>
                <a:moveTo>
                  <a:pt x="1514" y="440"/>
                </a:moveTo>
                <a:cubicBezTo>
                  <a:pt x="1511" y="438"/>
                  <a:pt x="1510" y="440"/>
                  <a:pt x="1510" y="440"/>
                </a:cubicBezTo>
                <a:cubicBezTo>
                  <a:pt x="1508" y="443"/>
                  <a:pt x="1507" y="445"/>
                  <a:pt x="1506" y="446"/>
                </a:cubicBezTo>
                <a:cubicBezTo>
                  <a:pt x="1510" y="446"/>
                  <a:pt x="1509" y="440"/>
                  <a:pt x="1514" y="440"/>
                </a:cubicBezTo>
                <a:close/>
                <a:moveTo>
                  <a:pt x="1393" y="576"/>
                </a:moveTo>
                <a:cubicBezTo>
                  <a:pt x="1393" y="576"/>
                  <a:pt x="1394" y="577"/>
                  <a:pt x="1395" y="577"/>
                </a:cubicBezTo>
                <a:cubicBezTo>
                  <a:pt x="1397" y="575"/>
                  <a:pt x="1398" y="572"/>
                  <a:pt x="1395" y="570"/>
                </a:cubicBezTo>
                <a:cubicBezTo>
                  <a:pt x="1394" y="572"/>
                  <a:pt x="1394" y="574"/>
                  <a:pt x="1393" y="576"/>
                </a:cubicBezTo>
                <a:close/>
                <a:moveTo>
                  <a:pt x="872" y="1478"/>
                </a:moveTo>
                <a:cubicBezTo>
                  <a:pt x="873" y="1476"/>
                  <a:pt x="875" y="1477"/>
                  <a:pt x="877" y="1475"/>
                </a:cubicBezTo>
                <a:cubicBezTo>
                  <a:pt x="874" y="1475"/>
                  <a:pt x="875" y="1470"/>
                  <a:pt x="870" y="1472"/>
                </a:cubicBezTo>
                <a:cubicBezTo>
                  <a:pt x="871" y="1473"/>
                  <a:pt x="871" y="1475"/>
                  <a:pt x="872" y="1478"/>
                </a:cubicBezTo>
                <a:close/>
                <a:moveTo>
                  <a:pt x="833" y="1522"/>
                </a:moveTo>
                <a:cubicBezTo>
                  <a:pt x="835" y="1524"/>
                  <a:pt x="835" y="1522"/>
                  <a:pt x="835" y="1521"/>
                </a:cubicBezTo>
                <a:cubicBezTo>
                  <a:pt x="836" y="1520"/>
                  <a:pt x="838" y="1520"/>
                  <a:pt x="838" y="1519"/>
                </a:cubicBezTo>
                <a:cubicBezTo>
                  <a:pt x="838" y="1518"/>
                  <a:pt x="837" y="1517"/>
                  <a:pt x="837" y="1515"/>
                </a:cubicBezTo>
                <a:cubicBezTo>
                  <a:pt x="834" y="1518"/>
                  <a:pt x="834" y="1518"/>
                  <a:pt x="833" y="1522"/>
                </a:cubicBezTo>
                <a:close/>
                <a:moveTo>
                  <a:pt x="899" y="475"/>
                </a:moveTo>
                <a:cubicBezTo>
                  <a:pt x="899" y="471"/>
                  <a:pt x="896" y="470"/>
                  <a:pt x="892" y="470"/>
                </a:cubicBezTo>
                <a:cubicBezTo>
                  <a:pt x="894" y="475"/>
                  <a:pt x="896" y="476"/>
                  <a:pt x="899" y="475"/>
                </a:cubicBezTo>
                <a:close/>
                <a:moveTo>
                  <a:pt x="786" y="1287"/>
                </a:moveTo>
                <a:cubicBezTo>
                  <a:pt x="788" y="1290"/>
                  <a:pt x="789" y="1291"/>
                  <a:pt x="794" y="1290"/>
                </a:cubicBezTo>
                <a:cubicBezTo>
                  <a:pt x="792" y="1286"/>
                  <a:pt x="790" y="1284"/>
                  <a:pt x="786" y="1287"/>
                </a:cubicBezTo>
                <a:close/>
                <a:moveTo>
                  <a:pt x="1443" y="450"/>
                </a:moveTo>
                <a:cubicBezTo>
                  <a:pt x="1440" y="448"/>
                  <a:pt x="1438" y="447"/>
                  <a:pt x="1435" y="450"/>
                </a:cubicBezTo>
                <a:cubicBezTo>
                  <a:pt x="1435" y="451"/>
                  <a:pt x="1435" y="452"/>
                  <a:pt x="1435" y="453"/>
                </a:cubicBezTo>
                <a:cubicBezTo>
                  <a:pt x="1438" y="453"/>
                  <a:pt x="1440" y="452"/>
                  <a:pt x="1443" y="450"/>
                </a:cubicBezTo>
                <a:close/>
                <a:moveTo>
                  <a:pt x="554" y="566"/>
                </a:moveTo>
                <a:cubicBezTo>
                  <a:pt x="557" y="566"/>
                  <a:pt x="559" y="565"/>
                  <a:pt x="560" y="562"/>
                </a:cubicBezTo>
                <a:cubicBezTo>
                  <a:pt x="561" y="561"/>
                  <a:pt x="561" y="561"/>
                  <a:pt x="559" y="561"/>
                </a:cubicBezTo>
                <a:cubicBezTo>
                  <a:pt x="558" y="561"/>
                  <a:pt x="556" y="562"/>
                  <a:pt x="553" y="563"/>
                </a:cubicBezTo>
                <a:cubicBezTo>
                  <a:pt x="553" y="564"/>
                  <a:pt x="554" y="565"/>
                  <a:pt x="554" y="566"/>
                </a:cubicBezTo>
                <a:close/>
                <a:moveTo>
                  <a:pt x="236" y="664"/>
                </a:moveTo>
                <a:cubicBezTo>
                  <a:pt x="233" y="667"/>
                  <a:pt x="233" y="669"/>
                  <a:pt x="235" y="672"/>
                </a:cubicBezTo>
                <a:cubicBezTo>
                  <a:pt x="236" y="672"/>
                  <a:pt x="237" y="672"/>
                  <a:pt x="239" y="671"/>
                </a:cubicBezTo>
                <a:cubicBezTo>
                  <a:pt x="237" y="669"/>
                  <a:pt x="238" y="667"/>
                  <a:pt x="236" y="664"/>
                </a:cubicBezTo>
                <a:close/>
                <a:moveTo>
                  <a:pt x="1067" y="1328"/>
                </a:moveTo>
                <a:cubicBezTo>
                  <a:pt x="1067" y="1329"/>
                  <a:pt x="1066" y="1330"/>
                  <a:pt x="1065" y="1331"/>
                </a:cubicBezTo>
                <a:cubicBezTo>
                  <a:pt x="1067" y="1332"/>
                  <a:pt x="1068" y="1334"/>
                  <a:pt x="1071" y="1333"/>
                </a:cubicBezTo>
                <a:cubicBezTo>
                  <a:pt x="1071" y="1332"/>
                  <a:pt x="1072" y="1331"/>
                  <a:pt x="1073" y="1329"/>
                </a:cubicBezTo>
                <a:cubicBezTo>
                  <a:pt x="1071" y="1329"/>
                  <a:pt x="1069" y="1328"/>
                  <a:pt x="1067" y="1328"/>
                </a:cubicBezTo>
                <a:close/>
                <a:moveTo>
                  <a:pt x="1488" y="1516"/>
                </a:moveTo>
                <a:cubicBezTo>
                  <a:pt x="1487" y="1518"/>
                  <a:pt x="1488" y="1520"/>
                  <a:pt x="1489" y="1522"/>
                </a:cubicBezTo>
                <a:cubicBezTo>
                  <a:pt x="1491" y="1521"/>
                  <a:pt x="1492" y="1521"/>
                  <a:pt x="1494" y="1520"/>
                </a:cubicBezTo>
                <a:cubicBezTo>
                  <a:pt x="1491" y="1520"/>
                  <a:pt x="1492" y="1514"/>
                  <a:pt x="1488" y="1516"/>
                </a:cubicBezTo>
                <a:close/>
                <a:moveTo>
                  <a:pt x="1309" y="1078"/>
                </a:moveTo>
                <a:cubicBezTo>
                  <a:pt x="1311" y="1081"/>
                  <a:pt x="1313" y="1083"/>
                  <a:pt x="1317" y="1082"/>
                </a:cubicBezTo>
                <a:cubicBezTo>
                  <a:pt x="1315" y="1078"/>
                  <a:pt x="1313" y="1076"/>
                  <a:pt x="1309" y="1078"/>
                </a:cubicBezTo>
                <a:close/>
                <a:moveTo>
                  <a:pt x="1292" y="1051"/>
                </a:moveTo>
                <a:cubicBezTo>
                  <a:pt x="1295" y="1052"/>
                  <a:pt x="1296" y="1056"/>
                  <a:pt x="1302" y="1053"/>
                </a:cubicBezTo>
                <a:cubicBezTo>
                  <a:pt x="1298" y="1052"/>
                  <a:pt x="1296" y="1049"/>
                  <a:pt x="1292" y="1051"/>
                </a:cubicBezTo>
                <a:close/>
                <a:moveTo>
                  <a:pt x="1090" y="1201"/>
                </a:moveTo>
                <a:cubicBezTo>
                  <a:pt x="1090" y="1197"/>
                  <a:pt x="1090" y="1194"/>
                  <a:pt x="1087" y="1192"/>
                </a:cubicBezTo>
                <a:cubicBezTo>
                  <a:pt x="1087" y="1194"/>
                  <a:pt x="1085" y="1195"/>
                  <a:pt x="1085" y="1195"/>
                </a:cubicBezTo>
                <a:cubicBezTo>
                  <a:pt x="1087" y="1197"/>
                  <a:pt x="1088" y="1199"/>
                  <a:pt x="1090" y="1201"/>
                </a:cubicBezTo>
                <a:close/>
                <a:moveTo>
                  <a:pt x="830" y="1401"/>
                </a:moveTo>
                <a:cubicBezTo>
                  <a:pt x="829" y="1400"/>
                  <a:pt x="828" y="1401"/>
                  <a:pt x="827" y="1401"/>
                </a:cubicBezTo>
                <a:cubicBezTo>
                  <a:pt x="827" y="1403"/>
                  <a:pt x="826" y="1405"/>
                  <a:pt x="826" y="1408"/>
                </a:cubicBezTo>
                <a:cubicBezTo>
                  <a:pt x="829" y="1406"/>
                  <a:pt x="831" y="1404"/>
                  <a:pt x="830" y="1401"/>
                </a:cubicBezTo>
                <a:close/>
                <a:moveTo>
                  <a:pt x="436" y="693"/>
                </a:moveTo>
                <a:cubicBezTo>
                  <a:pt x="434" y="697"/>
                  <a:pt x="432" y="692"/>
                  <a:pt x="430" y="694"/>
                </a:cubicBezTo>
                <a:cubicBezTo>
                  <a:pt x="430" y="695"/>
                  <a:pt x="431" y="696"/>
                  <a:pt x="431" y="698"/>
                </a:cubicBezTo>
                <a:cubicBezTo>
                  <a:pt x="435" y="698"/>
                  <a:pt x="435" y="696"/>
                  <a:pt x="436" y="693"/>
                </a:cubicBezTo>
                <a:close/>
                <a:moveTo>
                  <a:pt x="230" y="1136"/>
                </a:moveTo>
                <a:cubicBezTo>
                  <a:pt x="230" y="1135"/>
                  <a:pt x="229" y="1135"/>
                  <a:pt x="228" y="1133"/>
                </a:cubicBezTo>
                <a:cubicBezTo>
                  <a:pt x="228" y="1135"/>
                  <a:pt x="228" y="1137"/>
                  <a:pt x="227" y="1138"/>
                </a:cubicBezTo>
                <a:cubicBezTo>
                  <a:pt x="227" y="1139"/>
                  <a:pt x="226" y="1140"/>
                  <a:pt x="227" y="1141"/>
                </a:cubicBezTo>
                <a:cubicBezTo>
                  <a:pt x="228" y="1139"/>
                  <a:pt x="229" y="1137"/>
                  <a:pt x="230" y="1136"/>
                </a:cubicBezTo>
                <a:close/>
                <a:moveTo>
                  <a:pt x="1301" y="568"/>
                </a:moveTo>
                <a:cubicBezTo>
                  <a:pt x="1300" y="567"/>
                  <a:pt x="1299" y="566"/>
                  <a:pt x="1298" y="565"/>
                </a:cubicBezTo>
                <a:cubicBezTo>
                  <a:pt x="1297" y="567"/>
                  <a:pt x="1295" y="569"/>
                  <a:pt x="1297" y="571"/>
                </a:cubicBezTo>
                <a:cubicBezTo>
                  <a:pt x="1300" y="573"/>
                  <a:pt x="1300" y="569"/>
                  <a:pt x="1301" y="568"/>
                </a:cubicBezTo>
                <a:close/>
                <a:moveTo>
                  <a:pt x="851" y="1436"/>
                </a:moveTo>
                <a:cubicBezTo>
                  <a:pt x="848" y="1436"/>
                  <a:pt x="847" y="1433"/>
                  <a:pt x="844" y="1435"/>
                </a:cubicBezTo>
                <a:cubicBezTo>
                  <a:pt x="844" y="1435"/>
                  <a:pt x="843" y="1437"/>
                  <a:pt x="843" y="1438"/>
                </a:cubicBezTo>
                <a:cubicBezTo>
                  <a:pt x="845" y="1439"/>
                  <a:pt x="848" y="1438"/>
                  <a:pt x="851" y="1436"/>
                </a:cubicBezTo>
                <a:close/>
                <a:moveTo>
                  <a:pt x="1270" y="1333"/>
                </a:moveTo>
                <a:cubicBezTo>
                  <a:pt x="1267" y="1332"/>
                  <a:pt x="1266" y="1333"/>
                  <a:pt x="1264" y="1334"/>
                </a:cubicBezTo>
                <a:cubicBezTo>
                  <a:pt x="1264" y="1335"/>
                  <a:pt x="1265" y="1336"/>
                  <a:pt x="1265" y="1337"/>
                </a:cubicBezTo>
                <a:cubicBezTo>
                  <a:pt x="1267" y="1336"/>
                  <a:pt x="1271" y="1338"/>
                  <a:pt x="1270" y="1333"/>
                </a:cubicBezTo>
                <a:close/>
                <a:moveTo>
                  <a:pt x="1365" y="591"/>
                </a:moveTo>
                <a:cubicBezTo>
                  <a:pt x="1365" y="589"/>
                  <a:pt x="1365" y="587"/>
                  <a:pt x="1363" y="586"/>
                </a:cubicBezTo>
                <a:cubicBezTo>
                  <a:pt x="1362" y="586"/>
                  <a:pt x="1361" y="586"/>
                  <a:pt x="1360" y="588"/>
                </a:cubicBezTo>
                <a:cubicBezTo>
                  <a:pt x="1361" y="589"/>
                  <a:pt x="1361" y="590"/>
                  <a:pt x="1362" y="593"/>
                </a:cubicBezTo>
                <a:cubicBezTo>
                  <a:pt x="1363" y="592"/>
                  <a:pt x="1365" y="592"/>
                  <a:pt x="1365" y="591"/>
                </a:cubicBezTo>
                <a:close/>
                <a:moveTo>
                  <a:pt x="763" y="481"/>
                </a:moveTo>
                <a:cubicBezTo>
                  <a:pt x="763" y="481"/>
                  <a:pt x="763" y="482"/>
                  <a:pt x="764" y="482"/>
                </a:cubicBezTo>
                <a:cubicBezTo>
                  <a:pt x="764" y="483"/>
                  <a:pt x="765" y="483"/>
                  <a:pt x="766" y="484"/>
                </a:cubicBezTo>
                <a:cubicBezTo>
                  <a:pt x="767" y="482"/>
                  <a:pt x="768" y="480"/>
                  <a:pt x="770" y="478"/>
                </a:cubicBezTo>
                <a:cubicBezTo>
                  <a:pt x="766" y="477"/>
                  <a:pt x="766" y="481"/>
                  <a:pt x="763" y="481"/>
                </a:cubicBezTo>
                <a:close/>
                <a:moveTo>
                  <a:pt x="828" y="1301"/>
                </a:moveTo>
                <a:cubicBezTo>
                  <a:pt x="828" y="1303"/>
                  <a:pt x="827" y="1305"/>
                  <a:pt x="827" y="1307"/>
                </a:cubicBezTo>
                <a:cubicBezTo>
                  <a:pt x="828" y="1307"/>
                  <a:pt x="829" y="1308"/>
                  <a:pt x="830" y="1308"/>
                </a:cubicBezTo>
                <a:cubicBezTo>
                  <a:pt x="831" y="1305"/>
                  <a:pt x="829" y="1303"/>
                  <a:pt x="831" y="1300"/>
                </a:cubicBezTo>
                <a:cubicBezTo>
                  <a:pt x="830" y="1300"/>
                  <a:pt x="829" y="1301"/>
                  <a:pt x="828" y="1301"/>
                </a:cubicBezTo>
                <a:close/>
                <a:moveTo>
                  <a:pt x="656" y="308"/>
                </a:moveTo>
                <a:cubicBezTo>
                  <a:pt x="655" y="307"/>
                  <a:pt x="656" y="305"/>
                  <a:pt x="654" y="304"/>
                </a:cubicBezTo>
                <a:cubicBezTo>
                  <a:pt x="653" y="304"/>
                  <a:pt x="652" y="304"/>
                  <a:pt x="651" y="306"/>
                </a:cubicBezTo>
                <a:cubicBezTo>
                  <a:pt x="652" y="307"/>
                  <a:pt x="652" y="308"/>
                  <a:pt x="653" y="311"/>
                </a:cubicBezTo>
                <a:cubicBezTo>
                  <a:pt x="654" y="310"/>
                  <a:pt x="656" y="310"/>
                  <a:pt x="656" y="308"/>
                </a:cubicBezTo>
                <a:close/>
                <a:moveTo>
                  <a:pt x="413" y="1163"/>
                </a:moveTo>
                <a:cubicBezTo>
                  <a:pt x="413" y="1166"/>
                  <a:pt x="413" y="1169"/>
                  <a:pt x="416" y="1172"/>
                </a:cubicBezTo>
                <a:cubicBezTo>
                  <a:pt x="415" y="1170"/>
                  <a:pt x="416" y="1168"/>
                  <a:pt x="417" y="1167"/>
                </a:cubicBezTo>
                <a:cubicBezTo>
                  <a:pt x="416" y="1166"/>
                  <a:pt x="414" y="1164"/>
                  <a:pt x="413" y="1163"/>
                </a:cubicBezTo>
                <a:close/>
                <a:moveTo>
                  <a:pt x="1164" y="1346"/>
                </a:moveTo>
                <a:cubicBezTo>
                  <a:pt x="1164" y="1348"/>
                  <a:pt x="1164" y="1350"/>
                  <a:pt x="1166" y="1351"/>
                </a:cubicBezTo>
                <a:cubicBezTo>
                  <a:pt x="1166" y="1351"/>
                  <a:pt x="1167" y="1351"/>
                  <a:pt x="1168" y="1351"/>
                </a:cubicBezTo>
                <a:cubicBezTo>
                  <a:pt x="1167" y="1348"/>
                  <a:pt x="1169" y="1345"/>
                  <a:pt x="1164" y="1346"/>
                </a:cubicBezTo>
                <a:close/>
                <a:moveTo>
                  <a:pt x="238" y="1210"/>
                </a:moveTo>
                <a:cubicBezTo>
                  <a:pt x="238" y="1211"/>
                  <a:pt x="238" y="1211"/>
                  <a:pt x="239" y="1213"/>
                </a:cubicBezTo>
                <a:cubicBezTo>
                  <a:pt x="240" y="1212"/>
                  <a:pt x="242" y="1212"/>
                  <a:pt x="244" y="1211"/>
                </a:cubicBezTo>
                <a:cubicBezTo>
                  <a:pt x="244" y="1210"/>
                  <a:pt x="243" y="1209"/>
                  <a:pt x="243" y="1208"/>
                </a:cubicBezTo>
                <a:cubicBezTo>
                  <a:pt x="241" y="1209"/>
                  <a:pt x="240" y="1209"/>
                  <a:pt x="238" y="1210"/>
                </a:cubicBezTo>
                <a:close/>
                <a:moveTo>
                  <a:pt x="446" y="871"/>
                </a:moveTo>
                <a:cubicBezTo>
                  <a:pt x="449" y="874"/>
                  <a:pt x="451" y="874"/>
                  <a:pt x="454" y="872"/>
                </a:cubicBezTo>
                <a:cubicBezTo>
                  <a:pt x="452" y="869"/>
                  <a:pt x="449" y="869"/>
                  <a:pt x="446" y="871"/>
                </a:cubicBezTo>
                <a:close/>
                <a:moveTo>
                  <a:pt x="128" y="631"/>
                </a:moveTo>
                <a:cubicBezTo>
                  <a:pt x="127" y="632"/>
                  <a:pt x="125" y="631"/>
                  <a:pt x="124" y="632"/>
                </a:cubicBezTo>
                <a:cubicBezTo>
                  <a:pt x="126" y="633"/>
                  <a:pt x="128" y="634"/>
                  <a:pt x="130" y="635"/>
                </a:cubicBezTo>
                <a:cubicBezTo>
                  <a:pt x="131" y="634"/>
                  <a:pt x="130" y="632"/>
                  <a:pt x="128" y="631"/>
                </a:cubicBezTo>
                <a:close/>
                <a:moveTo>
                  <a:pt x="584" y="1214"/>
                </a:moveTo>
                <a:cubicBezTo>
                  <a:pt x="583" y="1214"/>
                  <a:pt x="581" y="1214"/>
                  <a:pt x="580" y="1215"/>
                </a:cubicBezTo>
                <a:cubicBezTo>
                  <a:pt x="580" y="1217"/>
                  <a:pt x="580" y="1218"/>
                  <a:pt x="581" y="1220"/>
                </a:cubicBezTo>
                <a:cubicBezTo>
                  <a:pt x="582" y="1218"/>
                  <a:pt x="583" y="1216"/>
                  <a:pt x="584" y="1214"/>
                </a:cubicBezTo>
                <a:close/>
                <a:moveTo>
                  <a:pt x="412" y="496"/>
                </a:moveTo>
                <a:cubicBezTo>
                  <a:pt x="413" y="498"/>
                  <a:pt x="412" y="500"/>
                  <a:pt x="415" y="501"/>
                </a:cubicBezTo>
                <a:cubicBezTo>
                  <a:pt x="415" y="501"/>
                  <a:pt x="416" y="501"/>
                  <a:pt x="417" y="500"/>
                </a:cubicBezTo>
                <a:cubicBezTo>
                  <a:pt x="417" y="498"/>
                  <a:pt x="416" y="497"/>
                  <a:pt x="416" y="495"/>
                </a:cubicBezTo>
                <a:cubicBezTo>
                  <a:pt x="415" y="495"/>
                  <a:pt x="414" y="495"/>
                  <a:pt x="412" y="496"/>
                </a:cubicBezTo>
                <a:close/>
                <a:moveTo>
                  <a:pt x="1071" y="269"/>
                </a:moveTo>
                <a:cubicBezTo>
                  <a:pt x="1070" y="268"/>
                  <a:pt x="1069" y="267"/>
                  <a:pt x="1068" y="267"/>
                </a:cubicBezTo>
                <a:cubicBezTo>
                  <a:pt x="1066" y="268"/>
                  <a:pt x="1065" y="270"/>
                  <a:pt x="1066" y="273"/>
                </a:cubicBezTo>
                <a:cubicBezTo>
                  <a:pt x="1070" y="273"/>
                  <a:pt x="1070" y="270"/>
                  <a:pt x="1071" y="269"/>
                </a:cubicBezTo>
                <a:close/>
                <a:moveTo>
                  <a:pt x="1039" y="1248"/>
                </a:moveTo>
                <a:cubicBezTo>
                  <a:pt x="1039" y="1250"/>
                  <a:pt x="1039" y="1252"/>
                  <a:pt x="1041" y="1253"/>
                </a:cubicBezTo>
                <a:cubicBezTo>
                  <a:pt x="1042" y="1252"/>
                  <a:pt x="1043" y="1253"/>
                  <a:pt x="1043" y="1251"/>
                </a:cubicBezTo>
                <a:cubicBezTo>
                  <a:pt x="1043" y="1250"/>
                  <a:pt x="1043" y="1248"/>
                  <a:pt x="1042" y="1246"/>
                </a:cubicBezTo>
                <a:cubicBezTo>
                  <a:pt x="1040" y="1247"/>
                  <a:pt x="1039" y="1247"/>
                  <a:pt x="1039" y="1248"/>
                </a:cubicBezTo>
                <a:close/>
                <a:moveTo>
                  <a:pt x="436" y="913"/>
                </a:moveTo>
                <a:cubicBezTo>
                  <a:pt x="435" y="917"/>
                  <a:pt x="437" y="919"/>
                  <a:pt x="440" y="920"/>
                </a:cubicBezTo>
                <a:cubicBezTo>
                  <a:pt x="441" y="916"/>
                  <a:pt x="439" y="914"/>
                  <a:pt x="436" y="913"/>
                </a:cubicBezTo>
                <a:close/>
                <a:moveTo>
                  <a:pt x="1203" y="1142"/>
                </a:moveTo>
                <a:cubicBezTo>
                  <a:pt x="1200" y="1143"/>
                  <a:pt x="1196" y="1143"/>
                  <a:pt x="1196" y="1148"/>
                </a:cubicBezTo>
                <a:cubicBezTo>
                  <a:pt x="1200" y="1147"/>
                  <a:pt x="1203" y="1146"/>
                  <a:pt x="1203" y="1142"/>
                </a:cubicBezTo>
                <a:close/>
                <a:moveTo>
                  <a:pt x="823" y="1339"/>
                </a:moveTo>
                <a:cubicBezTo>
                  <a:pt x="824" y="1340"/>
                  <a:pt x="823" y="1342"/>
                  <a:pt x="825" y="1344"/>
                </a:cubicBezTo>
                <a:cubicBezTo>
                  <a:pt x="826" y="1343"/>
                  <a:pt x="827" y="1343"/>
                  <a:pt x="828" y="1343"/>
                </a:cubicBezTo>
                <a:cubicBezTo>
                  <a:pt x="827" y="1341"/>
                  <a:pt x="827" y="1339"/>
                  <a:pt x="826" y="1337"/>
                </a:cubicBezTo>
                <a:cubicBezTo>
                  <a:pt x="826" y="1338"/>
                  <a:pt x="824" y="1338"/>
                  <a:pt x="823" y="1339"/>
                </a:cubicBezTo>
                <a:close/>
                <a:moveTo>
                  <a:pt x="1380" y="1199"/>
                </a:moveTo>
                <a:cubicBezTo>
                  <a:pt x="1379" y="1198"/>
                  <a:pt x="1377" y="1196"/>
                  <a:pt x="1375" y="1195"/>
                </a:cubicBezTo>
                <a:cubicBezTo>
                  <a:pt x="1374" y="1196"/>
                  <a:pt x="1374" y="1197"/>
                  <a:pt x="1373" y="1198"/>
                </a:cubicBezTo>
                <a:cubicBezTo>
                  <a:pt x="1376" y="1197"/>
                  <a:pt x="1378" y="1201"/>
                  <a:pt x="1380" y="1199"/>
                </a:cubicBezTo>
                <a:close/>
                <a:moveTo>
                  <a:pt x="476" y="822"/>
                </a:moveTo>
                <a:cubicBezTo>
                  <a:pt x="477" y="822"/>
                  <a:pt x="479" y="822"/>
                  <a:pt x="479" y="821"/>
                </a:cubicBezTo>
                <a:cubicBezTo>
                  <a:pt x="479" y="819"/>
                  <a:pt x="479" y="817"/>
                  <a:pt x="475" y="816"/>
                </a:cubicBezTo>
                <a:cubicBezTo>
                  <a:pt x="474" y="819"/>
                  <a:pt x="474" y="821"/>
                  <a:pt x="476" y="822"/>
                </a:cubicBezTo>
                <a:close/>
                <a:moveTo>
                  <a:pt x="630" y="362"/>
                </a:moveTo>
                <a:cubicBezTo>
                  <a:pt x="630" y="359"/>
                  <a:pt x="627" y="359"/>
                  <a:pt x="626" y="357"/>
                </a:cubicBezTo>
                <a:cubicBezTo>
                  <a:pt x="625" y="358"/>
                  <a:pt x="625" y="360"/>
                  <a:pt x="624" y="361"/>
                </a:cubicBezTo>
                <a:cubicBezTo>
                  <a:pt x="626" y="362"/>
                  <a:pt x="627" y="364"/>
                  <a:pt x="630" y="362"/>
                </a:cubicBezTo>
                <a:close/>
                <a:moveTo>
                  <a:pt x="1545" y="1527"/>
                </a:moveTo>
                <a:cubicBezTo>
                  <a:pt x="1547" y="1526"/>
                  <a:pt x="1549" y="1527"/>
                  <a:pt x="1550" y="1525"/>
                </a:cubicBezTo>
                <a:cubicBezTo>
                  <a:pt x="1550" y="1524"/>
                  <a:pt x="1550" y="1523"/>
                  <a:pt x="1550" y="1522"/>
                </a:cubicBezTo>
                <a:cubicBezTo>
                  <a:pt x="1548" y="1523"/>
                  <a:pt x="1546" y="1523"/>
                  <a:pt x="1544" y="1523"/>
                </a:cubicBezTo>
                <a:cubicBezTo>
                  <a:pt x="1544" y="1524"/>
                  <a:pt x="1545" y="1525"/>
                  <a:pt x="1545" y="1527"/>
                </a:cubicBezTo>
                <a:close/>
                <a:moveTo>
                  <a:pt x="677" y="321"/>
                </a:moveTo>
                <a:cubicBezTo>
                  <a:pt x="676" y="321"/>
                  <a:pt x="675" y="322"/>
                  <a:pt x="674" y="323"/>
                </a:cubicBezTo>
                <a:cubicBezTo>
                  <a:pt x="677" y="325"/>
                  <a:pt x="678" y="326"/>
                  <a:pt x="680" y="325"/>
                </a:cubicBezTo>
                <a:cubicBezTo>
                  <a:pt x="681" y="321"/>
                  <a:pt x="678" y="321"/>
                  <a:pt x="677" y="321"/>
                </a:cubicBezTo>
                <a:close/>
                <a:moveTo>
                  <a:pt x="1443" y="1200"/>
                </a:moveTo>
                <a:cubicBezTo>
                  <a:pt x="1445" y="1199"/>
                  <a:pt x="1445" y="1198"/>
                  <a:pt x="1444" y="1197"/>
                </a:cubicBezTo>
                <a:cubicBezTo>
                  <a:pt x="1442" y="1197"/>
                  <a:pt x="1440" y="1196"/>
                  <a:pt x="1438" y="1196"/>
                </a:cubicBezTo>
                <a:cubicBezTo>
                  <a:pt x="1439" y="1200"/>
                  <a:pt x="1441" y="1200"/>
                  <a:pt x="1443" y="1200"/>
                </a:cubicBezTo>
                <a:close/>
                <a:moveTo>
                  <a:pt x="1102" y="434"/>
                </a:moveTo>
                <a:cubicBezTo>
                  <a:pt x="1101" y="434"/>
                  <a:pt x="1100" y="433"/>
                  <a:pt x="1099" y="432"/>
                </a:cubicBezTo>
                <a:cubicBezTo>
                  <a:pt x="1098" y="434"/>
                  <a:pt x="1095" y="436"/>
                  <a:pt x="1098" y="438"/>
                </a:cubicBezTo>
                <a:cubicBezTo>
                  <a:pt x="1101" y="438"/>
                  <a:pt x="1101" y="436"/>
                  <a:pt x="1102" y="434"/>
                </a:cubicBezTo>
                <a:close/>
                <a:moveTo>
                  <a:pt x="1133" y="1342"/>
                </a:moveTo>
                <a:cubicBezTo>
                  <a:pt x="1132" y="1346"/>
                  <a:pt x="1133" y="1349"/>
                  <a:pt x="1135" y="1352"/>
                </a:cubicBezTo>
                <a:cubicBezTo>
                  <a:pt x="1136" y="1348"/>
                  <a:pt x="1135" y="1345"/>
                  <a:pt x="1133" y="1342"/>
                </a:cubicBezTo>
                <a:close/>
                <a:moveTo>
                  <a:pt x="1050" y="1348"/>
                </a:moveTo>
                <a:cubicBezTo>
                  <a:pt x="1052" y="1348"/>
                  <a:pt x="1053" y="1348"/>
                  <a:pt x="1053" y="1346"/>
                </a:cubicBezTo>
                <a:cubicBezTo>
                  <a:pt x="1053" y="1344"/>
                  <a:pt x="1051" y="1343"/>
                  <a:pt x="1049" y="1343"/>
                </a:cubicBezTo>
                <a:cubicBezTo>
                  <a:pt x="1048" y="1345"/>
                  <a:pt x="1049" y="1346"/>
                  <a:pt x="1050" y="1348"/>
                </a:cubicBezTo>
                <a:close/>
                <a:moveTo>
                  <a:pt x="372" y="942"/>
                </a:moveTo>
                <a:cubicBezTo>
                  <a:pt x="374" y="940"/>
                  <a:pt x="375" y="939"/>
                  <a:pt x="374" y="936"/>
                </a:cubicBezTo>
                <a:cubicBezTo>
                  <a:pt x="373" y="935"/>
                  <a:pt x="372" y="936"/>
                  <a:pt x="371" y="937"/>
                </a:cubicBezTo>
                <a:cubicBezTo>
                  <a:pt x="370" y="938"/>
                  <a:pt x="371" y="940"/>
                  <a:pt x="372" y="942"/>
                </a:cubicBezTo>
                <a:close/>
                <a:moveTo>
                  <a:pt x="1326" y="1335"/>
                </a:moveTo>
                <a:cubicBezTo>
                  <a:pt x="1327" y="1333"/>
                  <a:pt x="1329" y="1332"/>
                  <a:pt x="1328" y="1330"/>
                </a:cubicBezTo>
                <a:cubicBezTo>
                  <a:pt x="1327" y="1329"/>
                  <a:pt x="1326" y="1329"/>
                  <a:pt x="1325" y="1330"/>
                </a:cubicBezTo>
                <a:cubicBezTo>
                  <a:pt x="1324" y="1332"/>
                  <a:pt x="1324" y="1333"/>
                  <a:pt x="1326" y="1335"/>
                </a:cubicBezTo>
                <a:close/>
                <a:moveTo>
                  <a:pt x="1432" y="652"/>
                </a:moveTo>
                <a:cubicBezTo>
                  <a:pt x="1431" y="654"/>
                  <a:pt x="1429" y="655"/>
                  <a:pt x="1430" y="657"/>
                </a:cubicBezTo>
                <a:cubicBezTo>
                  <a:pt x="1431" y="658"/>
                  <a:pt x="1433" y="658"/>
                  <a:pt x="1434" y="657"/>
                </a:cubicBezTo>
                <a:cubicBezTo>
                  <a:pt x="1434" y="655"/>
                  <a:pt x="1434" y="654"/>
                  <a:pt x="1432" y="652"/>
                </a:cubicBezTo>
                <a:close/>
                <a:moveTo>
                  <a:pt x="1375" y="1386"/>
                </a:moveTo>
                <a:cubicBezTo>
                  <a:pt x="1376" y="1384"/>
                  <a:pt x="1376" y="1382"/>
                  <a:pt x="1373" y="1381"/>
                </a:cubicBezTo>
                <a:cubicBezTo>
                  <a:pt x="1372" y="1381"/>
                  <a:pt x="1371" y="1381"/>
                  <a:pt x="1371" y="1381"/>
                </a:cubicBezTo>
                <a:cubicBezTo>
                  <a:pt x="1371" y="1384"/>
                  <a:pt x="1373" y="1385"/>
                  <a:pt x="1375" y="1386"/>
                </a:cubicBezTo>
                <a:close/>
                <a:moveTo>
                  <a:pt x="578" y="987"/>
                </a:moveTo>
                <a:cubicBezTo>
                  <a:pt x="581" y="986"/>
                  <a:pt x="584" y="985"/>
                  <a:pt x="587" y="985"/>
                </a:cubicBezTo>
                <a:cubicBezTo>
                  <a:pt x="584" y="985"/>
                  <a:pt x="580" y="983"/>
                  <a:pt x="578" y="987"/>
                </a:cubicBezTo>
                <a:close/>
                <a:moveTo>
                  <a:pt x="778" y="460"/>
                </a:moveTo>
                <a:cubicBezTo>
                  <a:pt x="780" y="461"/>
                  <a:pt x="781" y="460"/>
                  <a:pt x="783" y="459"/>
                </a:cubicBezTo>
                <a:cubicBezTo>
                  <a:pt x="781" y="458"/>
                  <a:pt x="780" y="456"/>
                  <a:pt x="779" y="455"/>
                </a:cubicBezTo>
                <a:cubicBezTo>
                  <a:pt x="778" y="457"/>
                  <a:pt x="778" y="459"/>
                  <a:pt x="778" y="460"/>
                </a:cubicBezTo>
                <a:close/>
                <a:moveTo>
                  <a:pt x="381" y="759"/>
                </a:moveTo>
                <a:cubicBezTo>
                  <a:pt x="383" y="760"/>
                  <a:pt x="384" y="759"/>
                  <a:pt x="384" y="758"/>
                </a:cubicBezTo>
                <a:cubicBezTo>
                  <a:pt x="384" y="755"/>
                  <a:pt x="382" y="755"/>
                  <a:pt x="380" y="754"/>
                </a:cubicBezTo>
                <a:cubicBezTo>
                  <a:pt x="380" y="756"/>
                  <a:pt x="380" y="758"/>
                  <a:pt x="381" y="759"/>
                </a:cubicBezTo>
                <a:close/>
                <a:moveTo>
                  <a:pt x="549" y="601"/>
                </a:moveTo>
                <a:cubicBezTo>
                  <a:pt x="553" y="601"/>
                  <a:pt x="555" y="600"/>
                  <a:pt x="556" y="594"/>
                </a:cubicBezTo>
                <a:cubicBezTo>
                  <a:pt x="553" y="597"/>
                  <a:pt x="551" y="599"/>
                  <a:pt x="549" y="601"/>
                </a:cubicBezTo>
                <a:close/>
                <a:moveTo>
                  <a:pt x="1301" y="1042"/>
                </a:moveTo>
                <a:cubicBezTo>
                  <a:pt x="1300" y="1045"/>
                  <a:pt x="1301" y="1047"/>
                  <a:pt x="1303" y="1050"/>
                </a:cubicBezTo>
                <a:cubicBezTo>
                  <a:pt x="1304" y="1048"/>
                  <a:pt x="1302" y="1046"/>
                  <a:pt x="1305" y="1044"/>
                </a:cubicBezTo>
                <a:cubicBezTo>
                  <a:pt x="1303" y="1043"/>
                  <a:pt x="1302" y="1043"/>
                  <a:pt x="1301" y="1042"/>
                </a:cubicBezTo>
                <a:close/>
                <a:moveTo>
                  <a:pt x="553" y="1377"/>
                </a:moveTo>
                <a:cubicBezTo>
                  <a:pt x="553" y="1379"/>
                  <a:pt x="550" y="1381"/>
                  <a:pt x="553" y="1384"/>
                </a:cubicBezTo>
                <a:cubicBezTo>
                  <a:pt x="554" y="1381"/>
                  <a:pt x="556" y="1381"/>
                  <a:pt x="557" y="1380"/>
                </a:cubicBezTo>
                <a:cubicBezTo>
                  <a:pt x="556" y="1379"/>
                  <a:pt x="555" y="1378"/>
                  <a:pt x="553" y="1377"/>
                </a:cubicBezTo>
                <a:close/>
                <a:moveTo>
                  <a:pt x="1483" y="628"/>
                </a:moveTo>
                <a:cubicBezTo>
                  <a:pt x="1485" y="627"/>
                  <a:pt x="1485" y="627"/>
                  <a:pt x="1486" y="624"/>
                </a:cubicBezTo>
                <a:cubicBezTo>
                  <a:pt x="1484" y="624"/>
                  <a:pt x="1483" y="625"/>
                  <a:pt x="1481" y="625"/>
                </a:cubicBezTo>
                <a:cubicBezTo>
                  <a:pt x="1481" y="627"/>
                  <a:pt x="1481" y="628"/>
                  <a:pt x="1483" y="628"/>
                </a:cubicBezTo>
                <a:close/>
                <a:moveTo>
                  <a:pt x="1133" y="257"/>
                </a:moveTo>
                <a:cubicBezTo>
                  <a:pt x="1132" y="255"/>
                  <a:pt x="1132" y="254"/>
                  <a:pt x="1131" y="251"/>
                </a:cubicBezTo>
                <a:cubicBezTo>
                  <a:pt x="1130" y="254"/>
                  <a:pt x="1128" y="255"/>
                  <a:pt x="1129" y="257"/>
                </a:cubicBezTo>
                <a:cubicBezTo>
                  <a:pt x="1130" y="258"/>
                  <a:pt x="1131" y="258"/>
                  <a:pt x="1133" y="257"/>
                </a:cubicBezTo>
                <a:close/>
                <a:moveTo>
                  <a:pt x="825" y="552"/>
                </a:moveTo>
                <a:cubicBezTo>
                  <a:pt x="827" y="552"/>
                  <a:pt x="828" y="554"/>
                  <a:pt x="829" y="553"/>
                </a:cubicBezTo>
                <a:cubicBezTo>
                  <a:pt x="831" y="552"/>
                  <a:pt x="831" y="551"/>
                  <a:pt x="830" y="550"/>
                </a:cubicBezTo>
                <a:cubicBezTo>
                  <a:pt x="828" y="549"/>
                  <a:pt x="826" y="550"/>
                  <a:pt x="825" y="552"/>
                </a:cubicBezTo>
                <a:close/>
                <a:moveTo>
                  <a:pt x="1304" y="1017"/>
                </a:moveTo>
                <a:cubicBezTo>
                  <a:pt x="1304" y="1020"/>
                  <a:pt x="1301" y="1019"/>
                  <a:pt x="1300" y="1021"/>
                </a:cubicBezTo>
                <a:cubicBezTo>
                  <a:pt x="1301" y="1022"/>
                  <a:pt x="1302" y="1022"/>
                  <a:pt x="1304" y="1023"/>
                </a:cubicBezTo>
                <a:cubicBezTo>
                  <a:pt x="1305" y="1021"/>
                  <a:pt x="1307" y="1020"/>
                  <a:pt x="1304" y="1017"/>
                </a:cubicBezTo>
                <a:close/>
                <a:moveTo>
                  <a:pt x="405" y="893"/>
                </a:moveTo>
                <a:cubicBezTo>
                  <a:pt x="405" y="891"/>
                  <a:pt x="405" y="890"/>
                  <a:pt x="403" y="888"/>
                </a:cubicBezTo>
                <a:cubicBezTo>
                  <a:pt x="402" y="889"/>
                  <a:pt x="400" y="891"/>
                  <a:pt x="401" y="893"/>
                </a:cubicBezTo>
                <a:cubicBezTo>
                  <a:pt x="402" y="894"/>
                  <a:pt x="403" y="894"/>
                  <a:pt x="405" y="893"/>
                </a:cubicBezTo>
                <a:close/>
                <a:moveTo>
                  <a:pt x="687" y="263"/>
                </a:moveTo>
                <a:cubicBezTo>
                  <a:pt x="687" y="260"/>
                  <a:pt x="688" y="258"/>
                  <a:pt x="685" y="256"/>
                </a:cubicBezTo>
                <a:cubicBezTo>
                  <a:pt x="685" y="257"/>
                  <a:pt x="684" y="258"/>
                  <a:pt x="683" y="259"/>
                </a:cubicBezTo>
                <a:cubicBezTo>
                  <a:pt x="685" y="260"/>
                  <a:pt x="686" y="262"/>
                  <a:pt x="687" y="263"/>
                </a:cubicBezTo>
                <a:close/>
                <a:moveTo>
                  <a:pt x="1300" y="1323"/>
                </a:moveTo>
                <a:cubicBezTo>
                  <a:pt x="1301" y="1324"/>
                  <a:pt x="1302" y="1326"/>
                  <a:pt x="1305" y="1328"/>
                </a:cubicBezTo>
                <a:cubicBezTo>
                  <a:pt x="1304" y="1324"/>
                  <a:pt x="1303" y="1322"/>
                  <a:pt x="1302" y="1319"/>
                </a:cubicBezTo>
                <a:cubicBezTo>
                  <a:pt x="1301" y="1320"/>
                  <a:pt x="1301" y="1322"/>
                  <a:pt x="1300" y="1323"/>
                </a:cubicBezTo>
                <a:close/>
                <a:moveTo>
                  <a:pt x="1717" y="1375"/>
                </a:moveTo>
                <a:cubicBezTo>
                  <a:pt x="1719" y="1375"/>
                  <a:pt x="1720" y="1377"/>
                  <a:pt x="1722" y="1376"/>
                </a:cubicBezTo>
                <a:cubicBezTo>
                  <a:pt x="1724" y="1375"/>
                  <a:pt x="1723" y="1374"/>
                  <a:pt x="1723" y="1373"/>
                </a:cubicBezTo>
                <a:cubicBezTo>
                  <a:pt x="1721" y="1372"/>
                  <a:pt x="1719" y="1373"/>
                  <a:pt x="1717" y="1375"/>
                </a:cubicBezTo>
                <a:close/>
                <a:moveTo>
                  <a:pt x="805" y="315"/>
                </a:moveTo>
                <a:cubicBezTo>
                  <a:pt x="803" y="314"/>
                  <a:pt x="801" y="315"/>
                  <a:pt x="799" y="314"/>
                </a:cubicBezTo>
                <a:cubicBezTo>
                  <a:pt x="798" y="315"/>
                  <a:pt x="798" y="316"/>
                  <a:pt x="797" y="318"/>
                </a:cubicBezTo>
                <a:cubicBezTo>
                  <a:pt x="800" y="317"/>
                  <a:pt x="803" y="317"/>
                  <a:pt x="805" y="315"/>
                </a:cubicBezTo>
                <a:close/>
                <a:moveTo>
                  <a:pt x="1210" y="1400"/>
                </a:moveTo>
                <a:cubicBezTo>
                  <a:pt x="1210" y="1397"/>
                  <a:pt x="1210" y="1396"/>
                  <a:pt x="1208" y="1394"/>
                </a:cubicBezTo>
                <a:cubicBezTo>
                  <a:pt x="1207" y="1394"/>
                  <a:pt x="1206" y="1395"/>
                  <a:pt x="1206" y="1396"/>
                </a:cubicBezTo>
                <a:cubicBezTo>
                  <a:pt x="1206" y="1398"/>
                  <a:pt x="1208" y="1399"/>
                  <a:pt x="1210" y="1400"/>
                </a:cubicBezTo>
                <a:close/>
                <a:moveTo>
                  <a:pt x="1405" y="1145"/>
                </a:moveTo>
                <a:cubicBezTo>
                  <a:pt x="1408" y="1146"/>
                  <a:pt x="1409" y="1148"/>
                  <a:pt x="1411" y="1147"/>
                </a:cubicBezTo>
                <a:cubicBezTo>
                  <a:pt x="1412" y="1146"/>
                  <a:pt x="1412" y="1144"/>
                  <a:pt x="1411" y="1143"/>
                </a:cubicBezTo>
                <a:cubicBezTo>
                  <a:pt x="1409" y="1143"/>
                  <a:pt x="1407" y="1144"/>
                  <a:pt x="1405" y="1145"/>
                </a:cubicBezTo>
                <a:close/>
                <a:moveTo>
                  <a:pt x="607" y="756"/>
                </a:moveTo>
                <a:cubicBezTo>
                  <a:pt x="607" y="754"/>
                  <a:pt x="607" y="752"/>
                  <a:pt x="606" y="751"/>
                </a:cubicBezTo>
                <a:cubicBezTo>
                  <a:pt x="604" y="752"/>
                  <a:pt x="603" y="754"/>
                  <a:pt x="604" y="757"/>
                </a:cubicBezTo>
                <a:cubicBezTo>
                  <a:pt x="605" y="756"/>
                  <a:pt x="606" y="756"/>
                  <a:pt x="607" y="756"/>
                </a:cubicBezTo>
                <a:close/>
                <a:moveTo>
                  <a:pt x="492" y="268"/>
                </a:moveTo>
                <a:cubicBezTo>
                  <a:pt x="490" y="267"/>
                  <a:pt x="488" y="268"/>
                  <a:pt x="487" y="269"/>
                </a:cubicBezTo>
                <a:cubicBezTo>
                  <a:pt x="487" y="270"/>
                  <a:pt x="487" y="271"/>
                  <a:pt x="487" y="272"/>
                </a:cubicBezTo>
                <a:cubicBezTo>
                  <a:pt x="491" y="271"/>
                  <a:pt x="491" y="270"/>
                  <a:pt x="492" y="268"/>
                </a:cubicBezTo>
                <a:close/>
                <a:moveTo>
                  <a:pt x="757" y="74"/>
                </a:moveTo>
                <a:cubicBezTo>
                  <a:pt x="759" y="75"/>
                  <a:pt x="760" y="74"/>
                  <a:pt x="760" y="73"/>
                </a:cubicBezTo>
                <a:cubicBezTo>
                  <a:pt x="760" y="71"/>
                  <a:pt x="758" y="70"/>
                  <a:pt x="756" y="69"/>
                </a:cubicBezTo>
                <a:cubicBezTo>
                  <a:pt x="756" y="71"/>
                  <a:pt x="756" y="73"/>
                  <a:pt x="757" y="74"/>
                </a:cubicBezTo>
                <a:close/>
                <a:moveTo>
                  <a:pt x="199" y="623"/>
                </a:moveTo>
                <a:cubicBezTo>
                  <a:pt x="199" y="624"/>
                  <a:pt x="199" y="626"/>
                  <a:pt x="201" y="626"/>
                </a:cubicBezTo>
                <a:cubicBezTo>
                  <a:pt x="203" y="625"/>
                  <a:pt x="203" y="623"/>
                  <a:pt x="205" y="621"/>
                </a:cubicBezTo>
                <a:cubicBezTo>
                  <a:pt x="202" y="622"/>
                  <a:pt x="200" y="621"/>
                  <a:pt x="199" y="623"/>
                </a:cubicBezTo>
                <a:close/>
                <a:moveTo>
                  <a:pt x="449" y="1305"/>
                </a:moveTo>
                <a:cubicBezTo>
                  <a:pt x="451" y="1304"/>
                  <a:pt x="452" y="1302"/>
                  <a:pt x="452" y="1300"/>
                </a:cubicBezTo>
                <a:cubicBezTo>
                  <a:pt x="451" y="1302"/>
                  <a:pt x="450" y="1304"/>
                  <a:pt x="449" y="1305"/>
                </a:cubicBezTo>
                <a:close/>
                <a:moveTo>
                  <a:pt x="821" y="1596"/>
                </a:moveTo>
                <a:cubicBezTo>
                  <a:pt x="821" y="1597"/>
                  <a:pt x="821" y="1598"/>
                  <a:pt x="822" y="1598"/>
                </a:cubicBezTo>
                <a:cubicBezTo>
                  <a:pt x="823" y="1597"/>
                  <a:pt x="823" y="1596"/>
                  <a:pt x="824" y="1595"/>
                </a:cubicBezTo>
                <a:cubicBezTo>
                  <a:pt x="824" y="1593"/>
                  <a:pt x="823" y="1592"/>
                  <a:pt x="823" y="1591"/>
                </a:cubicBezTo>
                <a:cubicBezTo>
                  <a:pt x="823" y="1592"/>
                  <a:pt x="821" y="1594"/>
                  <a:pt x="821" y="1596"/>
                </a:cubicBezTo>
                <a:close/>
                <a:moveTo>
                  <a:pt x="1060" y="1386"/>
                </a:moveTo>
                <a:cubicBezTo>
                  <a:pt x="1063" y="1387"/>
                  <a:pt x="1065" y="1387"/>
                  <a:pt x="1066" y="1385"/>
                </a:cubicBezTo>
                <a:cubicBezTo>
                  <a:pt x="1065" y="1384"/>
                  <a:pt x="1064" y="1383"/>
                  <a:pt x="1063" y="1383"/>
                </a:cubicBezTo>
                <a:cubicBezTo>
                  <a:pt x="1062" y="1384"/>
                  <a:pt x="1061" y="1385"/>
                  <a:pt x="1060" y="1386"/>
                </a:cubicBezTo>
                <a:close/>
                <a:moveTo>
                  <a:pt x="596" y="465"/>
                </a:moveTo>
                <a:cubicBezTo>
                  <a:pt x="597" y="465"/>
                  <a:pt x="598" y="465"/>
                  <a:pt x="599" y="463"/>
                </a:cubicBezTo>
                <a:cubicBezTo>
                  <a:pt x="598" y="461"/>
                  <a:pt x="597" y="460"/>
                  <a:pt x="594" y="462"/>
                </a:cubicBezTo>
                <a:cubicBezTo>
                  <a:pt x="595" y="463"/>
                  <a:pt x="595" y="464"/>
                  <a:pt x="596" y="465"/>
                </a:cubicBezTo>
                <a:close/>
                <a:moveTo>
                  <a:pt x="911" y="1494"/>
                </a:moveTo>
                <a:cubicBezTo>
                  <a:pt x="910" y="1493"/>
                  <a:pt x="910" y="1492"/>
                  <a:pt x="909" y="1492"/>
                </a:cubicBezTo>
                <a:cubicBezTo>
                  <a:pt x="908" y="1491"/>
                  <a:pt x="907" y="1492"/>
                  <a:pt x="906" y="1493"/>
                </a:cubicBezTo>
                <a:cubicBezTo>
                  <a:pt x="906" y="1494"/>
                  <a:pt x="907" y="1494"/>
                  <a:pt x="907" y="1495"/>
                </a:cubicBezTo>
                <a:cubicBezTo>
                  <a:pt x="908" y="1496"/>
                  <a:pt x="910" y="1496"/>
                  <a:pt x="911" y="1494"/>
                </a:cubicBezTo>
                <a:close/>
                <a:moveTo>
                  <a:pt x="759" y="436"/>
                </a:moveTo>
                <a:cubicBezTo>
                  <a:pt x="760" y="436"/>
                  <a:pt x="761" y="436"/>
                  <a:pt x="762" y="435"/>
                </a:cubicBezTo>
                <a:cubicBezTo>
                  <a:pt x="762" y="433"/>
                  <a:pt x="762" y="432"/>
                  <a:pt x="760" y="432"/>
                </a:cubicBezTo>
                <a:cubicBezTo>
                  <a:pt x="760" y="432"/>
                  <a:pt x="759" y="432"/>
                  <a:pt x="758" y="432"/>
                </a:cubicBezTo>
                <a:cubicBezTo>
                  <a:pt x="757" y="434"/>
                  <a:pt x="758" y="435"/>
                  <a:pt x="759" y="436"/>
                </a:cubicBezTo>
                <a:close/>
                <a:moveTo>
                  <a:pt x="355" y="1028"/>
                </a:moveTo>
                <a:cubicBezTo>
                  <a:pt x="353" y="1027"/>
                  <a:pt x="352" y="1026"/>
                  <a:pt x="351" y="1025"/>
                </a:cubicBezTo>
                <a:cubicBezTo>
                  <a:pt x="350" y="1028"/>
                  <a:pt x="350" y="1030"/>
                  <a:pt x="351" y="1030"/>
                </a:cubicBezTo>
                <a:cubicBezTo>
                  <a:pt x="352" y="1029"/>
                  <a:pt x="354" y="1028"/>
                  <a:pt x="355" y="1028"/>
                </a:cubicBezTo>
                <a:close/>
                <a:moveTo>
                  <a:pt x="1153" y="1236"/>
                </a:moveTo>
                <a:cubicBezTo>
                  <a:pt x="1153" y="1233"/>
                  <a:pt x="1151" y="1233"/>
                  <a:pt x="1149" y="1232"/>
                </a:cubicBezTo>
                <a:cubicBezTo>
                  <a:pt x="1150" y="1236"/>
                  <a:pt x="1150" y="1236"/>
                  <a:pt x="1153" y="1236"/>
                </a:cubicBezTo>
                <a:close/>
                <a:moveTo>
                  <a:pt x="396" y="975"/>
                </a:moveTo>
                <a:cubicBezTo>
                  <a:pt x="397" y="975"/>
                  <a:pt x="398" y="975"/>
                  <a:pt x="399" y="974"/>
                </a:cubicBezTo>
                <a:cubicBezTo>
                  <a:pt x="399" y="973"/>
                  <a:pt x="398" y="972"/>
                  <a:pt x="397" y="971"/>
                </a:cubicBezTo>
                <a:cubicBezTo>
                  <a:pt x="397" y="971"/>
                  <a:pt x="396" y="972"/>
                  <a:pt x="395" y="972"/>
                </a:cubicBezTo>
                <a:cubicBezTo>
                  <a:pt x="394" y="973"/>
                  <a:pt x="395" y="975"/>
                  <a:pt x="396" y="975"/>
                </a:cubicBezTo>
                <a:close/>
                <a:moveTo>
                  <a:pt x="1345" y="706"/>
                </a:moveTo>
                <a:cubicBezTo>
                  <a:pt x="1347" y="703"/>
                  <a:pt x="1350" y="704"/>
                  <a:pt x="1351" y="702"/>
                </a:cubicBezTo>
                <a:cubicBezTo>
                  <a:pt x="1351" y="702"/>
                  <a:pt x="1350" y="701"/>
                  <a:pt x="1350" y="698"/>
                </a:cubicBezTo>
                <a:cubicBezTo>
                  <a:pt x="1349" y="702"/>
                  <a:pt x="1346" y="702"/>
                  <a:pt x="1345" y="706"/>
                </a:cubicBezTo>
                <a:close/>
                <a:moveTo>
                  <a:pt x="584" y="1456"/>
                </a:moveTo>
                <a:cubicBezTo>
                  <a:pt x="588" y="1457"/>
                  <a:pt x="588" y="1455"/>
                  <a:pt x="590" y="1453"/>
                </a:cubicBezTo>
                <a:cubicBezTo>
                  <a:pt x="586" y="1452"/>
                  <a:pt x="586" y="1454"/>
                  <a:pt x="584" y="1456"/>
                </a:cubicBezTo>
                <a:close/>
                <a:moveTo>
                  <a:pt x="400" y="679"/>
                </a:moveTo>
                <a:cubicBezTo>
                  <a:pt x="400" y="681"/>
                  <a:pt x="400" y="682"/>
                  <a:pt x="401" y="682"/>
                </a:cubicBezTo>
                <a:cubicBezTo>
                  <a:pt x="404" y="682"/>
                  <a:pt x="405" y="681"/>
                  <a:pt x="403" y="678"/>
                </a:cubicBezTo>
                <a:cubicBezTo>
                  <a:pt x="401" y="678"/>
                  <a:pt x="401" y="679"/>
                  <a:pt x="400" y="679"/>
                </a:cubicBezTo>
                <a:close/>
                <a:moveTo>
                  <a:pt x="1366" y="690"/>
                </a:moveTo>
                <a:cubicBezTo>
                  <a:pt x="1368" y="691"/>
                  <a:pt x="1369" y="692"/>
                  <a:pt x="1371" y="694"/>
                </a:cubicBezTo>
                <a:cubicBezTo>
                  <a:pt x="1370" y="690"/>
                  <a:pt x="1371" y="688"/>
                  <a:pt x="1369" y="687"/>
                </a:cubicBezTo>
                <a:cubicBezTo>
                  <a:pt x="1368" y="688"/>
                  <a:pt x="1367" y="689"/>
                  <a:pt x="1366" y="690"/>
                </a:cubicBezTo>
                <a:close/>
                <a:moveTo>
                  <a:pt x="1463" y="652"/>
                </a:moveTo>
                <a:cubicBezTo>
                  <a:pt x="1466" y="653"/>
                  <a:pt x="1468" y="653"/>
                  <a:pt x="1469" y="651"/>
                </a:cubicBezTo>
                <a:cubicBezTo>
                  <a:pt x="1468" y="650"/>
                  <a:pt x="1467" y="649"/>
                  <a:pt x="1466" y="649"/>
                </a:cubicBezTo>
                <a:cubicBezTo>
                  <a:pt x="1465" y="650"/>
                  <a:pt x="1464" y="651"/>
                  <a:pt x="1463" y="652"/>
                </a:cubicBezTo>
                <a:close/>
                <a:moveTo>
                  <a:pt x="1560" y="370"/>
                </a:moveTo>
                <a:cubicBezTo>
                  <a:pt x="1561" y="368"/>
                  <a:pt x="1564" y="367"/>
                  <a:pt x="1561" y="364"/>
                </a:cubicBezTo>
                <a:cubicBezTo>
                  <a:pt x="1560" y="366"/>
                  <a:pt x="1557" y="367"/>
                  <a:pt x="1560" y="370"/>
                </a:cubicBezTo>
                <a:close/>
                <a:moveTo>
                  <a:pt x="70" y="1220"/>
                </a:moveTo>
                <a:cubicBezTo>
                  <a:pt x="69" y="1220"/>
                  <a:pt x="68" y="1220"/>
                  <a:pt x="68" y="1221"/>
                </a:cubicBezTo>
                <a:cubicBezTo>
                  <a:pt x="68" y="1223"/>
                  <a:pt x="69" y="1224"/>
                  <a:pt x="71" y="1223"/>
                </a:cubicBezTo>
                <a:cubicBezTo>
                  <a:pt x="72" y="1222"/>
                  <a:pt x="72" y="1220"/>
                  <a:pt x="70" y="1220"/>
                </a:cubicBezTo>
                <a:close/>
                <a:moveTo>
                  <a:pt x="105" y="1276"/>
                </a:moveTo>
                <a:cubicBezTo>
                  <a:pt x="104" y="1275"/>
                  <a:pt x="102" y="1274"/>
                  <a:pt x="101" y="1273"/>
                </a:cubicBezTo>
                <a:cubicBezTo>
                  <a:pt x="100" y="1275"/>
                  <a:pt x="100" y="1276"/>
                  <a:pt x="99" y="1277"/>
                </a:cubicBezTo>
                <a:cubicBezTo>
                  <a:pt x="101" y="1278"/>
                  <a:pt x="103" y="1277"/>
                  <a:pt x="105" y="1276"/>
                </a:cubicBezTo>
                <a:close/>
                <a:moveTo>
                  <a:pt x="1236" y="996"/>
                </a:moveTo>
                <a:cubicBezTo>
                  <a:pt x="1235" y="997"/>
                  <a:pt x="1234" y="998"/>
                  <a:pt x="1232" y="999"/>
                </a:cubicBezTo>
                <a:cubicBezTo>
                  <a:pt x="1235" y="1000"/>
                  <a:pt x="1237" y="999"/>
                  <a:pt x="1239" y="997"/>
                </a:cubicBezTo>
                <a:cubicBezTo>
                  <a:pt x="1237" y="997"/>
                  <a:pt x="1236" y="997"/>
                  <a:pt x="1236" y="996"/>
                </a:cubicBezTo>
                <a:close/>
                <a:moveTo>
                  <a:pt x="811" y="1485"/>
                </a:moveTo>
                <a:cubicBezTo>
                  <a:pt x="812" y="1485"/>
                  <a:pt x="813" y="1485"/>
                  <a:pt x="814" y="1484"/>
                </a:cubicBezTo>
                <a:cubicBezTo>
                  <a:pt x="814" y="1481"/>
                  <a:pt x="813" y="1481"/>
                  <a:pt x="810" y="1481"/>
                </a:cubicBezTo>
                <a:cubicBezTo>
                  <a:pt x="809" y="1483"/>
                  <a:pt x="810" y="1484"/>
                  <a:pt x="811" y="1485"/>
                </a:cubicBezTo>
                <a:close/>
                <a:moveTo>
                  <a:pt x="678" y="1166"/>
                </a:moveTo>
                <a:cubicBezTo>
                  <a:pt x="676" y="1164"/>
                  <a:pt x="674" y="1163"/>
                  <a:pt x="671" y="1165"/>
                </a:cubicBezTo>
                <a:cubicBezTo>
                  <a:pt x="673" y="1166"/>
                  <a:pt x="675" y="1169"/>
                  <a:pt x="678" y="1166"/>
                </a:cubicBezTo>
                <a:close/>
                <a:moveTo>
                  <a:pt x="323" y="684"/>
                </a:moveTo>
                <a:cubicBezTo>
                  <a:pt x="325" y="685"/>
                  <a:pt x="326" y="686"/>
                  <a:pt x="327" y="686"/>
                </a:cubicBezTo>
                <a:cubicBezTo>
                  <a:pt x="328" y="685"/>
                  <a:pt x="328" y="684"/>
                  <a:pt x="329" y="683"/>
                </a:cubicBezTo>
                <a:cubicBezTo>
                  <a:pt x="327" y="683"/>
                  <a:pt x="324" y="681"/>
                  <a:pt x="323" y="684"/>
                </a:cubicBezTo>
                <a:close/>
                <a:moveTo>
                  <a:pt x="929" y="1594"/>
                </a:moveTo>
                <a:cubicBezTo>
                  <a:pt x="930" y="1594"/>
                  <a:pt x="931" y="1594"/>
                  <a:pt x="931" y="1592"/>
                </a:cubicBezTo>
                <a:cubicBezTo>
                  <a:pt x="931" y="1590"/>
                  <a:pt x="930" y="1589"/>
                  <a:pt x="927" y="1591"/>
                </a:cubicBezTo>
                <a:cubicBezTo>
                  <a:pt x="928" y="1592"/>
                  <a:pt x="927" y="1593"/>
                  <a:pt x="929" y="1594"/>
                </a:cubicBezTo>
                <a:close/>
                <a:moveTo>
                  <a:pt x="595" y="798"/>
                </a:moveTo>
                <a:cubicBezTo>
                  <a:pt x="597" y="799"/>
                  <a:pt x="598" y="800"/>
                  <a:pt x="599" y="800"/>
                </a:cubicBezTo>
                <a:cubicBezTo>
                  <a:pt x="600" y="798"/>
                  <a:pt x="599" y="796"/>
                  <a:pt x="598" y="795"/>
                </a:cubicBezTo>
                <a:cubicBezTo>
                  <a:pt x="597" y="796"/>
                  <a:pt x="596" y="797"/>
                  <a:pt x="595" y="798"/>
                </a:cubicBezTo>
                <a:close/>
                <a:moveTo>
                  <a:pt x="1214" y="1330"/>
                </a:moveTo>
                <a:cubicBezTo>
                  <a:pt x="1212" y="1329"/>
                  <a:pt x="1211" y="1328"/>
                  <a:pt x="1210" y="1328"/>
                </a:cubicBezTo>
                <a:cubicBezTo>
                  <a:pt x="1210" y="1329"/>
                  <a:pt x="1209" y="1330"/>
                  <a:pt x="1208" y="1331"/>
                </a:cubicBezTo>
                <a:cubicBezTo>
                  <a:pt x="1211" y="1332"/>
                  <a:pt x="1212" y="1331"/>
                  <a:pt x="1214" y="1330"/>
                </a:cubicBezTo>
                <a:close/>
                <a:moveTo>
                  <a:pt x="1366" y="1116"/>
                </a:moveTo>
                <a:cubicBezTo>
                  <a:pt x="1367" y="1114"/>
                  <a:pt x="1366" y="1113"/>
                  <a:pt x="1365" y="1111"/>
                </a:cubicBezTo>
                <a:cubicBezTo>
                  <a:pt x="1364" y="1111"/>
                  <a:pt x="1363" y="1112"/>
                  <a:pt x="1362" y="1112"/>
                </a:cubicBezTo>
                <a:cubicBezTo>
                  <a:pt x="1367" y="1110"/>
                  <a:pt x="1363" y="1117"/>
                  <a:pt x="1366" y="1116"/>
                </a:cubicBezTo>
                <a:close/>
                <a:moveTo>
                  <a:pt x="735" y="1235"/>
                </a:moveTo>
                <a:cubicBezTo>
                  <a:pt x="739" y="1236"/>
                  <a:pt x="739" y="1233"/>
                  <a:pt x="741" y="1231"/>
                </a:cubicBezTo>
                <a:cubicBezTo>
                  <a:pt x="737" y="1230"/>
                  <a:pt x="737" y="1233"/>
                  <a:pt x="735" y="1235"/>
                </a:cubicBezTo>
                <a:close/>
                <a:moveTo>
                  <a:pt x="669" y="1325"/>
                </a:moveTo>
                <a:cubicBezTo>
                  <a:pt x="669" y="1327"/>
                  <a:pt x="669" y="1328"/>
                  <a:pt x="671" y="1329"/>
                </a:cubicBezTo>
                <a:cubicBezTo>
                  <a:pt x="673" y="1328"/>
                  <a:pt x="674" y="1327"/>
                  <a:pt x="672" y="1324"/>
                </a:cubicBezTo>
                <a:cubicBezTo>
                  <a:pt x="671" y="1325"/>
                  <a:pt x="670" y="1325"/>
                  <a:pt x="669" y="1325"/>
                </a:cubicBezTo>
                <a:close/>
                <a:moveTo>
                  <a:pt x="1385" y="1143"/>
                </a:moveTo>
                <a:cubicBezTo>
                  <a:pt x="1385" y="1146"/>
                  <a:pt x="1386" y="1149"/>
                  <a:pt x="1388" y="1151"/>
                </a:cubicBezTo>
                <a:cubicBezTo>
                  <a:pt x="1388" y="1148"/>
                  <a:pt x="1388" y="1145"/>
                  <a:pt x="1385" y="1143"/>
                </a:cubicBezTo>
                <a:close/>
                <a:moveTo>
                  <a:pt x="1413" y="1587"/>
                </a:moveTo>
                <a:cubicBezTo>
                  <a:pt x="1413" y="1588"/>
                  <a:pt x="1413" y="1589"/>
                  <a:pt x="1414" y="1589"/>
                </a:cubicBezTo>
                <a:cubicBezTo>
                  <a:pt x="1415" y="1589"/>
                  <a:pt x="1416" y="1589"/>
                  <a:pt x="1417" y="1589"/>
                </a:cubicBezTo>
                <a:cubicBezTo>
                  <a:pt x="1416" y="1584"/>
                  <a:pt x="1415" y="1585"/>
                  <a:pt x="1413" y="1587"/>
                </a:cubicBezTo>
                <a:close/>
                <a:moveTo>
                  <a:pt x="906" y="292"/>
                </a:moveTo>
                <a:cubicBezTo>
                  <a:pt x="906" y="291"/>
                  <a:pt x="906" y="290"/>
                  <a:pt x="905" y="290"/>
                </a:cubicBezTo>
                <a:cubicBezTo>
                  <a:pt x="904" y="290"/>
                  <a:pt x="903" y="290"/>
                  <a:pt x="902" y="291"/>
                </a:cubicBezTo>
                <a:cubicBezTo>
                  <a:pt x="902" y="292"/>
                  <a:pt x="902" y="293"/>
                  <a:pt x="903" y="293"/>
                </a:cubicBezTo>
                <a:cubicBezTo>
                  <a:pt x="904" y="294"/>
                  <a:pt x="905" y="294"/>
                  <a:pt x="906" y="292"/>
                </a:cubicBezTo>
                <a:close/>
                <a:moveTo>
                  <a:pt x="471" y="481"/>
                </a:moveTo>
                <a:cubicBezTo>
                  <a:pt x="472" y="482"/>
                  <a:pt x="472" y="483"/>
                  <a:pt x="472" y="484"/>
                </a:cubicBezTo>
                <a:cubicBezTo>
                  <a:pt x="473" y="483"/>
                  <a:pt x="474" y="483"/>
                  <a:pt x="476" y="483"/>
                </a:cubicBezTo>
                <a:cubicBezTo>
                  <a:pt x="475" y="479"/>
                  <a:pt x="473" y="479"/>
                  <a:pt x="471" y="481"/>
                </a:cubicBezTo>
                <a:close/>
                <a:moveTo>
                  <a:pt x="1617" y="1560"/>
                </a:moveTo>
                <a:cubicBezTo>
                  <a:pt x="1615" y="1560"/>
                  <a:pt x="1614" y="1560"/>
                  <a:pt x="1614" y="1562"/>
                </a:cubicBezTo>
                <a:cubicBezTo>
                  <a:pt x="1614" y="1564"/>
                  <a:pt x="1615" y="1565"/>
                  <a:pt x="1618" y="1563"/>
                </a:cubicBezTo>
                <a:cubicBezTo>
                  <a:pt x="1618" y="1562"/>
                  <a:pt x="1618" y="1561"/>
                  <a:pt x="1617" y="1560"/>
                </a:cubicBezTo>
                <a:close/>
                <a:moveTo>
                  <a:pt x="1094" y="1437"/>
                </a:moveTo>
                <a:cubicBezTo>
                  <a:pt x="1095" y="1436"/>
                  <a:pt x="1094" y="1435"/>
                  <a:pt x="1093" y="1435"/>
                </a:cubicBezTo>
                <a:cubicBezTo>
                  <a:pt x="1090" y="1435"/>
                  <a:pt x="1090" y="1436"/>
                  <a:pt x="1092" y="1439"/>
                </a:cubicBezTo>
                <a:cubicBezTo>
                  <a:pt x="1093" y="1439"/>
                  <a:pt x="1094" y="1439"/>
                  <a:pt x="1094" y="1437"/>
                </a:cubicBezTo>
                <a:close/>
                <a:moveTo>
                  <a:pt x="1308" y="1317"/>
                </a:moveTo>
                <a:cubicBezTo>
                  <a:pt x="1307" y="1316"/>
                  <a:pt x="1306" y="1315"/>
                  <a:pt x="1304" y="1315"/>
                </a:cubicBezTo>
                <a:cubicBezTo>
                  <a:pt x="1304" y="1316"/>
                  <a:pt x="1303" y="1317"/>
                  <a:pt x="1302" y="1320"/>
                </a:cubicBezTo>
                <a:cubicBezTo>
                  <a:pt x="1304" y="1319"/>
                  <a:pt x="1307" y="1319"/>
                  <a:pt x="1308" y="1317"/>
                </a:cubicBezTo>
                <a:close/>
                <a:moveTo>
                  <a:pt x="923" y="512"/>
                </a:moveTo>
                <a:cubicBezTo>
                  <a:pt x="922" y="511"/>
                  <a:pt x="921" y="510"/>
                  <a:pt x="920" y="509"/>
                </a:cubicBezTo>
                <a:cubicBezTo>
                  <a:pt x="919" y="515"/>
                  <a:pt x="922" y="513"/>
                  <a:pt x="923" y="512"/>
                </a:cubicBezTo>
                <a:close/>
                <a:moveTo>
                  <a:pt x="569" y="769"/>
                </a:moveTo>
                <a:cubicBezTo>
                  <a:pt x="568" y="768"/>
                  <a:pt x="568" y="767"/>
                  <a:pt x="567" y="765"/>
                </a:cubicBezTo>
                <a:cubicBezTo>
                  <a:pt x="566" y="768"/>
                  <a:pt x="566" y="769"/>
                  <a:pt x="566" y="771"/>
                </a:cubicBezTo>
                <a:cubicBezTo>
                  <a:pt x="567" y="771"/>
                  <a:pt x="568" y="771"/>
                  <a:pt x="569" y="769"/>
                </a:cubicBezTo>
                <a:close/>
                <a:moveTo>
                  <a:pt x="334" y="612"/>
                </a:moveTo>
                <a:cubicBezTo>
                  <a:pt x="333" y="610"/>
                  <a:pt x="331" y="610"/>
                  <a:pt x="329" y="609"/>
                </a:cubicBezTo>
                <a:cubicBezTo>
                  <a:pt x="330" y="611"/>
                  <a:pt x="330" y="612"/>
                  <a:pt x="331" y="614"/>
                </a:cubicBezTo>
                <a:cubicBezTo>
                  <a:pt x="332" y="613"/>
                  <a:pt x="333" y="612"/>
                  <a:pt x="334" y="612"/>
                </a:cubicBezTo>
                <a:close/>
                <a:moveTo>
                  <a:pt x="1340" y="1247"/>
                </a:moveTo>
                <a:cubicBezTo>
                  <a:pt x="1342" y="1246"/>
                  <a:pt x="1342" y="1245"/>
                  <a:pt x="1343" y="1243"/>
                </a:cubicBezTo>
                <a:cubicBezTo>
                  <a:pt x="1341" y="1243"/>
                  <a:pt x="1340" y="1244"/>
                  <a:pt x="1339" y="1244"/>
                </a:cubicBezTo>
                <a:cubicBezTo>
                  <a:pt x="1339" y="1246"/>
                  <a:pt x="1340" y="1246"/>
                  <a:pt x="1340" y="1247"/>
                </a:cubicBezTo>
                <a:close/>
                <a:moveTo>
                  <a:pt x="1449" y="1156"/>
                </a:moveTo>
                <a:cubicBezTo>
                  <a:pt x="1448" y="1155"/>
                  <a:pt x="1447" y="1154"/>
                  <a:pt x="1445" y="1153"/>
                </a:cubicBezTo>
                <a:cubicBezTo>
                  <a:pt x="1445" y="1159"/>
                  <a:pt x="1447" y="1158"/>
                  <a:pt x="1449" y="1156"/>
                </a:cubicBezTo>
                <a:close/>
                <a:moveTo>
                  <a:pt x="246" y="638"/>
                </a:moveTo>
                <a:cubicBezTo>
                  <a:pt x="244" y="636"/>
                  <a:pt x="246" y="634"/>
                  <a:pt x="242" y="632"/>
                </a:cubicBezTo>
                <a:cubicBezTo>
                  <a:pt x="243" y="634"/>
                  <a:pt x="242" y="637"/>
                  <a:pt x="246" y="638"/>
                </a:cubicBezTo>
                <a:close/>
                <a:moveTo>
                  <a:pt x="863" y="1522"/>
                </a:moveTo>
                <a:cubicBezTo>
                  <a:pt x="863" y="1522"/>
                  <a:pt x="863" y="1521"/>
                  <a:pt x="863" y="1520"/>
                </a:cubicBezTo>
                <a:cubicBezTo>
                  <a:pt x="862" y="1521"/>
                  <a:pt x="861" y="1523"/>
                  <a:pt x="861" y="1524"/>
                </a:cubicBezTo>
                <a:cubicBezTo>
                  <a:pt x="861" y="1524"/>
                  <a:pt x="862" y="1524"/>
                  <a:pt x="863" y="1522"/>
                </a:cubicBezTo>
                <a:close/>
                <a:moveTo>
                  <a:pt x="1326" y="1324"/>
                </a:moveTo>
                <a:cubicBezTo>
                  <a:pt x="1327" y="1325"/>
                  <a:pt x="1327" y="1326"/>
                  <a:pt x="1327" y="1326"/>
                </a:cubicBezTo>
                <a:cubicBezTo>
                  <a:pt x="1328" y="1325"/>
                  <a:pt x="1328" y="1324"/>
                  <a:pt x="1329" y="1322"/>
                </a:cubicBezTo>
                <a:cubicBezTo>
                  <a:pt x="1329" y="1322"/>
                  <a:pt x="1327" y="1322"/>
                  <a:pt x="1326" y="1324"/>
                </a:cubicBezTo>
                <a:close/>
                <a:moveTo>
                  <a:pt x="204" y="744"/>
                </a:moveTo>
                <a:cubicBezTo>
                  <a:pt x="204" y="747"/>
                  <a:pt x="204" y="748"/>
                  <a:pt x="206" y="748"/>
                </a:cubicBezTo>
                <a:cubicBezTo>
                  <a:pt x="206" y="748"/>
                  <a:pt x="207" y="748"/>
                  <a:pt x="208" y="746"/>
                </a:cubicBezTo>
                <a:cubicBezTo>
                  <a:pt x="207" y="746"/>
                  <a:pt x="206" y="745"/>
                  <a:pt x="204" y="744"/>
                </a:cubicBezTo>
                <a:close/>
                <a:moveTo>
                  <a:pt x="966" y="400"/>
                </a:moveTo>
                <a:cubicBezTo>
                  <a:pt x="964" y="401"/>
                  <a:pt x="964" y="402"/>
                  <a:pt x="963" y="404"/>
                </a:cubicBezTo>
                <a:cubicBezTo>
                  <a:pt x="965" y="403"/>
                  <a:pt x="966" y="403"/>
                  <a:pt x="968" y="403"/>
                </a:cubicBezTo>
                <a:cubicBezTo>
                  <a:pt x="967" y="401"/>
                  <a:pt x="966" y="400"/>
                  <a:pt x="966" y="400"/>
                </a:cubicBezTo>
                <a:close/>
                <a:moveTo>
                  <a:pt x="892" y="1444"/>
                </a:moveTo>
                <a:cubicBezTo>
                  <a:pt x="891" y="1446"/>
                  <a:pt x="891" y="1448"/>
                  <a:pt x="894" y="1449"/>
                </a:cubicBezTo>
                <a:cubicBezTo>
                  <a:pt x="893" y="1448"/>
                  <a:pt x="894" y="1445"/>
                  <a:pt x="892" y="1444"/>
                </a:cubicBezTo>
                <a:close/>
                <a:moveTo>
                  <a:pt x="506" y="694"/>
                </a:moveTo>
                <a:cubicBezTo>
                  <a:pt x="504" y="693"/>
                  <a:pt x="502" y="693"/>
                  <a:pt x="502" y="695"/>
                </a:cubicBezTo>
                <a:cubicBezTo>
                  <a:pt x="502" y="695"/>
                  <a:pt x="502" y="696"/>
                  <a:pt x="502" y="697"/>
                </a:cubicBezTo>
                <a:cubicBezTo>
                  <a:pt x="503" y="696"/>
                  <a:pt x="505" y="695"/>
                  <a:pt x="506" y="694"/>
                </a:cubicBezTo>
                <a:close/>
                <a:moveTo>
                  <a:pt x="420" y="632"/>
                </a:moveTo>
                <a:cubicBezTo>
                  <a:pt x="419" y="632"/>
                  <a:pt x="418" y="632"/>
                  <a:pt x="416" y="633"/>
                </a:cubicBezTo>
                <a:cubicBezTo>
                  <a:pt x="419" y="634"/>
                  <a:pt x="420" y="634"/>
                  <a:pt x="422" y="634"/>
                </a:cubicBezTo>
                <a:cubicBezTo>
                  <a:pt x="422" y="634"/>
                  <a:pt x="422" y="632"/>
                  <a:pt x="420" y="632"/>
                </a:cubicBezTo>
                <a:close/>
                <a:moveTo>
                  <a:pt x="707" y="361"/>
                </a:moveTo>
                <a:cubicBezTo>
                  <a:pt x="710" y="362"/>
                  <a:pt x="711" y="361"/>
                  <a:pt x="713" y="359"/>
                </a:cubicBezTo>
                <a:cubicBezTo>
                  <a:pt x="710" y="359"/>
                  <a:pt x="709" y="359"/>
                  <a:pt x="707" y="361"/>
                </a:cubicBezTo>
                <a:close/>
                <a:moveTo>
                  <a:pt x="1296" y="1172"/>
                </a:moveTo>
                <a:cubicBezTo>
                  <a:pt x="1296" y="1170"/>
                  <a:pt x="1297" y="1169"/>
                  <a:pt x="1297" y="1168"/>
                </a:cubicBezTo>
                <a:cubicBezTo>
                  <a:pt x="1294" y="1168"/>
                  <a:pt x="1294" y="1168"/>
                  <a:pt x="1296" y="1172"/>
                </a:cubicBezTo>
                <a:close/>
                <a:moveTo>
                  <a:pt x="942" y="1434"/>
                </a:moveTo>
                <a:cubicBezTo>
                  <a:pt x="941" y="1436"/>
                  <a:pt x="941" y="1437"/>
                  <a:pt x="941" y="1438"/>
                </a:cubicBezTo>
                <a:cubicBezTo>
                  <a:pt x="944" y="1438"/>
                  <a:pt x="944" y="1438"/>
                  <a:pt x="942" y="1434"/>
                </a:cubicBezTo>
                <a:close/>
                <a:moveTo>
                  <a:pt x="359" y="1052"/>
                </a:moveTo>
                <a:cubicBezTo>
                  <a:pt x="360" y="1053"/>
                  <a:pt x="360" y="1054"/>
                  <a:pt x="361" y="1056"/>
                </a:cubicBezTo>
                <a:cubicBezTo>
                  <a:pt x="362" y="1054"/>
                  <a:pt x="362" y="1052"/>
                  <a:pt x="362" y="1051"/>
                </a:cubicBezTo>
                <a:cubicBezTo>
                  <a:pt x="362" y="1050"/>
                  <a:pt x="360" y="1050"/>
                  <a:pt x="359" y="1052"/>
                </a:cubicBezTo>
                <a:close/>
                <a:moveTo>
                  <a:pt x="598" y="790"/>
                </a:moveTo>
                <a:cubicBezTo>
                  <a:pt x="596" y="789"/>
                  <a:pt x="594" y="788"/>
                  <a:pt x="593" y="788"/>
                </a:cubicBezTo>
                <a:cubicBezTo>
                  <a:pt x="593" y="791"/>
                  <a:pt x="593" y="791"/>
                  <a:pt x="598" y="790"/>
                </a:cubicBezTo>
                <a:close/>
                <a:moveTo>
                  <a:pt x="319" y="385"/>
                </a:moveTo>
                <a:cubicBezTo>
                  <a:pt x="320" y="385"/>
                  <a:pt x="321" y="384"/>
                  <a:pt x="321" y="383"/>
                </a:cubicBezTo>
                <a:cubicBezTo>
                  <a:pt x="318" y="383"/>
                  <a:pt x="318" y="383"/>
                  <a:pt x="319" y="385"/>
                </a:cubicBezTo>
                <a:close/>
                <a:moveTo>
                  <a:pt x="263" y="348"/>
                </a:moveTo>
                <a:cubicBezTo>
                  <a:pt x="263" y="345"/>
                  <a:pt x="263" y="344"/>
                  <a:pt x="261" y="342"/>
                </a:cubicBezTo>
                <a:cubicBezTo>
                  <a:pt x="261" y="344"/>
                  <a:pt x="260" y="346"/>
                  <a:pt x="263" y="348"/>
                </a:cubicBezTo>
                <a:close/>
                <a:moveTo>
                  <a:pt x="1506" y="1235"/>
                </a:moveTo>
                <a:cubicBezTo>
                  <a:pt x="1503" y="1234"/>
                  <a:pt x="1501" y="1234"/>
                  <a:pt x="1500" y="1237"/>
                </a:cubicBezTo>
                <a:cubicBezTo>
                  <a:pt x="1502" y="1236"/>
                  <a:pt x="1504" y="1237"/>
                  <a:pt x="1506" y="1235"/>
                </a:cubicBezTo>
                <a:close/>
                <a:moveTo>
                  <a:pt x="1178" y="32"/>
                </a:moveTo>
                <a:cubicBezTo>
                  <a:pt x="1177" y="34"/>
                  <a:pt x="1178" y="35"/>
                  <a:pt x="1179" y="35"/>
                </a:cubicBezTo>
                <a:cubicBezTo>
                  <a:pt x="1180" y="35"/>
                  <a:pt x="1181" y="35"/>
                  <a:pt x="1181" y="34"/>
                </a:cubicBezTo>
                <a:cubicBezTo>
                  <a:pt x="1180" y="33"/>
                  <a:pt x="1179" y="32"/>
                  <a:pt x="1178" y="32"/>
                </a:cubicBezTo>
                <a:close/>
                <a:moveTo>
                  <a:pt x="1633" y="385"/>
                </a:moveTo>
                <a:cubicBezTo>
                  <a:pt x="1632" y="384"/>
                  <a:pt x="1631" y="383"/>
                  <a:pt x="1630" y="381"/>
                </a:cubicBezTo>
                <a:cubicBezTo>
                  <a:pt x="1630" y="383"/>
                  <a:pt x="1630" y="384"/>
                  <a:pt x="1631" y="386"/>
                </a:cubicBezTo>
                <a:cubicBezTo>
                  <a:pt x="1632" y="385"/>
                  <a:pt x="1633" y="385"/>
                  <a:pt x="1633" y="385"/>
                </a:cubicBezTo>
                <a:close/>
                <a:moveTo>
                  <a:pt x="465" y="1304"/>
                </a:moveTo>
                <a:cubicBezTo>
                  <a:pt x="467" y="1305"/>
                  <a:pt x="468" y="1305"/>
                  <a:pt x="469" y="1303"/>
                </a:cubicBezTo>
                <a:cubicBezTo>
                  <a:pt x="469" y="1302"/>
                  <a:pt x="468" y="1302"/>
                  <a:pt x="468" y="1301"/>
                </a:cubicBezTo>
                <a:cubicBezTo>
                  <a:pt x="467" y="1302"/>
                  <a:pt x="466" y="1303"/>
                  <a:pt x="465" y="1304"/>
                </a:cubicBezTo>
                <a:close/>
                <a:moveTo>
                  <a:pt x="480" y="686"/>
                </a:moveTo>
                <a:cubicBezTo>
                  <a:pt x="479" y="686"/>
                  <a:pt x="478" y="686"/>
                  <a:pt x="477" y="687"/>
                </a:cubicBezTo>
                <a:cubicBezTo>
                  <a:pt x="477" y="688"/>
                  <a:pt x="477" y="689"/>
                  <a:pt x="479" y="690"/>
                </a:cubicBezTo>
                <a:cubicBezTo>
                  <a:pt x="479" y="689"/>
                  <a:pt x="481" y="688"/>
                  <a:pt x="480" y="686"/>
                </a:cubicBezTo>
                <a:close/>
                <a:moveTo>
                  <a:pt x="543" y="122"/>
                </a:moveTo>
                <a:cubicBezTo>
                  <a:pt x="542" y="124"/>
                  <a:pt x="542" y="126"/>
                  <a:pt x="544" y="127"/>
                </a:cubicBezTo>
                <a:cubicBezTo>
                  <a:pt x="544" y="125"/>
                  <a:pt x="545" y="123"/>
                  <a:pt x="543" y="122"/>
                </a:cubicBezTo>
                <a:close/>
                <a:moveTo>
                  <a:pt x="1461" y="564"/>
                </a:moveTo>
                <a:cubicBezTo>
                  <a:pt x="1460" y="567"/>
                  <a:pt x="1461" y="568"/>
                  <a:pt x="1462" y="570"/>
                </a:cubicBezTo>
                <a:cubicBezTo>
                  <a:pt x="1463" y="567"/>
                  <a:pt x="1463" y="566"/>
                  <a:pt x="1461" y="564"/>
                </a:cubicBezTo>
                <a:close/>
                <a:moveTo>
                  <a:pt x="1089" y="1184"/>
                </a:moveTo>
                <a:cubicBezTo>
                  <a:pt x="1090" y="1182"/>
                  <a:pt x="1090" y="1180"/>
                  <a:pt x="1087" y="1179"/>
                </a:cubicBezTo>
                <a:cubicBezTo>
                  <a:pt x="1088" y="1180"/>
                  <a:pt x="1087" y="1183"/>
                  <a:pt x="1089" y="1184"/>
                </a:cubicBezTo>
                <a:close/>
                <a:moveTo>
                  <a:pt x="903" y="1331"/>
                </a:moveTo>
                <a:cubicBezTo>
                  <a:pt x="904" y="1331"/>
                  <a:pt x="905" y="1331"/>
                  <a:pt x="906" y="1330"/>
                </a:cubicBezTo>
                <a:cubicBezTo>
                  <a:pt x="905" y="1328"/>
                  <a:pt x="903" y="1327"/>
                  <a:pt x="901" y="1327"/>
                </a:cubicBezTo>
                <a:cubicBezTo>
                  <a:pt x="902" y="1329"/>
                  <a:pt x="902" y="1330"/>
                  <a:pt x="903" y="1331"/>
                </a:cubicBezTo>
                <a:close/>
                <a:moveTo>
                  <a:pt x="1422" y="1529"/>
                </a:moveTo>
                <a:cubicBezTo>
                  <a:pt x="1420" y="1528"/>
                  <a:pt x="1418" y="1528"/>
                  <a:pt x="1418" y="1529"/>
                </a:cubicBezTo>
                <a:cubicBezTo>
                  <a:pt x="1418" y="1530"/>
                  <a:pt x="1418" y="1531"/>
                  <a:pt x="1418" y="1531"/>
                </a:cubicBezTo>
                <a:cubicBezTo>
                  <a:pt x="1419" y="1531"/>
                  <a:pt x="1420" y="1530"/>
                  <a:pt x="1422" y="1529"/>
                </a:cubicBezTo>
                <a:close/>
                <a:moveTo>
                  <a:pt x="1523" y="1250"/>
                </a:moveTo>
                <a:cubicBezTo>
                  <a:pt x="1524" y="1247"/>
                  <a:pt x="1523" y="1246"/>
                  <a:pt x="1522" y="1246"/>
                </a:cubicBezTo>
                <a:cubicBezTo>
                  <a:pt x="1521" y="1246"/>
                  <a:pt x="1520" y="1246"/>
                  <a:pt x="1519" y="1246"/>
                </a:cubicBezTo>
                <a:cubicBezTo>
                  <a:pt x="1521" y="1247"/>
                  <a:pt x="1522" y="1248"/>
                  <a:pt x="1523" y="1250"/>
                </a:cubicBezTo>
                <a:close/>
                <a:moveTo>
                  <a:pt x="1181" y="1260"/>
                </a:moveTo>
                <a:cubicBezTo>
                  <a:pt x="1182" y="1257"/>
                  <a:pt x="1182" y="1255"/>
                  <a:pt x="1179" y="1254"/>
                </a:cubicBezTo>
                <a:cubicBezTo>
                  <a:pt x="1180" y="1256"/>
                  <a:pt x="1179" y="1258"/>
                  <a:pt x="1181" y="1260"/>
                </a:cubicBezTo>
                <a:close/>
                <a:moveTo>
                  <a:pt x="485" y="1094"/>
                </a:moveTo>
                <a:cubicBezTo>
                  <a:pt x="485" y="1096"/>
                  <a:pt x="486" y="1097"/>
                  <a:pt x="487" y="1097"/>
                </a:cubicBezTo>
                <a:cubicBezTo>
                  <a:pt x="488" y="1097"/>
                  <a:pt x="489" y="1097"/>
                  <a:pt x="490" y="1096"/>
                </a:cubicBezTo>
                <a:cubicBezTo>
                  <a:pt x="488" y="1095"/>
                  <a:pt x="487" y="1094"/>
                  <a:pt x="485" y="1094"/>
                </a:cubicBezTo>
                <a:close/>
                <a:moveTo>
                  <a:pt x="1383" y="487"/>
                </a:moveTo>
                <a:cubicBezTo>
                  <a:pt x="1383" y="485"/>
                  <a:pt x="1383" y="484"/>
                  <a:pt x="1382" y="483"/>
                </a:cubicBezTo>
                <a:cubicBezTo>
                  <a:pt x="1381" y="485"/>
                  <a:pt x="1380" y="486"/>
                  <a:pt x="1380" y="488"/>
                </a:cubicBezTo>
                <a:cubicBezTo>
                  <a:pt x="1381" y="487"/>
                  <a:pt x="1382" y="487"/>
                  <a:pt x="1383" y="487"/>
                </a:cubicBezTo>
                <a:close/>
                <a:moveTo>
                  <a:pt x="444" y="938"/>
                </a:moveTo>
                <a:cubicBezTo>
                  <a:pt x="446" y="939"/>
                  <a:pt x="448" y="938"/>
                  <a:pt x="449" y="936"/>
                </a:cubicBezTo>
                <a:cubicBezTo>
                  <a:pt x="448" y="936"/>
                  <a:pt x="445" y="936"/>
                  <a:pt x="444" y="938"/>
                </a:cubicBezTo>
                <a:close/>
                <a:moveTo>
                  <a:pt x="1440" y="1591"/>
                </a:moveTo>
                <a:cubicBezTo>
                  <a:pt x="1440" y="1589"/>
                  <a:pt x="1440" y="1588"/>
                  <a:pt x="1438" y="1587"/>
                </a:cubicBezTo>
                <a:cubicBezTo>
                  <a:pt x="1437" y="1587"/>
                  <a:pt x="1437" y="1588"/>
                  <a:pt x="1435" y="1589"/>
                </a:cubicBezTo>
                <a:cubicBezTo>
                  <a:pt x="1437" y="1590"/>
                  <a:pt x="1438" y="1590"/>
                  <a:pt x="1440" y="1591"/>
                </a:cubicBezTo>
                <a:close/>
                <a:moveTo>
                  <a:pt x="1372" y="497"/>
                </a:moveTo>
                <a:cubicBezTo>
                  <a:pt x="1374" y="497"/>
                  <a:pt x="1375" y="497"/>
                  <a:pt x="1376" y="496"/>
                </a:cubicBezTo>
                <a:cubicBezTo>
                  <a:pt x="1376" y="495"/>
                  <a:pt x="1375" y="494"/>
                  <a:pt x="1374" y="493"/>
                </a:cubicBezTo>
                <a:cubicBezTo>
                  <a:pt x="1373" y="495"/>
                  <a:pt x="1373" y="496"/>
                  <a:pt x="1372" y="497"/>
                </a:cubicBezTo>
                <a:close/>
                <a:moveTo>
                  <a:pt x="1391" y="560"/>
                </a:moveTo>
                <a:cubicBezTo>
                  <a:pt x="1391" y="559"/>
                  <a:pt x="1391" y="558"/>
                  <a:pt x="1389" y="556"/>
                </a:cubicBezTo>
                <a:cubicBezTo>
                  <a:pt x="1389" y="558"/>
                  <a:pt x="1389" y="560"/>
                  <a:pt x="1388" y="561"/>
                </a:cubicBezTo>
                <a:cubicBezTo>
                  <a:pt x="1389" y="562"/>
                  <a:pt x="1390" y="561"/>
                  <a:pt x="1391" y="560"/>
                </a:cubicBezTo>
                <a:close/>
                <a:moveTo>
                  <a:pt x="453" y="959"/>
                </a:moveTo>
                <a:cubicBezTo>
                  <a:pt x="456" y="960"/>
                  <a:pt x="457" y="960"/>
                  <a:pt x="458" y="958"/>
                </a:cubicBezTo>
                <a:cubicBezTo>
                  <a:pt x="457" y="958"/>
                  <a:pt x="457" y="957"/>
                  <a:pt x="457" y="956"/>
                </a:cubicBezTo>
                <a:cubicBezTo>
                  <a:pt x="456" y="957"/>
                  <a:pt x="455" y="958"/>
                  <a:pt x="453" y="959"/>
                </a:cubicBezTo>
                <a:close/>
                <a:moveTo>
                  <a:pt x="169" y="814"/>
                </a:moveTo>
                <a:cubicBezTo>
                  <a:pt x="169" y="812"/>
                  <a:pt x="169" y="811"/>
                  <a:pt x="168" y="810"/>
                </a:cubicBezTo>
                <a:cubicBezTo>
                  <a:pt x="167" y="810"/>
                  <a:pt x="166" y="811"/>
                  <a:pt x="165" y="811"/>
                </a:cubicBezTo>
                <a:cubicBezTo>
                  <a:pt x="165" y="813"/>
                  <a:pt x="167" y="813"/>
                  <a:pt x="169" y="814"/>
                </a:cubicBezTo>
                <a:close/>
                <a:moveTo>
                  <a:pt x="1614" y="692"/>
                </a:moveTo>
                <a:cubicBezTo>
                  <a:pt x="1614" y="692"/>
                  <a:pt x="1616" y="691"/>
                  <a:pt x="1618" y="689"/>
                </a:cubicBezTo>
                <a:cubicBezTo>
                  <a:pt x="1613" y="690"/>
                  <a:pt x="1613" y="690"/>
                  <a:pt x="1614" y="692"/>
                </a:cubicBezTo>
                <a:close/>
                <a:moveTo>
                  <a:pt x="914" y="1299"/>
                </a:moveTo>
                <a:cubicBezTo>
                  <a:pt x="912" y="1299"/>
                  <a:pt x="911" y="1298"/>
                  <a:pt x="910" y="1300"/>
                </a:cubicBezTo>
                <a:cubicBezTo>
                  <a:pt x="912" y="1301"/>
                  <a:pt x="914" y="1301"/>
                  <a:pt x="914" y="1299"/>
                </a:cubicBezTo>
                <a:close/>
                <a:moveTo>
                  <a:pt x="359" y="204"/>
                </a:moveTo>
                <a:cubicBezTo>
                  <a:pt x="361" y="202"/>
                  <a:pt x="360" y="201"/>
                  <a:pt x="358" y="200"/>
                </a:cubicBezTo>
                <a:cubicBezTo>
                  <a:pt x="357" y="202"/>
                  <a:pt x="358" y="203"/>
                  <a:pt x="359" y="204"/>
                </a:cubicBezTo>
                <a:close/>
                <a:moveTo>
                  <a:pt x="1049" y="486"/>
                </a:moveTo>
                <a:cubicBezTo>
                  <a:pt x="1047" y="485"/>
                  <a:pt x="1046" y="486"/>
                  <a:pt x="1045" y="487"/>
                </a:cubicBezTo>
                <a:cubicBezTo>
                  <a:pt x="1047" y="488"/>
                  <a:pt x="1049" y="488"/>
                  <a:pt x="1049" y="486"/>
                </a:cubicBezTo>
                <a:close/>
                <a:moveTo>
                  <a:pt x="190" y="267"/>
                </a:moveTo>
                <a:cubicBezTo>
                  <a:pt x="190" y="265"/>
                  <a:pt x="190" y="264"/>
                  <a:pt x="188" y="263"/>
                </a:cubicBezTo>
                <a:cubicBezTo>
                  <a:pt x="188" y="265"/>
                  <a:pt x="187" y="266"/>
                  <a:pt x="190" y="267"/>
                </a:cubicBezTo>
                <a:close/>
                <a:moveTo>
                  <a:pt x="941" y="1395"/>
                </a:moveTo>
                <a:cubicBezTo>
                  <a:pt x="942" y="1393"/>
                  <a:pt x="942" y="1392"/>
                  <a:pt x="940" y="1391"/>
                </a:cubicBezTo>
                <a:cubicBezTo>
                  <a:pt x="939" y="1393"/>
                  <a:pt x="940" y="1394"/>
                  <a:pt x="941" y="1395"/>
                </a:cubicBezTo>
                <a:close/>
                <a:moveTo>
                  <a:pt x="1371" y="1180"/>
                </a:moveTo>
                <a:cubicBezTo>
                  <a:pt x="1370" y="1181"/>
                  <a:pt x="1371" y="1182"/>
                  <a:pt x="1372" y="1183"/>
                </a:cubicBezTo>
                <a:cubicBezTo>
                  <a:pt x="1373" y="1181"/>
                  <a:pt x="1373" y="1180"/>
                  <a:pt x="1371" y="1180"/>
                </a:cubicBezTo>
                <a:close/>
                <a:moveTo>
                  <a:pt x="750" y="362"/>
                </a:moveTo>
                <a:cubicBezTo>
                  <a:pt x="750" y="361"/>
                  <a:pt x="750" y="360"/>
                  <a:pt x="748" y="359"/>
                </a:cubicBezTo>
                <a:cubicBezTo>
                  <a:pt x="749" y="360"/>
                  <a:pt x="747" y="362"/>
                  <a:pt x="750" y="362"/>
                </a:cubicBezTo>
                <a:close/>
                <a:moveTo>
                  <a:pt x="497" y="501"/>
                </a:moveTo>
                <a:cubicBezTo>
                  <a:pt x="499" y="501"/>
                  <a:pt x="500" y="501"/>
                  <a:pt x="500" y="499"/>
                </a:cubicBezTo>
                <a:cubicBezTo>
                  <a:pt x="499" y="500"/>
                  <a:pt x="497" y="498"/>
                  <a:pt x="497" y="501"/>
                </a:cubicBezTo>
                <a:close/>
                <a:moveTo>
                  <a:pt x="1132" y="346"/>
                </a:moveTo>
                <a:cubicBezTo>
                  <a:pt x="1133" y="344"/>
                  <a:pt x="1132" y="343"/>
                  <a:pt x="1131" y="342"/>
                </a:cubicBezTo>
                <a:cubicBezTo>
                  <a:pt x="1130" y="343"/>
                  <a:pt x="1130" y="345"/>
                  <a:pt x="1132" y="346"/>
                </a:cubicBezTo>
                <a:close/>
                <a:moveTo>
                  <a:pt x="1058" y="368"/>
                </a:moveTo>
                <a:cubicBezTo>
                  <a:pt x="1059" y="369"/>
                  <a:pt x="1060" y="369"/>
                  <a:pt x="1061" y="367"/>
                </a:cubicBezTo>
                <a:cubicBezTo>
                  <a:pt x="1060" y="366"/>
                  <a:pt x="1058" y="366"/>
                  <a:pt x="1058" y="368"/>
                </a:cubicBezTo>
                <a:close/>
                <a:moveTo>
                  <a:pt x="162" y="812"/>
                </a:moveTo>
                <a:cubicBezTo>
                  <a:pt x="163" y="811"/>
                  <a:pt x="165" y="812"/>
                  <a:pt x="164" y="810"/>
                </a:cubicBezTo>
                <a:cubicBezTo>
                  <a:pt x="164" y="809"/>
                  <a:pt x="162" y="809"/>
                  <a:pt x="161" y="811"/>
                </a:cubicBezTo>
                <a:cubicBezTo>
                  <a:pt x="161" y="811"/>
                  <a:pt x="162" y="812"/>
                  <a:pt x="162" y="812"/>
                </a:cubicBezTo>
                <a:close/>
                <a:moveTo>
                  <a:pt x="525" y="559"/>
                </a:moveTo>
                <a:cubicBezTo>
                  <a:pt x="523" y="558"/>
                  <a:pt x="522" y="558"/>
                  <a:pt x="521" y="560"/>
                </a:cubicBezTo>
                <a:cubicBezTo>
                  <a:pt x="523" y="561"/>
                  <a:pt x="525" y="561"/>
                  <a:pt x="525" y="559"/>
                </a:cubicBezTo>
                <a:close/>
                <a:moveTo>
                  <a:pt x="1350" y="792"/>
                </a:moveTo>
                <a:cubicBezTo>
                  <a:pt x="1349" y="793"/>
                  <a:pt x="1349" y="794"/>
                  <a:pt x="1351" y="795"/>
                </a:cubicBezTo>
                <a:cubicBezTo>
                  <a:pt x="1352" y="793"/>
                  <a:pt x="1352" y="792"/>
                  <a:pt x="1350" y="792"/>
                </a:cubicBezTo>
                <a:close/>
                <a:moveTo>
                  <a:pt x="466" y="772"/>
                </a:moveTo>
                <a:cubicBezTo>
                  <a:pt x="464" y="771"/>
                  <a:pt x="463" y="772"/>
                  <a:pt x="462" y="773"/>
                </a:cubicBezTo>
                <a:cubicBezTo>
                  <a:pt x="464" y="774"/>
                  <a:pt x="465" y="774"/>
                  <a:pt x="466" y="772"/>
                </a:cubicBezTo>
                <a:close/>
                <a:moveTo>
                  <a:pt x="1440" y="578"/>
                </a:moveTo>
                <a:cubicBezTo>
                  <a:pt x="1440" y="579"/>
                  <a:pt x="1439" y="581"/>
                  <a:pt x="1441" y="581"/>
                </a:cubicBezTo>
                <a:cubicBezTo>
                  <a:pt x="1442" y="580"/>
                  <a:pt x="1442" y="578"/>
                  <a:pt x="1440" y="578"/>
                </a:cubicBezTo>
                <a:close/>
                <a:moveTo>
                  <a:pt x="1616" y="740"/>
                </a:moveTo>
                <a:cubicBezTo>
                  <a:pt x="1618" y="741"/>
                  <a:pt x="1619" y="741"/>
                  <a:pt x="1621" y="737"/>
                </a:cubicBezTo>
                <a:cubicBezTo>
                  <a:pt x="1618" y="739"/>
                  <a:pt x="1616" y="738"/>
                  <a:pt x="1616" y="740"/>
                </a:cubicBezTo>
                <a:close/>
                <a:moveTo>
                  <a:pt x="949" y="1405"/>
                </a:moveTo>
                <a:cubicBezTo>
                  <a:pt x="948" y="1405"/>
                  <a:pt x="947" y="1405"/>
                  <a:pt x="946" y="1407"/>
                </a:cubicBezTo>
                <a:cubicBezTo>
                  <a:pt x="948" y="1407"/>
                  <a:pt x="949" y="1408"/>
                  <a:pt x="949" y="1405"/>
                </a:cubicBezTo>
                <a:close/>
                <a:moveTo>
                  <a:pt x="1325" y="776"/>
                </a:moveTo>
                <a:cubicBezTo>
                  <a:pt x="1325" y="777"/>
                  <a:pt x="1322" y="776"/>
                  <a:pt x="1323" y="777"/>
                </a:cubicBezTo>
                <a:cubicBezTo>
                  <a:pt x="1324" y="779"/>
                  <a:pt x="1326" y="778"/>
                  <a:pt x="1327" y="777"/>
                </a:cubicBezTo>
                <a:cubicBezTo>
                  <a:pt x="1326" y="776"/>
                  <a:pt x="1325" y="776"/>
                  <a:pt x="1325" y="776"/>
                </a:cubicBezTo>
                <a:close/>
                <a:moveTo>
                  <a:pt x="1008" y="1483"/>
                </a:moveTo>
                <a:cubicBezTo>
                  <a:pt x="1009" y="1481"/>
                  <a:pt x="1009" y="1480"/>
                  <a:pt x="1007" y="1479"/>
                </a:cubicBezTo>
                <a:cubicBezTo>
                  <a:pt x="1006" y="1481"/>
                  <a:pt x="1007" y="1482"/>
                  <a:pt x="1008" y="1483"/>
                </a:cubicBezTo>
                <a:close/>
                <a:moveTo>
                  <a:pt x="412" y="1450"/>
                </a:moveTo>
                <a:cubicBezTo>
                  <a:pt x="410" y="1449"/>
                  <a:pt x="409" y="1449"/>
                  <a:pt x="408" y="1451"/>
                </a:cubicBezTo>
                <a:cubicBezTo>
                  <a:pt x="409" y="1452"/>
                  <a:pt x="411" y="1452"/>
                  <a:pt x="412" y="1450"/>
                </a:cubicBezTo>
                <a:close/>
                <a:moveTo>
                  <a:pt x="430" y="966"/>
                </a:moveTo>
                <a:cubicBezTo>
                  <a:pt x="432" y="965"/>
                  <a:pt x="431" y="964"/>
                  <a:pt x="429" y="963"/>
                </a:cubicBezTo>
                <a:cubicBezTo>
                  <a:pt x="428" y="964"/>
                  <a:pt x="429" y="966"/>
                  <a:pt x="430" y="966"/>
                </a:cubicBezTo>
                <a:close/>
                <a:moveTo>
                  <a:pt x="496" y="614"/>
                </a:moveTo>
                <a:cubicBezTo>
                  <a:pt x="495" y="615"/>
                  <a:pt x="496" y="616"/>
                  <a:pt x="498" y="617"/>
                </a:cubicBezTo>
                <a:cubicBezTo>
                  <a:pt x="498" y="615"/>
                  <a:pt x="498" y="614"/>
                  <a:pt x="496" y="614"/>
                </a:cubicBezTo>
                <a:close/>
                <a:moveTo>
                  <a:pt x="570" y="1061"/>
                </a:moveTo>
                <a:cubicBezTo>
                  <a:pt x="571" y="1061"/>
                  <a:pt x="572" y="1061"/>
                  <a:pt x="573" y="1059"/>
                </a:cubicBezTo>
                <a:cubicBezTo>
                  <a:pt x="571" y="1059"/>
                  <a:pt x="570" y="1059"/>
                  <a:pt x="570" y="1061"/>
                </a:cubicBezTo>
                <a:close/>
                <a:moveTo>
                  <a:pt x="1057" y="1477"/>
                </a:moveTo>
                <a:cubicBezTo>
                  <a:pt x="1058" y="1478"/>
                  <a:pt x="1060" y="1478"/>
                  <a:pt x="1061" y="1476"/>
                </a:cubicBezTo>
                <a:cubicBezTo>
                  <a:pt x="1059" y="1475"/>
                  <a:pt x="1058" y="1476"/>
                  <a:pt x="1057" y="1477"/>
                </a:cubicBezTo>
                <a:close/>
                <a:moveTo>
                  <a:pt x="1190" y="922"/>
                </a:moveTo>
                <a:cubicBezTo>
                  <a:pt x="1189" y="923"/>
                  <a:pt x="1190" y="924"/>
                  <a:pt x="1191" y="925"/>
                </a:cubicBezTo>
                <a:cubicBezTo>
                  <a:pt x="1192" y="923"/>
                  <a:pt x="1192" y="922"/>
                  <a:pt x="1190" y="922"/>
                </a:cubicBezTo>
                <a:close/>
                <a:moveTo>
                  <a:pt x="755" y="1365"/>
                </a:moveTo>
                <a:cubicBezTo>
                  <a:pt x="753" y="1364"/>
                  <a:pt x="752" y="1364"/>
                  <a:pt x="751" y="1366"/>
                </a:cubicBezTo>
                <a:cubicBezTo>
                  <a:pt x="753" y="1367"/>
                  <a:pt x="754" y="1367"/>
                  <a:pt x="755" y="1365"/>
                </a:cubicBezTo>
                <a:close/>
                <a:moveTo>
                  <a:pt x="1173" y="1255"/>
                </a:moveTo>
                <a:cubicBezTo>
                  <a:pt x="1171" y="1254"/>
                  <a:pt x="1170" y="1254"/>
                  <a:pt x="1169" y="1256"/>
                </a:cubicBezTo>
                <a:cubicBezTo>
                  <a:pt x="1171" y="1257"/>
                  <a:pt x="1172" y="1256"/>
                  <a:pt x="1173" y="1255"/>
                </a:cubicBezTo>
                <a:close/>
                <a:moveTo>
                  <a:pt x="1710" y="579"/>
                </a:moveTo>
                <a:cubicBezTo>
                  <a:pt x="1712" y="580"/>
                  <a:pt x="1713" y="580"/>
                  <a:pt x="1714" y="578"/>
                </a:cubicBezTo>
                <a:cubicBezTo>
                  <a:pt x="1713" y="577"/>
                  <a:pt x="1711" y="578"/>
                  <a:pt x="1710" y="579"/>
                </a:cubicBezTo>
                <a:close/>
                <a:moveTo>
                  <a:pt x="375" y="1151"/>
                </a:moveTo>
                <a:cubicBezTo>
                  <a:pt x="376" y="1149"/>
                  <a:pt x="376" y="1148"/>
                  <a:pt x="374" y="1147"/>
                </a:cubicBezTo>
                <a:cubicBezTo>
                  <a:pt x="373" y="1149"/>
                  <a:pt x="373" y="1150"/>
                  <a:pt x="375" y="1151"/>
                </a:cubicBezTo>
                <a:close/>
                <a:moveTo>
                  <a:pt x="1169" y="709"/>
                </a:moveTo>
                <a:cubicBezTo>
                  <a:pt x="1170" y="708"/>
                  <a:pt x="1169" y="706"/>
                  <a:pt x="1166" y="705"/>
                </a:cubicBezTo>
                <a:cubicBezTo>
                  <a:pt x="1167" y="707"/>
                  <a:pt x="1167" y="709"/>
                  <a:pt x="1169" y="709"/>
                </a:cubicBezTo>
                <a:close/>
                <a:moveTo>
                  <a:pt x="1566" y="454"/>
                </a:moveTo>
                <a:cubicBezTo>
                  <a:pt x="1568" y="454"/>
                  <a:pt x="1569" y="454"/>
                  <a:pt x="1570" y="452"/>
                </a:cubicBezTo>
                <a:cubicBezTo>
                  <a:pt x="1568" y="452"/>
                  <a:pt x="1566" y="452"/>
                  <a:pt x="1566" y="454"/>
                </a:cubicBezTo>
                <a:close/>
                <a:moveTo>
                  <a:pt x="682" y="1110"/>
                </a:moveTo>
                <a:cubicBezTo>
                  <a:pt x="683" y="1108"/>
                  <a:pt x="682" y="1107"/>
                  <a:pt x="681" y="1106"/>
                </a:cubicBezTo>
                <a:cubicBezTo>
                  <a:pt x="680" y="1108"/>
                  <a:pt x="680" y="1109"/>
                  <a:pt x="682" y="1110"/>
                </a:cubicBezTo>
                <a:close/>
                <a:moveTo>
                  <a:pt x="504" y="1172"/>
                </a:moveTo>
                <a:cubicBezTo>
                  <a:pt x="506" y="1173"/>
                  <a:pt x="507" y="1172"/>
                  <a:pt x="508" y="1171"/>
                </a:cubicBezTo>
                <a:cubicBezTo>
                  <a:pt x="506" y="1170"/>
                  <a:pt x="505" y="1170"/>
                  <a:pt x="504" y="1172"/>
                </a:cubicBezTo>
                <a:close/>
                <a:moveTo>
                  <a:pt x="1574" y="582"/>
                </a:moveTo>
                <a:cubicBezTo>
                  <a:pt x="1575" y="581"/>
                  <a:pt x="1574" y="579"/>
                  <a:pt x="1573" y="579"/>
                </a:cubicBezTo>
                <a:cubicBezTo>
                  <a:pt x="1572" y="580"/>
                  <a:pt x="1572" y="581"/>
                  <a:pt x="1574" y="582"/>
                </a:cubicBezTo>
                <a:close/>
                <a:moveTo>
                  <a:pt x="683" y="1146"/>
                </a:moveTo>
                <a:cubicBezTo>
                  <a:pt x="683" y="1147"/>
                  <a:pt x="683" y="1148"/>
                  <a:pt x="684" y="1149"/>
                </a:cubicBezTo>
                <a:cubicBezTo>
                  <a:pt x="685" y="1147"/>
                  <a:pt x="685" y="1146"/>
                  <a:pt x="683" y="1146"/>
                </a:cubicBezTo>
                <a:close/>
                <a:moveTo>
                  <a:pt x="1048" y="457"/>
                </a:moveTo>
                <a:cubicBezTo>
                  <a:pt x="1050" y="456"/>
                  <a:pt x="1049" y="455"/>
                  <a:pt x="1047" y="454"/>
                </a:cubicBezTo>
                <a:cubicBezTo>
                  <a:pt x="1046" y="455"/>
                  <a:pt x="1047" y="457"/>
                  <a:pt x="1048" y="457"/>
                </a:cubicBezTo>
                <a:close/>
                <a:moveTo>
                  <a:pt x="1244" y="1004"/>
                </a:moveTo>
                <a:cubicBezTo>
                  <a:pt x="1246" y="1005"/>
                  <a:pt x="1247" y="1005"/>
                  <a:pt x="1248" y="1003"/>
                </a:cubicBezTo>
                <a:cubicBezTo>
                  <a:pt x="1247" y="1002"/>
                  <a:pt x="1245" y="1002"/>
                  <a:pt x="1244" y="1004"/>
                </a:cubicBezTo>
                <a:close/>
                <a:moveTo>
                  <a:pt x="128" y="1304"/>
                </a:moveTo>
                <a:cubicBezTo>
                  <a:pt x="127" y="1306"/>
                  <a:pt x="127" y="1307"/>
                  <a:pt x="129" y="1307"/>
                </a:cubicBezTo>
                <a:cubicBezTo>
                  <a:pt x="129" y="1307"/>
                  <a:pt x="131" y="1304"/>
                  <a:pt x="128" y="1304"/>
                </a:cubicBezTo>
                <a:close/>
                <a:moveTo>
                  <a:pt x="439" y="863"/>
                </a:moveTo>
                <a:cubicBezTo>
                  <a:pt x="438" y="862"/>
                  <a:pt x="437" y="862"/>
                  <a:pt x="436" y="864"/>
                </a:cubicBezTo>
                <a:cubicBezTo>
                  <a:pt x="438" y="865"/>
                  <a:pt x="439" y="865"/>
                  <a:pt x="439" y="863"/>
                </a:cubicBezTo>
                <a:close/>
                <a:moveTo>
                  <a:pt x="1477" y="547"/>
                </a:moveTo>
                <a:cubicBezTo>
                  <a:pt x="1476" y="546"/>
                  <a:pt x="1475" y="546"/>
                  <a:pt x="1474" y="548"/>
                </a:cubicBezTo>
                <a:cubicBezTo>
                  <a:pt x="1476" y="549"/>
                  <a:pt x="1477" y="549"/>
                  <a:pt x="1477" y="547"/>
                </a:cubicBezTo>
                <a:close/>
                <a:moveTo>
                  <a:pt x="801" y="1472"/>
                </a:moveTo>
                <a:cubicBezTo>
                  <a:pt x="801" y="1473"/>
                  <a:pt x="801" y="1474"/>
                  <a:pt x="803" y="1476"/>
                </a:cubicBezTo>
                <a:cubicBezTo>
                  <a:pt x="803" y="1474"/>
                  <a:pt x="804" y="1472"/>
                  <a:pt x="801" y="1472"/>
                </a:cubicBezTo>
                <a:close/>
                <a:moveTo>
                  <a:pt x="1235" y="512"/>
                </a:moveTo>
                <a:cubicBezTo>
                  <a:pt x="1235" y="511"/>
                  <a:pt x="1235" y="509"/>
                  <a:pt x="1234" y="508"/>
                </a:cubicBezTo>
                <a:cubicBezTo>
                  <a:pt x="1233" y="510"/>
                  <a:pt x="1233" y="512"/>
                  <a:pt x="1235" y="512"/>
                </a:cubicBezTo>
                <a:close/>
                <a:moveTo>
                  <a:pt x="739" y="1217"/>
                </a:moveTo>
                <a:cubicBezTo>
                  <a:pt x="739" y="1218"/>
                  <a:pt x="739" y="1219"/>
                  <a:pt x="741" y="1220"/>
                </a:cubicBezTo>
                <a:cubicBezTo>
                  <a:pt x="741" y="1218"/>
                  <a:pt x="742" y="1217"/>
                  <a:pt x="739" y="1217"/>
                </a:cubicBezTo>
                <a:close/>
                <a:moveTo>
                  <a:pt x="677" y="1271"/>
                </a:moveTo>
                <a:cubicBezTo>
                  <a:pt x="678" y="1269"/>
                  <a:pt x="678" y="1268"/>
                  <a:pt x="676" y="1267"/>
                </a:cubicBezTo>
                <a:cubicBezTo>
                  <a:pt x="675" y="1269"/>
                  <a:pt x="675" y="1270"/>
                  <a:pt x="677" y="1271"/>
                </a:cubicBezTo>
                <a:close/>
                <a:moveTo>
                  <a:pt x="1712" y="673"/>
                </a:moveTo>
                <a:cubicBezTo>
                  <a:pt x="1710" y="672"/>
                  <a:pt x="1709" y="672"/>
                  <a:pt x="1708" y="674"/>
                </a:cubicBezTo>
                <a:cubicBezTo>
                  <a:pt x="1710" y="675"/>
                  <a:pt x="1711" y="674"/>
                  <a:pt x="1712" y="673"/>
                </a:cubicBezTo>
                <a:close/>
                <a:moveTo>
                  <a:pt x="498" y="1319"/>
                </a:moveTo>
                <a:cubicBezTo>
                  <a:pt x="500" y="1320"/>
                  <a:pt x="501" y="1320"/>
                  <a:pt x="502" y="1318"/>
                </a:cubicBezTo>
                <a:cubicBezTo>
                  <a:pt x="500" y="1317"/>
                  <a:pt x="499" y="1318"/>
                  <a:pt x="498" y="1319"/>
                </a:cubicBezTo>
                <a:close/>
                <a:moveTo>
                  <a:pt x="932" y="1448"/>
                </a:moveTo>
                <a:cubicBezTo>
                  <a:pt x="931" y="1447"/>
                  <a:pt x="930" y="1447"/>
                  <a:pt x="929" y="1449"/>
                </a:cubicBezTo>
                <a:cubicBezTo>
                  <a:pt x="931" y="1450"/>
                  <a:pt x="932" y="1450"/>
                  <a:pt x="932" y="1448"/>
                </a:cubicBezTo>
                <a:close/>
                <a:moveTo>
                  <a:pt x="1436" y="516"/>
                </a:moveTo>
                <a:cubicBezTo>
                  <a:pt x="1435" y="515"/>
                  <a:pt x="1434" y="515"/>
                  <a:pt x="1432" y="517"/>
                </a:cubicBezTo>
                <a:cubicBezTo>
                  <a:pt x="1434" y="518"/>
                  <a:pt x="1436" y="518"/>
                  <a:pt x="1436" y="516"/>
                </a:cubicBezTo>
                <a:close/>
                <a:moveTo>
                  <a:pt x="832" y="1398"/>
                </a:moveTo>
                <a:cubicBezTo>
                  <a:pt x="833" y="1396"/>
                  <a:pt x="833" y="1395"/>
                  <a:pt x="831" y="1394"/>
                </a:cubicBezTo>
                <a:cubicBezTo>
                  <a:pt x="830" y="1396"/>
                  <a:pt x="830" y="1397"/>
                  <a:pt x="832" y="1398"/>
                </a:cubicBezTo>
                <a:close/>
                <a:moveTo>
                  <a:pt x="414" y="1374"/>
                </a:moveTo>
                <a:cubicBezTo>
                  <a:pt x="415" y="1373"/>
                  <a:pt x="415" y="1372"/>
                  <a:pt x="413" y="1370"/>
                </a:cubicBezTo>
                <a:cubicBezTo>
                  <a:pt x="412" y="1372"/>
                  <a:pt x="412" y="1374"/>
                  <a:pt x="414" y="1374"/>
                </a:cubicBezTo>
                <a:close/>
                <a:moveTo>
                  <a:pt x="310" y="646"/>
                </a:moveTo>
                <a:cubicBezTo>
                  <a:pt x="311" y="645"/>
                  <a:pt x="311" y="644"/>
                  <a:pt x="309" y="643"/>
                </a:cubicBezTo>
                <a:cubicBezTo>
                  <a:pt x="308" y="645"/>
                  <a:pt x="308" y="646"/>
                  <a:pt x="310" y="646"/>
                </a:cubicBezTo>
                <a:close/>
                <a:moveTo>
                  <a:pt x="1467" y="1592"/>
                </a:moveTo>
                <a:cubicBezTo>
                  <a:pt x="1466" y="1591"/>
                  <a:pt x="1464" y="1592"/>
                  <a:pt x="1464" y="1593"/>
                </a:cubicBezTo>
                <a:cubicBezTo>
                  <a:pt x="1465" y="1594"/>
                  <a:pt x="1466" y="1594"/>
                  <a:pt x="1467" y="1592"/>
                </a:cubicBezTo>
                <a:close/>
                <a:moveTo>
                  <a:pt x="525" y="61"/>
                </a:moveTo>
                <a:cubicBezTo>
                  <a:pt x="523" y="61"/>
                  <a:pt x="522" y="61"/>
                  <a:pt x="521" y="62"/>
                </a:cubicBezTo>
                <a:cubicBezTo>
                  <a:pt x="523" y="63"/>
                  <a:pt x="525" y="63"/>
                  <a:pt x="525" y="61"/>
                </a:cubicBezTo>
                <a:close/>
                <a:moveTo>
                  <a:pt x="561" y="108"/>
                </a:moveTo>
                <a:cubicBezTo>
                  <a:pt x="562" y="109"/>
                  <a:pt x="563" y="109"/>
                  <a:pt x="564" y="107"/>
                </a:cubicBezTo>
                <a:cubicBezTo>
                  <a:pt x="562" y="106"/>
                  <a:pt x="561" y="106"/>
                  <a:pt x="561" y="108"/>
                </a:cubicBezTo>
                <a:close/>
                <a:moveTo>
                  <a:pt x="1067" y="440"/>
                </a:moveTo>
                <a:cubicBezTo>
                  <a:pt x="1065" y="439"/>
                  <a:pt x="1064" y="439"/>
                  <a:pt x="1063" y="441"/>
                </a:cubicBezTo>
                <a:cubicBezTo>
                  <a:pt x="1065" y="442"/>
                  <a:pt x="1066" y="441"/>
                  <a:pt x="1067" y="440"/>
                </a:cubicBezTo>
                <a:close/>
                <a:moveTo>
                  <a:pt x="1516" y="1613"/>
                </a:moveTo>
                <a:cubicBezTo>
                  <a:pt x="1514" y="1613"/>
                  <a:pt x="1513" y="1613"/>
                  <a:pt x="1512" y="1615"/>
                </a:cubicBezTo>
                <a:cubicBezTo>
                  <a:pt x="1514" y="1615"/>
                  <a:pt x="1515" y="1616"/>
                  <a:pt x="1516" y="1613"/>
                </a:cubicBezTo>
                <a:close/>
                <a:moveTo>
                  <a:pt x="932" y="519"/>
                </a:moveTo>
                <a:cubicBezTo>
                  <a:pt x="930" y="518"/>
                  <a:pt x="929" y="519"/>
                  <a:pt x="928" y="520"/>
                </a:cubicBezTo>
                <a:cubicBezTo>
                  <a:pt x="930" y="521"/>
                  <a:pt x="931" y="521"/>
                  <a:pt x="932" y="519"/>
                </a:cubicBezTo>
                <a:close/>
                <a:moveTo>
                  <a:pt x="593" y="559"/>
                </a:moveTo>
                <a:cubicBezTo>
                  <a:pt x="591" y="558"/>
                  <a:pt x="590" y="558"/>
                  <a:pt x="589" y="560"/>
                </a:cubicBezTo>
                <a:cubicBezTo>
                  <a:pt x="590" y="561"/>
                  <a:pt x="592" y="561"/>
                  <a:pt x="593" y="559"/>
                </a:cubicBezTo>
                <a:close/>
                <a:moveTo>
                  <a:pt x="1376" y="490"/>
                </a:moveTo>
                <a:cubicBezTo>
                  <a:pt x="1378" y="491"/>
                  <a:pt x="1379" y="490"/>
                  <a:pt x="1381" y="487"/>
                </a:cubicBezTo>
                <a:cubicBezTo>
                  <a:pt x="1379" y="488"/>
                  <a:pt x="1377" y="488"/>
                  <a:pt x="1376" y="490"/>
                </a:cubicBezTo>
                <a:close/>
                <a:moveTo>
                  <a:pt x="1541" y="1267"/>
                </a:moveTo>
                <a:cubicBezTo>
                  <a:pt x="1539" y="1266"/>
                  <a:pt x="1538" y="1267"/>
                  <a:pt x="1537" y="1268"/>
                </a:cubicBezTo>
                <a:cubicBezTo>
                  <a:pt x="1539" y="1269"/>
                  <a:pt x="1540" y="1269"/>
                  <a:pt x="1541" y="1267"/>
                </a:cubicBezTo>
                <a:close/>
                <a:moveTo>
                  <a:pt x="1275" y="745"/>
                </a:moveTo>
                <a:cubicBezTo>
                  <a:pt x="1275" y="744"/>
                  <a:pt x="1275" y="743"/>
                  <a:pt x="1273" y="742"/>
                </a:cubicBezTo>
                <a:cubicBezTo>
                  <a:pt x="1272" y="744"/>
                  <a:pt x="1272" y="745"/>
                  <a:pt x="1275" y="745"/>
                </a:cubicBezTo>
                <a:close/>
                <a:moveTo>
                  <a:pt x="583" y="686"/>
                </a:moveTo>
                <a:cubicBezTo>
                  <a:pt x="581" y="685"/>
                  <a:pt x="580" y="685"/>
                  <a:pt x="579" y="686"/>
                </a:cubicBezTo>
                <a:cubicBezTo>
                  <a:pt x="579" y="687"/>
                  <a:pt x="579" y="688"/>
                  <a:pt x="579" y="689"/>
                </a:cubicBezTo>
                <a:cubicBezTo>
                  <a:pt x="581" y="688"/>
                  <a:pt x="582" y="687"/>
                  <a:pt x="583" y="686"/>
                </a:cubicBezTo>
                <a:close/>
                <a:moveTo>
                  <a:pt x="1115" y="997"/>
                </a:moveTo>
                <a:cubicBezTo>
                  <a:pt x="1117" y="997"/>
                  <a:pt x="1119" y="997"/>
                  <a:pt x="1120" y="995"/>
                </a:cubicBezTo>
                <a:cubicBezTo>
                  <a:pt x="1118" y="994"/>
                  <a:pt x="1117" y="994"/>
                  <a:pt x="1116" y="993"/>
                </a:cubicBezTo>
                <a:cubicBezTo>
                  <a:pt x="1113" y="995"/>
                  <a:pt x="1114" y="996"/>
                  <a:pt x="1115" y="997"/>
                </a:cubicBezTo>
                <a:close/>
                <a:moveTo>
                  <a:pt x="731" y="634"/>
                </a:moveTo>
                <a:cubicBezTo>
                  <a:pt x="730" y="633"/>
                  <a:pt x="729" y="633"/>
                  <a:pt x="728" y="635"/>
                </a:cubicBezTo>
                <a:cubicBezTo>
                  <a:pt x="728" y="636"/>
                  <a:pt x="728" y="638"/>
                  <a:pt x="729" y="641"/>
                </a:cubicBezTo>
                <a:cubicBezTo>
                  <a:pt x="730" y="638"/>
                  <a:pt x="732" y="637"/>
                  <a:pt x="731" y="634"/>
                </a:cubicBezTo>
                <a:close/>
              </a:path>
            </a:pathLst>
          </a:custGeom>
          <a:solidFill>
            <a:schemeClr val="tx1">
              <a:lumMod val="85000"/>
              <a:lumOff val="1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8" name="组合 7"/>
          <p:cNvGrpSpPr/>
          <p:nvPr userDrawn="1"/>
        </p:nvGrpSpPr>
        <p:grpSpPr>
          <a:xfrm>
            <a:off x="-610826" y="2261026"/>
            <a:ext cx="3483506" cy="2481997"/>
            <a:chOff x="3514725" y="3206750"/>
            <a:chExt cx="1143001" cy="814388"/>
          </a:xfrm>
          <a:solidFill>
            <a:schemeClr val="tx1">
              <a:lumMod val="85000"/>
              <a:lumOff val="15000"/>
            </a:schemeClr>
          </a:solidFill>
        </p:grpSpPr>
        <p:sp>
          <p:nvSpPr>
            <p:cNvPr id="9" name="Freeform 20136"/>
            <p:cNvSpPr/>
            <p:nvPr/>
          </p:nvSpPr>
          <p:spPr bwMode="auto">
            <a:xfrm>
              <a:off x="3740150" y="3519488"/>
              <a:ext cx="44450" cy="58738"/>
            </a:xfrm>
            <a:custGeom>
              <a:avLst/>
              <a:gdLst>
                <a:gd name="T0" fmla="*/ 9 w 12"/>
                <a:gd name="T1" fmla="*/ 3 h 16"/>
                <a:gd name="T2" fmla="*/ 1 w 12"/>
                <a:gd name="T3" fmla="*/ 9 h 16"/>
                <a:gd name="T4" fmla="*/ 4 w 12"/>
                <a:gd name="T5" fmla="*/ 13 h 16"/>
                <a:gd name="T6" fmla="*/ 12 w 12"/>
                <a:gd name="T7" fmla="*/ 8 h 16"/>
                <a:gd name="T8" fmla="*/ 9 w 12"/>
                <a:gd name="T9" fmla="*/ 3 h 16"/>
              </a:gdLst>
              <a:ahLst/>
              <a:cxnLst>
                <a:cxn ang="0">
                  <a:pos x="T0" y="T1"/>
                </a:cxn>
                <a:cxn ang="0">
                  <a:pos x="T2" y="T3"/>
                </a:cxn>
                <a:cxn ang="0">
                  <a:pos x="T4" y="T5"/>
                </a:cxn>
                <a:cxn ang="0">
                  <a:pos x="T6" y="T7"/>
                </a:cxn>
                <a:cxn ang="0">
                  <a:pos x="T8" y="T9"/>
                </a:cxn>
              </a:cxnLst>
              <a:rect l="0" t="0" r="r" b="b"/>
              <a:pathLst>
                <a:path w="12" h="16">
                  <a:moveTo>
                    <a:pt x="9" y="3"/>
                  </a:moveTo>
                  <a:cubicBezTo>
                    <a:pt x="5" y="0"/>
                    <a:pt x="2" y="6"/>
                    <a:pt x="1" y="9"/>
                  </a:cubicBezTo>
                  <a:cubicBezTo>
                    <a:pt x="0" y="11"/>
                    <a:pt x="4" y="11"/>
                    <a:pt x="4" y="13"/>
                  </a:cubicBezTo>
                  <a:cubicBezTo>
                    <a:pt x="8" y="16"/>
                    <a:pt x="11" y="11"/>
                    <a:pt x="12" y="8"/>
                  </a:cubicBezTo>
                  <a:cubicBezTo>
                    <a:pt x="11" y="7"/>
                    <a:pt x="11" y="4"/>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0" name="Freeform 20137"/>
            <p:cNvSpPr/>
            <p:nvPr/>
          </p:nvSpPr>
          <p:spPr bwMode="auto">
            <a:xfrm>
              <a:off x="3667125" y="3516313"/>
              <a:ext cx="22225" cy="17463"/>
            </a:xfrm>
            <a:custGeom>
              <a:avLst/>
              <a:gdLst>
                <a:gd name="T0" fmla="*/ 3 w 6"/>
                <a:gd name="T1" fmla="*/ 4 h 5"/>
                <a:gd name="T2" fmla="*/ 5 w 6"/>
                <a:gd name="T3" fmla="*/ 3 h 5"/>
                <a:gd name="T4" fmla="*/ 4 w 6"/>
                <a:gd name="T5" fmla="*/ 0 h 5"/>
                <a:gd name="T6" fmla="*/ 1 w 6"/>
                <a:gd name="T7" fmla="*/ 1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4" y="5"/>
                    <a:pt x="4" y="3"/>
                    <a:pt x="5" y="3"/>
                  </a:cubicBezTo>
                  <a:cubicBezTo>
                    <a:pt x="6" y="2"/>
                    <a:pt x="5" y="1"/>
                    <a:pt x="4" y="0"/>
                  </a:cubicBezTo>
                  <a:cubicBezTo>
                    <a:pt x="3" y="0"/>
                    <a:pt x="2" y="0"/>
                    <a:pt x="1" y="1"/>
                  </a:cubicBezTo>
                  <a:cubicBezTo>
                    <a:pt x="0" y="3"/>
                    <a:pt x="2"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1" name="Freeform 20138"/>
            <p:cNvSpPr/>
            <p:nvPr/>
          </p:nvSpPr>
          <p:spPr bwMode="auto">
            <a:xfrm>
              <a:off x="3697288" y="3544888"/>
              <a:ext cx="22225" cy="25400"/>
            </a:xfrm>
            <a:custGeom>
              <a:avLst/>
              <a:gdLst>
                <a:gd name="T0" fmla="*/ 4 w 6"/>
                <a:gd name="T1" fmla="*/ 0 h 7"/>
                <a:gd name="T2" fmla="*/ 0 w 6"/>
                <a:gd name="T3" fmla="*/ 2 h 7"/>
                <a:gd name="T4" fmla="*/ 2 w 6"/>
                <a:gd name="T5" fmla="*/ 5 h 7"/>
                <a:gd name="T6" fmla="*/ 6 w 6"/>
                <a:gd name="T7" fmla="*/ 2 h 7"/>
                <a:gd name="T8" fmla="*/ 4 w 6"/>
                <a:gd name="T9" fmla="*/ 0 h 7"/>
              </a:gdLst>
              <a:ahLst/>
              <a:cxnLst>
                <a:cxn ang="0">
                  <a:pos x="T0" y="T1"/>
                </a:cxn>
                <a:cxn ang="0">
                  <a:pos x="T2" y="T3"/>
                </a:cxn>
                <a:cxn ang="0">
                  <a:pos x="T4" y="T5"/>
                </a:cxn>
                <a:cxn ang="0">
                  <a:pos x="T6" y="T7"/>
                </a:cxn>
                <a:cxn ang="0">
                  <a:pos x="T8" y="T9"/>
                </a:cxn>
              </a:cxnLst>
              <a:rect l="0" t="0" r="r" b="b"/>
              <a:pathLst>
                <a:path w="6" h="7">
                  <a:moveTo>
                    <a:pt x="4" y="0"/>
                  </a:moveTo>
                  <a:cubicBezTo>
                    <a:pt x="0" y="2"/>
                    <a:pt x="0" y="2"/>
                    <a:pt x="0" y="2"/>
                  </a:cubicBezTo>
                  <a:cubicBezTo>
                    <a:pt x="0" y="3"/>
                    <a:pt x="1" y="4"/>
                    <a:pt x="2" y="5"/>
                  </a:cubicBezTo>
                  <a:cubicBezTo>
                    <a:pt x="4" y="7"/>
                    <a:pt x="5" y="3"/>
                    <a:pt x="6" y="2"/>
                  </a:cubicBezTo>
                  <a:cubicBezTo>
                    <a:pt x="5" y="2"/>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2" name="Freeform 20139"/>
            <p:cNvSpPr/>
            <p:nvPr/>
          </p:nvSpPr>
          <p:spPr bwMode="auto">
            <a:xfrm>
              <a:off x="3714750" y="3559175"/>
              <a:ext cx="25400" cy="33338"/>
            </a:xfrm>
            <a:custGeom>
              <a:avLst/>
              <a:gdLst>
                <a:gd name="T0" fmla="*/ 0 w 7"/>
                <a:gd name="T1" fmla="*/ 4 h 9"/>
                <a:gd name="T2" fmla="*/ 1 w 7"/>
                <a:gd name="T3" fmla="*/ 7 h 9"/>
                <a:gd name="T4" fmla="*/ 7 w 7"/>
                <a:gd name="T5" fmla="*/ 4 h 9"/>
                <a:gd name="T6" fmla="*/ 0 w 7"/>
                <a:gd name="T7" fmla="*/ 4 h 9"/>
              </a:gdLst>
              <a:ahLst/>
              <a:cxnLst>
                <a:cxn ang="0">
                  <a:pos x="T0" y="T1"/>
                </a:cxn>
                <a:cxn ang="0">
                  <a:pos x="T2" y="T3"/>
                </a:cxn>
                <a:cxn ang="0">
                  <a:pos x="T4" y="T5"/>
                </a:cxn>
                <a:cxn ang="0">
                  <a:pos x="T6" y="T7"/>
                </a:cxn>
              </a:cxnLst>
              <a:rect l="0" t="0" r="r" b="b"/>
              <a:pathLst>
                <a:path w="7" h="9">
                  <a:moveTo>
                    <a:pt x="0" y="4"/>
                  </a:moveTo>
                  <a:cubicBezTo>
                    <a:pt x="0" y="5"/>
                    <a:pt x="0" y="7"/>
                    <a:pt x="1" y="7"/>
                  </a:cubicBezTo>
                  <a:cubicBezTo>
                    <a:pt x="4" y="9"/>
                    <a:pt x="5" y="6"/>
                    <a:pt x="7" y="4"/>
                  </a:cubicBezTo>
                  <a:cubicBezTo>
                    <a:pt x="5" y="2"/>
                    <a:pt x="1"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3" name="Freeform 20140"/>
            <p:cNvSpPr/>
            <p:nvPr/>
          </p:nvSpPr>
          <p:spPr bwMode="auto">
            <a:xfrm>
              <a:off x="4017963" y="3973513"/>
              <a:ext cx="39688" cy="47625"/>
            </a:xfrm>
            <a:custGeom>
              <a:avLst/>
              <a:gdLst>
                <a:gd name="T0" fmla="*/ 10 w 11"/>
                <a:gd name="T1" fmla="*/ 8 h 13"/>
                <a:gd name="T2" fmla="*/ 3 w 11"/>
                <a:gd name="T3" fmla="*/ 2 h 13"/>
                <a:gd name="T4" fmla="*/ 1 w 11"/>
                <a:gd name="T5" fmla="*/ 9 h 13"/>
                <a:gd name="T6" fmla="*/ 5 w 11"/>
                <a:gd name="T7" fmla="*/ 13 h 13"/>
                <a:gd name="T8" fmla="*/ 6 w 11"/>
                <a:gd name="T9" fmla="*/ 12 h 13"/>
                <a:gd name="T10" fmla="*/ 5 w 11"/>
                <a:gd name="T11" fmla="*/ 11 h 13"/>
                <a:gd name="T12" fmla="*/ 10 w 11"/>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10" y="8"/>
                  </a:moveTo>
                  <a:cubicBezTo>
                    <a:pt x="11" y="4"/>
                    <a:pt x="7" y="0"/>
                    <a:pt x="3" y="2"/>
                  </a:cubicBezTo>
                  <a:cubicBezTo>
                    <a:pt x="0" y="3"/>
                    <a:pt x="1" y="6"/>
                    <a:pt x="1" y="9"/>
                  </a:cubicBezTo>
                  <a:cubicBezTo>
                    <a:pt x="1" y="12"/>
                    <a:pt x="6" y="10"/>
                    <a:pt x="5" y="13"/>
                  </a:cubicBezTo>
                  <a:cubicBezTo>
                    <a:pt x="5" y="13"/>
                    <a:pt x="6" y="13"/>
                    <a:pt x="6" y="12"/>
                  </a:cubicBezTo>
                  <a:cubicBezTo>
                    <a:pt x="5" y="12"/>
                    <a:pt x="5" y="12"/>
                    <a:pt x="5" y="11"/>
                  </a:cubicBezTo>
                  <a:cubicBezTo>
                    <a:pt x="8" y="13"/>
                    <a:pt x="8" y="9"/>
                    <a:pt x="1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4" name="Freeform 20141"/>
            <p:cNvSpPr/>
            <p:nvPr/>
          </p:nvSpPr>
          <p:spPr bwMode="auto">
            <a:xfrm>
              <a:off x="3903663" y="3235325"/>
              <a:ext cx="47625" cy="47625"/>
            </a:xfrm>
            <a:custGeom>
              <a:avLst/>
              <a:gdLst>
                <a:gd name="T0" fmla="*/ 8 w 13"/>
                <a:gd name="T1" fmla="*/ 12 h 13"/>
                <a:gd name="T2" fmla="*/ 12 w 13"/>
                <a:gd name="T3" fmla="*/ 5 h 13"/>
                <a:gd name="T4" fmla="*/ 8 w 13"/>
                <a:gd name="T5" fmla="*/ 0 h 13"/>
                <a:gd name="T6" fmla="*/ 6 w 13"/>
                <a:gd name="T7" fmla="*/ 0 h 13"/>
                <a:gd name="T8" fmla="*/ 0 w 13"/>
                <a:gd name="T9" fmla="*/ 8 h 13"/>
                <a:gd name="T10" fmla="*/ 8 w 13"/>
                <a:gd name="T11" fmla="*/ 12 h 13"/>
              </a:gdLst>
              <a:ahLst/>
              <a:cxnLst>
                <a:cxn ang="0">
                  <a:pos x="T0" y="T1"/>
                </a:cxn>
                <a:cxn ang="0">
                  <a:pos x="T2" y="T3"/>
                </a:cxn>
                <a:cxn ang="0">
                  <a:pos x="T4" y="T5"/>
                </a:cxn>
                <a:cxn ang="0">
                  <a:pos x="T6" y="T7"/>
                </a:cxn>
                <a:cxn ang="0">
                  <a:pos x="T8" y="T9"/>
                </a:cxn>
                <a:cxn ang="0">
                  <a:pos x="T10" y="T11"/>
                </a:cxn>
              </a:cxnLst>
              <a:rect l="0" t="0" r="r" b="b"/>
              <a:pathLst>
                <a:path w="13" h="13">
                  <a:moveTo>
                    <a:pt x="8" y="12"/>
                  </a:moveTo>
                  <a:cubicBezTo>
                    <a:pt x="11" y="10"/>
                    <a:pt x="13" y="8"/>
                    <a:pt x="12" y="5"/>
                  </a:cubicBezTo>
                  <a:cubicBezTo>
                    <a:pt x="12" y="3"/>
                    <a:pt x="10" y="1"/>
                    <a:pt x="8" y="0"/>
                  </a:cubicBezTo>
                  <a:cubicBezTo>
                    <a:pt x="8" y="1"/>
                    <a:pt x="7" y="0"/>
                    <a:pt x="6" y="0"/>
                  </a:cubicBezTo>
                  <a:cubicBezTo>
                    <a:pt x="2" y="1"/>
                    <a:pt x="0" y="4"/>
                    <a:pt x="0" y="8"/>
                  </a:cubicBezTo>
                  <a:cubicBezTo>
                    <a:pt x="2" y="11"/>
                    <a:pt x="5" y="13"/>
                    <a:pt x="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5" name="Freeform 20142"/>
            <p:cNvSpPr/>
            <p:nvPr/>
          </p:nvSpPr>
          <p:spPr bwMode="auto">
            <a:xfrm>
              <a:off x="4446588" y="3387725"/>
              <a:ext cx="36513" cy="36513"/>
            </a:xfrm>
            <a:custGeom>
              <a:avLst/>
              <a:gdLst>
                <a:gd name="T0" fmla="*/ 4 w 10"/>
                <a:gd name="T1" fmla="*/ 9 h 10"/>
                <a:gd name="T2" fmla="*/ 7 w 10"/>
                <a:gd name="T3" fmla="*/ 9 h 10"/>
                <a:gd name="T4" fmla="*/ 9 w 10"/>
                <a:gd name="T5" fmla="*/ 7 h 10"/>
                <a:gd name="T6" fmla="*/ 6 w 10"/>
                <a:gd name="T7" fmla="*/ 0 h 10"/>
                <a:gd name="T8" fmla="*/ 1 w 10"/>
                <a:gd name="T9" fmla="*/ 2 h 10"/>
                <a:gd name="T10" fmla="*/ 4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4" y="9"/>
                  </a:moveTo>
                  <a:cubicBezTo>
                    <a:pt x="4" y="10"/>
                    <a:pt x="6" y="8"/>
                    <a:pt x="7" y="9"/>
                  </a:cubicBezTo>
                  <a:cubicBezTo>
                    <a:pt x="9" y="7"/>
                    <a:pt x="9" y="7"/>
                    <a:pt x="9" y="7"/>
                  </a:cubicBezTo>
                  <a:cubicBezTo>
                    <a:pt x="10" y="3"/>
                    <a:pt x="9" y="1"/>
                    <a:pt x="6" y="0"/>
                  </a:cubicBezTo>
                  <a:cubicBezTo>
                    <a:pt x="4" y="0"/>
                    <a:pt x="2" y="0"/>
                    <a:pt x="1" y="2"/>
                  </a:cubicBezTo>
                  <a:cubicBezTo>
                    <a:pt x="0" y="5"/>
                    <a:pt x="0" y="8"/>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6" name="Freeform 20143"/>
            <p:cNvSpPr/>
            <p:nvPr/>
          </p:nvSpPr>
          <p:spPr bwMode="auto">
            <a:xfrm>
              <a:off x="4114800" y="3922713"/>
              <a:ext cx="69850" cy="77788"/>
            </a:xfrm>
            <a:custGeom>
              <a:avLst/>
              <a:gdLst>
                <a:gd name="T0" fmla="*/ 16 w 19"/>
                <a:gd name="T1" fmla="*/ 3 h 21"/>
                <a:gd name="T2" fmla="*/ 4 w 19"/>
                <a:gd name="T3" fmla="*/ 3 h 21"/>
                <a:gd name="T4" fmla="*/ 0 w 19"/>
                <a:gd name="T5" fmla="*/ 9 h 21"/>
                <a:gd name="T6" fmla="*/ 1 w 19"/>
                <a:gd name="T7" fmla="*/ 10 h 21"/>
                <a:gd name="T8" fmla="*/ 0 w 19"/>
                <a:gd name="T9" fmla="*/ 12 h 21"/>
                <a:gd name="T10" fmla="*/ 6 w 19"/>
                <a:gd name="T11" fmla="*/ 21 h 21"/>
                <a:gd name="T12" fmla="*/ 15 w 19"/>
                <a:gd name="T13" fmla="*/ 19 h 21"/>
                <a:gd name="T14" fmla="*/ 18 w 19"/>
                <a:gd name="T15" fmla="*/ 11 h 21"/>
                <a:gd name="T16" fmla="*/ 16 w 19"/>
                <a:gd name="T1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1">
                  <a:moveTo>
                    <a:pt x="16" y="3"/>
                  </a:moveTo>
                  <a:cubicBezTo>
                    <a:pt x="12" y="2"/>
                    <a:pt x="8" y="0"/>
                    <a:pt x="4" y="3"/>
                  </a:cubicBezTo>
                  <a:cubicBezTo>
                    <a:pt x="2" y="6"/>
                    <a:pt x="1" y="7"/>
                    <a:pt x="0" y="9"/>
                  </a:cubicBezTo>
                  <a:cubicBezTo>
                    <a:pt x="1" y="10"/>
                    <a:pt x="1" y="10"/>
                    <a:pt x="1" y="10"/>
                  </a:cubicBezTo>
                  <a:cubicBezTo>
                    <a:pt x="1" y="11"/>
                    <a:pt x="0" y="11"/>
                    <a:pt x="0" y="12"/>
                  </a:cubicBezTo>
                  <a:cubicBezTo>
                    <a:pt x="1" y="16"/>
                    <a:pt x="2" y="20"/>
                    <a:pt x="6" y="21"/>
                  </a:cubicBezTo>
                  <a:cubicBezTo>
                    <a:pt x="9" y="20"/>
                    <a:pt x="13" y="21"/>
                    <a:pt x="15" y="19"/>
                  </a:cubicBezTo>
                  <a:cubicBezTo>
                    <a:pt x="19" y="17"/>
                    <a:pt x="17" y="13"/>
                    <a:pt x="18" y="11"/>
                  </a:cubicBezTo>
                  <a:cubicBezTo>
                    <a:pt x="19" y="9"/>
                    <a:pt x="16" y="6"/>
                    <a:pt x="1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7" name="Freeform 20144"/>
            <p:cNvSpPr/>
            <p:nvPr/>
          </p:nvSpPr>
          <p:spPr bwMode="auto">
            <a:xfrm>
              <a:off x="4148138" y="3206750"/>
              <a:ext cx="53975" cy="42863"/>
            </a:xfrm>
            <a:custGeom>
              <a:avLst/>
              <a:gdLst>
                <a:gd name="T0" fmla="*/ 7 w 15"/>
                <a:gd name="T1" fmla="*/ 11 h 12"/>
                <a:gd name="T2" fmla="*/ 12 w 15"/>
                <a:gd name="T3" fmla="*/ 8 h 12"/>
                <a:gd name="T4" fmla="*/ 11 w 15"/>
                <a:gd name="T5" fmla="*/ 1 h 12"/>
                <a:gd name="T6" fmla="*/ 4 w 15"/>
                <a:gd name="T7" fmla="*/ 5 h 12"/>
                <a:gd name="T8" fmla="*/ 7 w 15"/>
                <a:gd name="T9" fmla="*/ 11 h 12"/>
              </a:gdLst>
              <a:ahLst/>
              <a:cxnLst>
                <a:cxn ang="0">
                  <a:pos x="T0" y="T1"/>
                </a:cxn>
                <a:cxn ang="0">
                  <a:pos x="T2" y="T3"/>
                </a:cxn>
                <a:cxn ang="0">
                  <a:pos x="T4" y="T5"/>
                </a:cxn>
                <a:cxn ang="0">
                  <a:pos x="T6" y="T7"/>
                </a:cxn>
                <a:cxn ang="0">
                  <a:pos x="T8" y="T9"/>
                </a:cxn>
              </a:cxnLst>
              <a:rect l="0" t="0" r="r" b="b"/>
              <a:pathLst>
                <a:path w="15" h="12">
                  <a:moveTo>
                    <a:pt x="7" y="11"/>
                  </a:moveTo>
                  <a:cubicBezTo>
                    <a:pt x="9" y="12"/>
                    <a:pt x="11" y="9"/>
                    <a:pt x="12" y="8"/>
                  </a:cubicBezTo>
                  <a:cubicBezTo>
                    <a:pt x="15" y="6"/>
                    <a:pt x="12" y="3"/>
                    <a:pt x="11" y="1"/>
                  </a:cubicBezTo>
                  <a:cubicBezTo>
                    <a:pt x="8" y="0"/>
                    <a:pt x="4" y="1"/>
                    <a:pt x="4" y="5"/>
                  </a:cubicBezTo>
                  <a:cubicBezTo>
                    <a:pt x="0" y="8"/>
                    <a:pt x="5" y="9"/>
                    <a:pt x="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8" name="Freeform 20145"/>
            <p:cNvSpPr/>
            <p:nvPr/>
          </p:nvSpPr>
          <p:spPr bwMode="auto">
            <a:xfrm>
              <a:off x="4398963" y="3378200"/>
              <a:ext cx="19050" cy="17463"/>
            </a:xfrm>
            <a:custGeom>
              <a:avLst/>
              <a:gdLst>
                <a:gd name="T0" fmla="*/ 2 w 5"/>
                <a:gd name="T1" fmla="*/ 5 h 5"/>
                <a:gd name="T2" fmla="*/ 5 w 5"/>
                <a:gd name="T3" fmla="*/ 1 h 5"/>
                <a:gd name="T4" fmla="*/ 3 w 5"/>
                <a:gd name="T5" fmla="*/ 0 h 5"/>
                <a:gd name="T6" fmla="*/ 0 w 5"/>
                <a:gd name="T7" fmla="*/ 2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cubicBezTo>
                    <a:pt x="5" y="1"/>
                    <a:pt x="5" y="1"/>
                    <a:pt x="5" y="1"/>
                  </a:cubicBezTo>
                  <a:cubicBezTo>
                    <a:pt x="3" y="0"/>
                    <a:pt x="3" y="0"/>
                    <a:pt x="3" y="0"/>
                  </a:cubicBezTo>
                  <a:cubicBezTo>
                    <a:pt x="2" y="0"/>
                    <a:pt x="1" y="1"/>
                    <a:pt x="0" y="2"/>
                  </a:cubicBezTo>
                  <a:cubicBezTo>
                    <a:pt x="0" y="3"/>
                    <a:pt x="0"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9" name="Freeform 20146"/>
            <p:cNvSpPr/>
            <p:nvPr/>
          </p:nvSpPr>
          <p:spPr bwMode="auto">
            <a:xfrm>
              <a:off x="4519613" y="3486150"/>
              <a:ext cx="36513" cy="36513"/>
            </a:xfrm>
            <a:custGeom>
              <a:avLst/>
              <a:gdLst>
                <a:gd name="T0" fmla="*/ 4 w 10"/>
                <a:gd name="T1" fmla="*/ 10 h 10"/>
                <a:gd name="T2" fmla="*/ 10 w 10"/>
                <a:gd name="T3" fmla="*/ 5 h 10"/>
                <a:gd name="T4" fmla="*/ 6 w 10"/>
                <a:gd name="T5" fmla="*/ 0 h 10"/>
                <a:gd name="T6" fmla="*/ 0 w 10"/>
                <a:gd name="T7" fmla="*/ 4 h 10"/>
                <a:gd name="T8" fmla="*/ 4 w 10"/>
                <a:gd name="T9" fmla="*/ 10 h 10"/>
              </a:gdLst>
              <a:ahLst/>
              <a:cxnLst>
                <a:cxn ang="0">
                  <a:pos x="T0" y="T1"/>
                </a:cxn>
                <a:cxn ang="0">
                  <a:pos x="T2" y="T3"/>
                </a:cxn>
                <a:cxn ang="0">
                  <a:pos x="T4" y="T5"/>
                </a:cxn>
                <a:cxn ang="0">
                  <a:pos x="T6" y="T7"/>
                </a:cxn>
                <a:cxn ang="0">
                  <a:pos x="T8" y="T9"/>
                </a:cxn>
              </a:cxnLst>
              <a:rect l="0" t="0" r="r" b="b"/>
              <a:pathLst>
                <a:path w="10" h="10">
                  <a:moveTo>
                    <a:pt x="4" y="10"/>
                  </a:moveTo>
                  <a:cubicBezTo>
                    <a:pt x="7" y="10"/>
                    <a:pt x="9" y="7"/>
                    <a:pt x="10" y="5"/>
                  </a:cubicBezTo>
                  <a:cubicBezTo>
                    <a:pt x="8" y="4"/>
                    <a:pt x="9" y="1"/>
                    <a:pt x="6" y="0"/>
                  </a:cubicBezTo>
                  <a:cubicBezTo>
                    <a:pt x="3" y="0"/>
                    <a:pt x="2" y="1"/>
                    <a:pt x="0" y="4"/>
                  </a:cubicBezTo>
                  <a:cubicBezTo>
                    <a:pt x="2" y="5"/>
                    <a:pt x="2" y="10"/>
                    <a:pt x="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0" name="Freeform 20147"/>
            <p:cNvSpPr/>
            <p:nvPr/>
          </p:nvSpPr>
          <p:spPr bwMode="auto">
            <a:xfrm>
              <a:off x="4206875" y="3290888"/>
              <a:ext cx="36513" cy="34925"/>
            </a:xfrm>
            <a:custGeom>
              <a:avLst/>
              <a:gdLst>
                <a:gd name="T0" fmla="*/ 5 w 10"/>
                <a:gd name="T1" fmla="*/ 10 h 10"/>
                <a:gd name="T2" fmla="*/ 10 w 10"/>
                <a:gd name="T3" fmla="*/ 6 h 10"/>
                <a:gd name="T4" fmla="*/ 7 w 10"/>
                <a:gd name="T5" fmla="*/ 0 h 10"/>
                <a:gd name="T6" fmla="*/ 2 w 10"/>
                <a:gd name="T7" fmla="*/ 4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7" y="10"/>
                    <a:pt x="10" y="9"/>
                    <a:pt x="10" y="6"/>
                  </a:cubicBezTo>
                  <a:cubicBezTo>
                    <a:pt x="10" y="4"/>
                    <a:pt x="10" y="0"/>
                    <a:pt x="7" y="0"/>
                  </a:cubicBezTo>
                  <a:cubicBezTo>
                    <a:pt x="4" y="1"/>
                    <a:pt x="3" y="2"/>
                    <a:pt x="2" y="4"/>
                  </a:cubicBezTo>
                  <a:cubicBezTo>
                    <a:pt x="0" y="7"/>
                    <a:pt x="2" y="8"/>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Freeform 20148"/>
            <p:cNvSpPr/>
            <p:nvPr/>
          </p:nvSpPr>
          <p:spPr bwMode="auto">
            <a:xfrm>
              <a:off x="4330700" y="3398838"/>
              <a:ext cx="53975" cy="47625"/>
            </a:xfrm>
            <a:custGeom>
              <a:avLst/>
              <a:gdLst>
                <a:gd name="T0" fmla="*/ 7 w 15"/>
                <a:gd name="T1" fmla="*/ 6 h 13"/>
                <a:gd name="T2" fmla="*/ 8 w 15"/>
                <a:gd name="T3" fmla="*/ 10 h 13"/>
                <a:gd name="T4" fmla="*/ 13 w 15"/>
                <a:gd name="T5" fmla="*/ 3 h 13"/>
                <a:gd name="T6" fmla="*/ 7 w 15"/>
                <a:gd name="T7" fmla="*/ 0 h 13"/>
                <a:gd name="T8" fmla="*/ 4 w 15"/>
                <a:gd name="T9" fmla="*/ 5 h 13"/>
                <a:gd name="T10" fmla="*/ 3 w 15"/>
                <a:gd name="T11" fmla="*/ 4 h 13"/>
                <a:gd name="T12" fmla="*/ 0 w 15"/>
                <a:gd name="T13" fmla="*/ 8 h 13"/>
                <a:gd name="T14" fmla="*/ 7 w 15"/>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7" y="6"/>
                  </a:moveTo>
                  <a:cubicBezTo>
                    <a:pt x="8" y="7"/>
                    <a:pt x="7" y="8"/>
                    <a:pt x="8" y="10"/>
                  </a:cubicBezTo>
                  <a:cubicBezTo>
                    <a:pt x="15" y="13"/>
                    <a:pt x="8" y="4"/>
                    <a:pt x="13" y="3"/>
                  </a:cubicBezTo>
                  <a:cubicBezTo>
                    <a:pt x="12" y="1"/>
                    <a:pt x="9" y="0"/>
                    <a:pt x="7" y="0"/>
                  </a:cubicBezTo>
                  <a:cubicBezTo>
                    <a:pt x="5" y="0"/>
                    <a:pt x="4" y="3"/>
                    <a:pt x="4" y="5"/>
                  </a:cubicBezTo>
                  <a:cubicBezTo>
                    <a:pt x="4" y="5"/>
                    <a:pt x="3" y="5"/>
                    <a:pt x="3" y="4"/>
                  </a:cubicBezTo>
                  <a:cubicBezTo>
                    <a:pt x="0" y="8"/>
                    <a:pt x="0" y="8"/>
                    <a:pt x="0" y="8"/>
                  </a:cubicBezTo>
                  <a:cubicBezTo>
                    <a:pt x="3" y="12"/>
                    <a:pt x="4" y="6"/>
                    <a:pt x="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 name="Freeform 20149"/>
            <p:cNvSpPr/>
            <p:nvPr/>
          </p:nvSpPr>
          <p:spPr bwMode="auto">
            <a:xfrm>
              <a:off x="4122738" y="3228975"/>
              <a:ext cx="28575" cy="39688"/>
            </a:xfrm>
            <a:custGeom>
              <a:avLst/>
              <a:gdLst>
                <a:gd name="T0" fmla="*/ 0 w 8"/>
                <a:gd name="T1" fmla="*/ 6 h 11"/>
                <a:gd name="T2" fmla="*/ 2 w 8"/>
                <a:gd name="T3" fmla="*/ 9 h 11"/>
                <a:gd name="T4" fmla="*/ 7 w 8"/>
                <a:gd name="T5" fmla="*/ 8 h 11"/>
                <a:gd name="T6" fmla="*/ 2 w 8"/>
                <a:gd name="T7" fmla="*/ 2 h 11"/>
                <a:gd name="T8" fmla="*/ 0 w 8"/>
                <a:gd name="T9" fmla="*/ 6 h 11"/>
              </a:gdLst>
              <a:ahLst/>
              <a:cxnLst>
                <a:cxn ang="0">
                  <a:pos x="T0" y="T1"/>
                </a:cxn>
                <a:cxn ang="0">
                  <a:pos x="T2" y="T3"/>
                </a:cxn>
                <a:cxn ang="0">
                  <a:pos x="T4" y="T5"/>
                </a:cxn>
                <a:cxn ang="0">
                  <a:pos x="T6" y="T7"/>
                </a:cxn>
                <a:cxn ang="0">
                  <a:pos x="T8" y="T9"/>
                </a:cxn>
              </a:cxnLst>
              <a:rect l="0" t="0" r="r" b="b"/>
              <a:pathLst>
                <a:path w="8" h="11">
                  <a:moveTo>
                    <a:pt x="0" y="6"/>
                  </a:moveTo>
                  <a:cubicBezTo>
                    <a:pt x="0" y="7"/>
                    <a:pt x="1" y="9"/>
                    <a:pt x="2" y="9"/>
                  </a:cubicBezTo>
                  <a:cubicBezTo>
                    <a:pt x="4" y="8"/>
                    <a:pt x="6" y="11"/>
                    <a:pt x="7" y="8"/>
                  </a:cubicBezTo>
                  <a:cubicBezTo>
                    <a:pt x="8" y="5"/>
                    <a:pt x="6" y="0"/>
                    <a:pt x="2" y="2"/>
                  </a:cubicBezTo>
                  <a:cubicBezTo>
                    <a:pt x="1" y="3"/>
                    <a:pt x="0" y="5"/>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 name="Freeform 20150"/>
            <p:cNvSpPr/>
            <p:nvPr/>
          </p:nvSpPr>
          <p:spPr bwMode="auto">
            <a:xfrm>
              <a:off x="4410075" y="3475038"/>
              <a:ext cx="22225" cy="22225"/>
            </a:xfrm>
            <a:custGeom>
              <a:avLst/>
              <a:gdLst>
                <a:gd name="T0" fmla="*/ 1 w 6"/>
                <a:gd name="T1" fmla="*/ 2 h 6"/>
                <a:gd name="T2" fmla="*/ 2 w 6"/>
                <a:gd name="T3" fmla="*/ 5 h 6"/>
                <a:gd name="T4" fmla="*/ 6 w 6"/>
                <a:gd name="T5" fmla="*/ 4 h 6"/>
                <a:gd name="T6" fmla="*/ 1 w 6"/>
                <a:gd name="T7" fmla="*/ 2 h 6"/>
              </a:gdLst>
              <a:ahLst/>
              <a:cxnLst>
                <a:cxn ang="0">
                  <a:pos x="T0" y="T1"/>
                </a:cxn>
                <a:cxn ang="0">
                  <a:pos x="T2" y="T3"/>
                </a:cxn>
                <a:cxn ang="0">
                  <a:pos x="T4" y="T5"/>
                </a:cxn>
                <a:cxn ang="0">
                  <a:pos x="T6" y="T7"/>
                </a:cxn>
              </a:cxnLst>
              <a:rect l="0" t="0" r="r" b="b"/>
              <a:pathLst>
                <a:path w="6" h="6">
                  <a:moveTo>
                    <a:pt x="1" y="2"/>
                  </a:moveTo>
                  <a:cubicBezTo>
                    <a:pt x="1" y="3"/>
                    <a:pt x="0" y="5"/>
                    <a:pt x="2" y="5"/>
                  </a:cubicBezTo>
                  <a:cubicBezTo>
                    <a:pt x="3" y="6"/>
                    <a:pt x="5" y="6"/>
                    <a:pt x="6" y="4"/>
                  </a:cubicBezTo>
                  <a:cubicBezTo>
                    <a:pt x="6" y="1"/>
                    <a:pt x="2"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4" name="Freeform 20151"/>
            <p:cNvSpPr/>
            <p:nvPr/>
          </p:nvSpPr>
          <p:spPr bwMode="auto">
            <a:xfrm>
              <a:off x="3813175" y="3449638"/>
              <a:ext cx="65088" cy="55563"/>
            </a:xfrm>
            <a:custGeom>
              <a:avLst/>
              <a:gdLst>
                <a:gd name="T0" fmla="*/ 11 w 18"/>
                <a:gd name="T1" fmla="*/ 1 h 15"/>
                <a:gd name="T2" fmla="*/ 3 w 18"/>
                <a:gd name="T3" fmla="*/ 6 h 15"/>
                <a:gd name="T4" fmla="*/ 9 w 18"/>
                <a:gd name="T5" fmla="*/ 15 h 15"/>
                <a:gd name="T6" fmla="*/ 15 w 18"/>
                <a:gd name="T7" fmla="*/ 11 h 15"/>
                <a:gd name="T8" fmla="*/ 11 w 18"/>
                <a:gd name="T9" fmla="*/ 1 h 15"/>
              </a:gdLst>
              <a:ahLst/>
              <a:cxnLst>
                <a:cxn ang="0">
                  <a:pos x="T0" y="T1"/>
                </a:cxn>
                <a:cxn ang="0">
                  <a:pos x="T2" y="T3"/>
                </a:cxn>
                <a:cxn ang="0">
                  <a:pos x="T4" y="T5"/>
                </a:cxn>
                <a:cxn ang="0">
                  <a:pos x="T6" y="T7"/>
                </a:cxn>
                <a:cxn ang="0">
                  <a:pos x="T8" y="T9"/>
                </a:cxn>
              </a:cxnLst>
              <a:rect l="0" t="0" r="r" b="b"/>
              <a:pathLst>
                <a:path w="18" h="15">
                  <a:moveTo>
                    <a:pt x="11" y="1"/>
                  </a:moveTo>
                  <a:cubicBezTo>
                    <a:pt x="8" y="0"/>
                    <a:pt x="4" y="3"/>
                    <a:pt x="3" y="6"/>
                  </a:cubicBezTo>
                  <a:cubicBezTo>
                    <a:pt x="0" y="10"/>
                    <a:pt x="6" y="13"/>
                    <a:pt x="9" y="15"/>
                  </a:cubicBezTo>
                  <a:cubicBezTo>
                    <a:pt x="11" y="14"/>
                    <a:pt x="14" y="13"/>
                    <a:pt x="15" y="11"/>
                  </a:cubicBezTo>
                  <a:cubicBezTo>
                    <a:pt x="18" y="7"/>
                    <a:pt x="13" y="3"/>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5" name="Freeform 20152"/>
            <p:cNvSpPr/>
            <p:nvPr/>
          </p:nvSpPr>
          <p:spPr bwMode="auto">
            <a:xfrm flipH="1">
              <a:off x="3703638" y="3803650"/>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6" name="Freeform 20153"/>
            <p:cNvSpPr>
              <a:spLocks noEditPoints="1"/>
            </p:cNvSpPr>
            <p:nvPr/>
          </p:nvSpPr>
          <p:spPr bwMode="auto">
            <a:xfrm>
              <a:off x="3660775" y="3263900"/>
              <a:ext cx="887413" cy="736600"/>
            </a:xfrm>
            <a:custGeom>
              <a:avLst/>
              <a:gdLst>
                <a:gd name="T0" fmla="*/ 236 w 244"/>
                <a:gd name="T1" fmla="*/ 129 h 202"/>
                <a:gd name="T2" fmla="*/ 228 w 244"/>
                <a:gd name="T3" fmla="*/ 95 h 202"/>
                <a:gd name="T4" fmla="*/ 203 w 244"/>
                <a:gd name="T5" fmla="*/ 93 h 202"/>
                <a:gd name="T6" fmla="*/ 199 w 244"/>
                <a:gd name="T7" fmla="*/ 95 h 202"/>
                <a:gd name="T8" fmla="*/ 193 w 244"/>
                <a:gd name="T9" fmla="*/ 83 h 202"/>
                <a:gd name="T10" fmla="*/ 196 w 244"/>
                <a:gd name="T11" fmla="*/ 63 h 202"/>
                <a:gd name="T12" fmla="*/ 182 w 244"/>
                <a:gd name="T13" fmla="*/ 52 h 202"/>
                <a:gd name="T14" fmla="*/ 168 w 244"/>
                <a:gd name="T15" fmla="*/ 52 h 202"/>
                <a:gd name="T16" fmla="*/ 155 w 244"/>
                <a:gd name="T17" fmla="*/ 50 h 202"/>
                <a:gd name="T18" fmla="*/ 143 w 244"/>
                <a:gd name="T19" fmla="*/ 67 h 202"/>
                <a:gd name="T20" fmla="*/ 126 w 244"/>
                <a:gd name="T21" fmla="*/ 47 h 202"/>
                <a:gd name="T22" fmla="*/ 118 w 244"/>
                <a:gd name="T23" fmla="*/ 49 h 202"/>
                <a:gd name="T24" fmla="*/ 116 w 244"/>
                <a:gd name="T25" fmla="*/ 32 h 202"/>
                <a:gd name="T26" fmla="*/ 115 w 244"/>
                <a:gd name="T27" fmla="*/ 10 h 202"/>
                <a:gd name="T28" fmla="*/ 102 w 244"/>
                <a:gd name="T29" fmla="*/ 2 h 202"/>
                <a:gd name="T30" fmla="*/ 83 w 244"/>
                <a:gd name="T31" fmla="*/ 4 h 202"/>
                <a:gd name="T32" fmla="*/ 78 w 244"/>
                <a:gd name="T33" fmla="*/ 10 h 202"/>
                <a:gd name="T34" fmla="*/ 73 w 244"/>
                <a:gd name="T35" fmla="*/ 16 h 202"/>
                <a:gd name="T36" fmla="*/ 70 w 244"/>
                <a:gd name="T37" fmla="*/ 32 h 202"/>
                <a:gd name="T38" fmla="*/ 93 w 244"/>
                <a:gd name="T39" fmla="*/ 45 h 202"/>
                <a:gd name="T40" fmla="*/ 90 w 244"/>
                <a:gd name="T41" fmla="*/ 59 h 202"/>
                <a:gd name="T42" fmla="*/ 105 w 244"/>
                <a:gd name="T43" fmla="*/ 84 h 202"/>
                <a:gd name="T44" fmla="*/ 99 w 244"/>
                <a:gd name="T45" fmla="*/ 93 h 202"/>
                <a:gd name="T46" fmla="*/ 90 w 244"/>
                <a:gd name="T47" fmla="*/ 99 h 202"/>
                <a:gd name="T48" fmla="*/ 88 w 244"/>
                <a:gd name="T49" fmla="*/ 104 h 202"/>
                <a:gd name="T50" fmla="*/ 79 w 244"/>
                <a:gd name="T51" fmla="*/ 114 h 202"/>
                <a:gd name="T52" fmla="*/ 61 w 244"/>
                <a:gd name="T53" fmla="*/ 92 h 202"/>
                <a:gd name="T54" fmla="*/ 35 w 244"/>
                <a:gd name="T55" fmla="*/ 113 h 202"/>
                <a:gd name="T56" fmla="*/ 65 w 244"/>
                <a:gd name="T57" fmla="*/ 132 h 202"/>
                <a:gd name="T58" fmla="*/ 79 w 244"/>
                <a:gd name="T59" fmla="*/ 152 h 202"/>
                <a:gd name="T60" fmla="*/ 69 w 244"/>
                <a:gd name="T61" fmla="*/ 149 h 202"/>
                <a:gd name="T62" fmla="*/ 52 w 244"/>
                <a:gd name="T63" fmla="*/ 159 h 202"/>
                <a:gd name="T64" fmla="*/ 51 w 244"/>
                <a:gd name="T65" fmla="*/ 152 h 202"/>
                <a:gd name="T66" fmla="*/ 47 w 244"/>
                <a:gd name="T67" fmla="*/ 152 h 202"/>
                <a:gd name="T68" fmla="*/ 53 w 244"/>
                <a:gd name="T69" fmla="*/ 146 h 202"/>
                <a:gd name="T70" fmla="*/ 57 w 244"/>
                <a:gd name="T71" fmla="*/ 148 h 202"/>
                <a:gd name="T72" fmla="*/ 51 w 244"/>
                <a:gd name="T73" fmla="*/ 142 h 202"/>
                <a:gd name="T74" fmla="*/ 38 w 244"/>
                <a:gd name="T75" fmla="*/ 149 h 202"/>
                <a:gd name="T76" fmla="*/ 24 w 244"/>
                <a:gd name="T77" fmla="*/ 146 h 202"/>
                <a:gd name="T78" fmla="*/ 15 w 244"/>
                <a:gd name="T79" fmla="*/ 152 h 202"/>
                <a:gd name="T80" fmla="*/ 13 w 244"/>
                <a:gd name="T81" fmla="*/ 152 h 202"/>
                <a:gd name="T82" fmla="*/ 0 w 244"/>
                <a:gd name="T83" fmla="*/ 170 h 202"/>
                <a:gd name="T84" fmla="*/ 3 w 244"/>
                <a:gd name="T85" fmla="*/ 182 h 202"/>
                <a:gd name="T86" fmla="*/ 9 w 244"/>
                <a:gd name="T87" fmla="*/ 184 h 202"/>
                <a:gd name="T88" fmla="*/ 17 w 244"/>
                <a:gd name="T89" fmla="*/ 190 h 202"/>
                <a:gd name="T90" fmla="*/ 24 w 244"/>
                <a:gd name="T91" fmla="*/ 199 h 202"/>
                <a:gd name="T92" fmla="*/ 33 w 244"/>
                <a:gd name="T93" fmla="*/ 195 h 202"/>
                <a:gd name="T94" fmla="*/ 41 w 244"/>
                <a:gd name="T95" fmla="*/ 193 h 202"/>
                <a:gd name="T96" fmla="*/ 51 w 244"/>
                <a:gd name="T97" fmla="*/ 189 h 202"/>
                <a:gd name="T98" fmla="*/ 78 w 244"/>
                <a:gd name="T99" fmla="*/ 196 h 202"/>
                <a:gd name="T100" fmla="*/ 86 w 244"/>
                <a:gd name="T101" fmla="*/ 187 h 202"/>
                <a:gd name="T102" fmla="*/ 119 w 244"/>
                <a:gd name="T103" fmla="*/ 177 h 202"/>
                <a:gd name="T104" fmla="*/ 122 w 244"/>
                <a:gd name="T105" fmla="*/ 168 h 202"/>
                <a:gd name="T106" fmla="*/ 135 w 244"/>
                <a:gd name="T107" fmla="*/ 162 h 202"/>
                <a:gd name="T108" fmla="*/ 153 w 244"/>
                <a:gd name="T109" fmla="*/ 170 h 202"/>
                <a:gd name="T110" fmla="*/ 168 w 244"/>
                <a:gd name="T111" fmla="*/ 181 h 202"/>
                <a:gd name="T112" fmla="*/ 191 w 244"/>
                <a:gd name="T113" fmla="*/ 175 h 202"/>
                <a:gd name="T114" fmla="*/ 213 w 244"/>
                <a:gd name="T115" fmla="*/ 158 h 202"/>
                <a:gd name="T116" fmla="*/ 105 w 244"/>
                <a:gd name="T117" fmla="*/ 4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201">
                  <a:moveTo>
                    <a:pt x="226" y="145"/>
                  </a:moveTo>
                  <a:cubicBezTo>
                    <a:pt x="229" y="142"/>
                    <a:pt x="227" y="138"/>
                    <a:pt x="227" y="134"/>
                  </a:cubicBezTo>
                  <a:cubicBezTo>
                    <a:pt x="227" y="133"/>
                    <a:pt x="228" y="132"/>
                    <a:pt x="228" y="133"/>
                  </a:cubicBezTo>
                  <a:cubicBezTo>
                    <a:pt x="230" y="131"/>
                    <a:pt x="233" y="128"/>
                    <a:pt x="236" y="129"/>
                  </a:cubicBezTo>
                  <a:cubicBezTo>
                    <a:pt x="237" y="128"/>
                    <a:pt x="237" y="128"/>
                    <a:pt x="237" y="128"/>
                  </a:cubicBezTo>
                  <a:cubicBezTo>
                    <a:pt x="235" y="125"/>
                    <a:pt x="238" y="124"/>
                    <a:pt x="239" y="121"/>
                  </a:cubicBezTo>
                  <a:cubicBezTo>
                    <a:pt x="237" y="116"/>
                    <a:pt x="244" y="112"/>
                    <a:pt x="239" y="108"/>
                  </a:cubicBezTo>
                  <a:cubicBezTo>
                    <a:pt x="241" y="101"/>
                    <a:pt x="231" y="98"/>
                    <a:pt x="228" y="95"/>
                  </a:cubicBezTo>
                  <a:cubicBezTo>
                    <a:pt x="224" y="88"/>
                    <a:pt x="221" y="97"/>
                    <a:pt x="217" y="94"/>
                  </a:cubicBezTo>
                  <a:cubicBezTo>
                    <a:pt x="213" y="96"/>
                    <a:pt x="212" y="91"/>
                    <a:pt x="209" y="95"/>
                  </a:cubicBezTo>
                  <a:cubicBezTo>
                    <a:pt x="206" y="93"/>
                    <a:pt x="212" y="92"/>
                    <a:pt x="208" y="90"/>
                  </a:cubicBezTo>
                  <a:cubicBezTo>
                    <a:pt x="206" y="89"/>
                    <a:pt x="204" y="91"/>
                    <a:pt x="203" y="93"/>
                  </a:cubicBezTo>
                  <a:cubicBezTo>
                    <a:pt x="205" y="95"/>
                    <a:pt x="206" y="95"/>
                    <a:pt x="208" y="94"/>
                  </a:cubicBezTo>
                  <a:cubicBezTo>
                    <a:pt x="208" y="97"/>
                    <a:pt x="208" y="97"/>
                    <a:pt x="208" y="97"/>
                  </a:cubicBezTo>
                  <a:cubicBezTo>
                    <a:pt x="204" y="96"/>
                    <a:pt x="202" y="99"/>
                    <a:pt x="199" y="97"/>
                  </a:cubicBezTo>
                  <a:cubicBezTo>
                    <a:pt x="198" y="96"/>
                    <a:pt x="199" y="96"/>
                    <a:pt x="199" y="95"/>
                  </a:cubicBezTo>
                  <a:cubicBezTo>
                    <a:pt x="198" y="94"/>
                    <a:pt x="198" y="94"/>
                    <a:pt x="198" y="94"/>
                  </a:cubicBezTo>
                  <a:cubicBezTo>
                    <a:pt x="195" y="93"/>
                    <a:pt x="192" y="93"/>
                    <a:pt x="190" y="95"/>
                  </a:cubicBezTo>
                  <a:cubicBezTo>
                    <a:pt x="190" y="92"/>
                    <a:pt x="186" y="92"/>
                    <a:pt x="185" y="90"/>
                  </a:cubicBezTo>
                  <a:cubicBezTo>
                    <a:pt x="185" y="83"/>
                    <a:pt x="193" y="90"/>
                    <a:pt x="193" y="83"/>
                  </a:cubicBezTo>
                  <a:cubicBezTo>
                    <a:pt x="191" y="83"/>
                    <a:pt x="191" y="83"/>
                    <a:pt x="191" y="83"/>
                  </a:cubicBezTo>
                  <a:cubicBezTo>
                    <a:pt x="190" y="80"/>
                    <a:pt x="191" y="77"/>
                    <a:pt x="192" y="75"/>
                  </a:cubicBezTo>
                  <a:cubicBezTo>
                    <a:pt x="192" y="73"/>
                    <a:pt x="193" y="70"/>
                    <a:pt x="191" y="68"/>
                  </a:cubicBezTo>
                  <a:cubicBezTo>
                    <a:pt x="186" y="62"/>
                    <a:pt x="194" y="67"/>
                    <a:pt x="196" y="63"/>
                  </a:cubicBezTo>
                  <a:cubicBezTo>
                    <a:pt x="197" y="57"/>
                    <a:pt x="197" y="57"/>
                    <a:pt x="197" y="57"/>
                  </a:cubicBezTo>
                  <a:cubicBezTo>
                    <a:pt x="193" y="55"/>
                    <a:pt x="191" y="56"/>
                    <a:pt x="188" y="58"/>
                  </a:cubicBezTo>
                  <a:cubicBezTo>
                    <a:pt x="186" y="56"/>
                    <a:pt x="184" y="59"/>
                    <a:pt x="182" y="57"/>
                  </a:cubicBezTo>
                  <a:cubicBezTo>
                    <a:pt x="181" y="56"/>
                    <a:pt x="180" y="54"/>
                    <a:pt x="182" y="52"/>
                  </a:cubicBezTo>
                  <a:cubicBezTo>
                    <a:pt x="182" y="51"/>
                    <a:pt x="182" y="50"/>
                    <a:pt x="181" y="49"/>
                  </a:cubicBezTo>
                  <a:cubicBezTo>
                    <a:pt x="179" y="51"/>
                    <a:pt x="178" y="53"/>
                    <a:pt x="177" y="54"/>
                  </a:cubicBezTo>
                  <a:cubicBezTo>
                    <a:pt x="174" y="52"/>
                    <a:pt x="170" y="54"/>
                    <a:pt x="167" y="53"/>
                  </a:cubicBezTo>
                  <a:cubicBezTo>
                    <a:pt x="167" y="53"/>
                    <a:pt x="168" y="52"/>
                    <a:pt x="168" y="52"/>
                  </a:cubicBezTo>
                  <a:cubicBezTo>
                    <a:pt x="167" y="51"/>
                    <a:pt x="167" y="51"/>
                    <a:pt x="167" y="51"/>
                  </a:cubicBezTo>
                  <a:cubicBezTo>
                    <a:pt x="165" y="55"/>
                    <a:pt x="161" y="55"/>
                    <a:pt x="157" y="56"/>
                  </a:cubicBezTo>
                  <a:cubicBezTo>
                    <a:pt x="155" y="54"/>
                    <a:pt x="162" y="50"/>
                    <a:pt x="156" y="49"/>
                  </a:cubicBezTo>
                  <a:cubicBezTo>
                    <a:pt x="155" y="50"/>
                    <a:pt x="155" y="50"/>
                    <a:pt x="155" y="50"/>
                  </a:cubicBezTo>
                  <a:cubicBezTo>
                    <a:pt x="155" y="50"/>
                    <a:pt x="154" y="50"/>
                    <a:pt x="154" y="50"/>
                  </a:cubicBezTo>
                  <a:cubicBezTo>
                    <a:pt x="153" y="52"/>
                    <a:pt x="153" y="52"/>
                    <a:pt x="153" y="52"/>
                  </a:cubicBezTo>
                  <a:cubicBezTo>
                    <a:pt x="157" y="59"/>
                    <a:pt x="146" y="60"/>
                    <a:pt x="147" y="67"/>
                  </a:cubicBezTo>
                  <a:cubicBezTo>
                    <a:pt x="147" y="70"/>
                    <a:pt x="145" y="67"/>
                    <a:pt x="143" y="67"/>
                  </a:cubicBezTo>
                  <a:cubicBezTo>
                    <a:pt x="140" y="72"/>
                    <a:pt x="134" y="67"/>
                    <a:pt x="130" y="69"/>
                  </a:cubicBezTo>
                  <a:cubicBezTo>
                    <a:pt x="124" y="65"/>
                    <a:pt x="131" y="58"/>
                    <a:pt x="124" y="55"/>
                  </a:cubicBezTo>
                  <a:cubicBezTo>
                    <a:pt x="123" y="51"/>
                    <a:pt x="129" y="53"/>
                    <a:pt x="129" y="49"/>
                  </a:cubicBezTo>
                  <a:cubicBezTo>
                    <a:pt x="128" y="48"/>
                    <a:pt x="127" y="47"/>
                    <a:pt x="126" y="47"/>
                  </a:cubicBezTo>
                  <a:cubicBezTo>
                    <a:pt x="125" y="49"/>
                    <a:pt x="123" y="50"/>
                    <a:pt x="124" y="52"/>
                  </a:cubicBezTo>
                  <a:cubicBezTo>
                    <a:pt x="124" y="52"/>
                    <a:pt x="123" y="52"/>
                    <a:pt x="123" y="52"/>
                  </a:cubicBezTo>
                  <a:cubicBezTo>
                    <a:pt x="122" y="53"/>
                    <a:pt x="122" y="53"/>
                    <a:pt x="122" y="53"/>
                  </a:cubicBezTo>
                  <a:cubicBezTo>
                    <a:pt x="119" y="53"/>
                    <a:pt x="121" y="49"/>
                    <a:pt x="118" y="49"/>
                  </a:cubicBezTo>
                  <a:cubicBezTo>
                    <a:pt x="114" y="49"/>
                    <a:pt x="109" y="46"/>
                    <a:pt x="105" y="48"/>
                  </a:cubicBezTo>
                  <a:cubicBezTo>
                    <a:pt x="105" y="47"/>
                    <a:pt x="106" y="45"/>
                    <a:pt x="104" y="44"/>
                  </a:cubicBezTo>
                  <a:cubicBezTo>
                    <a:pt x="104" y="43"/>
                    <a:pt x="104" y="43"/>
                    <a:pt x="105" y="42"/>
                  </a:cubicBezTo>
                  <a:cubicBezTo>
                    <a:pt x="111" y="45"/>
                    <a:pt x="112" y="35"/>
                    <a:pt x="116" y="32"/>
                  </a:cubicBezTo>
                  <a:cubicBezTo>
                    <a:pt x="115" y="28"/>
                    <a:pt x="117" y="25"/>
                    <a:pt x="117" y="21"/>
                  </a:cubicBezTo>
                  <a:cubicBezTo>
                    <a:pt x="113" y="19"/>
                    <a:pt x="118" y="17"/>
                    <a:pt x="117" y="14"/>
                  </a:cubicBezTo>
                  <a:cubicBezTo>
                    <a:pt x="117" y="13"/>
                    <a:pt x="116" y="12"/>
                    <a:pt x="114" y="13"/>
                  </a:cubicBezTo>
                  <a:cubicBezTo>
                    <a:pt x="114" y="11"/>
                    <a:pt x="114" y="10"/>
                    <a:pt x="115" y="10"/>
                  </a:cubicBezTo>
                  <a:cubicBezTo>
                    <a:pt x="113" y="10"/>
                    <a:pt x="111" y="11"/>
                    <a:pt x="110" y="10"/>
                  </a:cubicBezTo>
                  <a:cubicBezTo>
                    <a:pt x="110" y="8"/>
                    <a:pt x="108" y="7"/>
                    <a:pt x="110" y="6"/>
                  </a:cubicBezTo>
                  <a:cubicBezTo>
                    <a:pt x="108" y="5"/>
                    <a:pt x="105" y="4"/>
                    <a:pt x="103" y="5"/>
                  </a:cubicBezTo>
                  <a:cubicBezTo>
                    <a:pt x="102" y="4"/>
                    <a:pt x="103" y="3"/>
                    <a:pt x="102" y="2"/>
                  </a:cubicBezTo>
                  <a:cubicBezTo>
                    <a:pt x="99" y="7"/>
                    <a:pt x="97" y="1"/>
                    <a:pt x="94" y="1"/>
                  </a:cubicBezTo>
                  <a:cubicBezTo>
                    <a:pt x="93" y="2"/>
                    <a:pt x="93" y="4"/>
                    <a:pt x="91" y="3"/>
                  </a:cubicBezTo>
                  <a:cubicBezTo>
                    <a:pt x="88" y="0"/>
                    <a:pt x="87" y="7"/>
                    <a:pt x="84" y="4"/>
                  </a:cubicBezTo>
                  <a:cubicBezTo>
                    <a:pt x="83" y="4"/>
                    <a:pt x="83" y="4"/>
                    <a:pt x="83" y="4"/>
                  </a:cubicBezTo>
                  <a:cubicBezTo>
                    <a:pt x="84" y="5"/>
                    <a:pt x="84" y="5"/>
                    <a:pt x="84" y="5"/>
                  </a:cubicBezTo>
                  <a:cubicBezTo>
                    <a:pt x="84" y="6"/>
                    <a:pt x="83" y="6"/>
                    <a:pt x="83" y="7"/>
                  </a:cubicBezTo>
                  <a:cubicBezTo>
                    <a:pt x="80" y="5"/>
                    <a:pt x="82" y="11"/>
                    <a:pt x="79" y="8"/>
                  </a:cubicBezTo>
                  <a:cubicBezTo>
                    <a:pt x="78" y="10"/>
                    <a:pt x="78" y="10"/>
                    <a:pt x="78" y="10"/>
                  </a:cubicBezTo>
                  <a:cubicBezTo>
                    <a:pt x="78" y="10"/>
                    <a:pt x="78" y="11"/>
                    <a:pt x="78" y="11"/>
                  </a:cubicBezTo>
                  <a:cubicBezTo>
                    <a:pt x="77" y="11"/>
                    <a:pt x="77" y="11"/>
                    <a:pt x="77" y="11"/>
                  </a:cubicBezTo>
                  <a:cubicBezTo>
                    <a:pt x="77" y="13"/>
                    <a:pt x="74" y="14"/>
                    <a:pt x="75" y="16"/>
                  </a:cubicBezTo>
                  <a:cubicBezTo>
                    <a:pt x="73" y="16"/>
                    <a:pt x="73" y="16"/>
                    <a:pt x="73" y="16"/>
                  </a:cubicBezTo>
                  <a:cubicBezTo>
                    <a:pt x="74" y="19"/>
                    <a:pt x="74" y="19"/>
                    <a:pt x="74" y="19"/>
                  </a:cubicBezTo>
                  <a:cubicBezTo>
                    <a:pt x="69" y="19"/>
                    <a:pt x="77" y="24"/>
                    <a:pt x="71" y="24"/>
                  </a:cubicBezTo>
                  <a:cubicBezTo>
                    <a:pt x="76" y="24"/>
                    <a:pt x="70" y="29"/>
                    <a:pt x="74" y="31"/>
                  </a:cubicBezTo>
                  <a:cubicBezTo>
                    <a:pt x="73" y="32"/>
                    <a:pt x="71" y="31"/>
                    <a:pt x="70" y="32"/>
                  </a:cubicBezTo>
                  <a:cubicBezTo>
                    <a:pt x="72" y="33"/>
                    <a:pt x="76" y="31"/>
                    <a:pt x="75" y="35"/>
                  </a:cubicBezTo>
                  <a:cubicBezTo>
                    <a:pt x="80" y="36"/>
                    <a:pt x="75" y="41"/>
                    <a:pt x="81" y="40"/>
                  </a:cubicBezTo>
                  <a:cubicBezTo>
                    <a:pt x="81" y="45"/>
                    <a:pt x="86" y="41"/>
                    <a:pt x="87" y="46"/>
                  </a:cubicBezTo>
                  <a:cubicBezTo>
                    <a:pt x="88" y="41"/>
                    <a:pt x="91" y="48"/>
                    <a:pt x="93" y="45"/>
                  </a:cubicBezTo>
                  <a:cubicBezTo>
                    <a:pt x="93" y="45"/>
                    <a:pt x="94" y="46"/>
                    <a:pt x="93" y="46"/>
                  </a:cubicBezTo>
                  <a:cubicBezTo>
                    <a:pt x="96" y="49"/>
                    <a:pt x="95" y="43"/>
                    <a:pt x="98" y="45"/>
                  </a:cubicBezTo>
                  <a:cubicBezTo>
                    <a:pt x="99" y="48"/>
                    <a:pt x="100" y="50"/>
                    <a:pt x="98" y="52"/>
                  </a:cubicBezTo>
                  <a:cubicBezTo>
                    <a:pt x="92" y="51"/>
                    <a:pt x="97" y="60"/>
                    <a:pt x="90" y="59"/>
                  </a:cubicBezTo>
                  <a:cubicBezTo>
                    <a:pt x="94" y="62"/>
                    <a:pt x="88" y="65"/>
                    <a:pt x="90" y="69"/>
                  </a:cubicBezTo>
                  <a:cubicBezTo>
                    <a:pt x="91" y="70"/>
                    <a:pt x="92" y="73"/>
                    <a:pt x="91" y="75"/>
                  </a:cubicBezTo>
                  <a:cubicBezTo>
                    <a:pt x="92" y="77"/>
                    <a:pt x="95" y="76"/>
                    <a:pt x="95" y="78"/>
                  </a:cubicBezTo>
                  <a:cubicBezTo>
                    <a:pt x="97" y="82"/>
                    <a:pt x="101" y="84"/>
                    <a:pt x="105" y="84"/>
                  </a:cubicBezTo>
                  <a:cubicBezTo>
                    <a:pt x="107" y="86"/>
                    <a:pt x="102" y="87"/>
                    <a:pt x="104" y="89"/>
                  </a:cubicBezTo>
                  <a:cubicBezTo>
                    <a:pt x="103" y="88"/>
                    <a:pt x="103" y="88"/>
                    <a:pt x="103" y="88"/>
                  </a:cubicBezTo>
                  <a:cubicBezTo>
                    <a:pt x="104" y="89"/>
                    <a:pt x="102" y="92"/>
                    <a:pt x="103" y="93"/>
                  </a:cubicBezTo>
                  <a:cubicBezTo>
                    <a:pt x="102" y="93"/>
                    <a:pt x="100" y="94"/>
                    <a:pt x="99" y="93"/>
                  </a:cubicBezTo>
                  <a:cubicBezTo>
                    <a:pt x="98" y="95"/>
                    <a:pt x="97" y="97"/>
                    <a:pt x="97" y="98"/>
                  </a:cubicBezTo>
                  <a:cubicBezTo>
                    <a:pt x="96" y="98"/>
                    <a:pt x="95" y="99"/>
                    <a:pt x="93" y="98"/>
                  </a:cubicBezTo>
                  <a:cubicBezTo>
                    <a:pt x="91" y="99"/>
                    <a:pt x="94" y="100"/>
                    <a:pt x="93" y="102"/>
                  </a:cubicBezTo>
                  <a:cubicBezTo>
                    <a:pt x="90" y="102"/>
                    <a:pt x="92" y="99"/>
                    <a:pt x="90" y="99"/>
                  </a:cubicBezTo>
                  <a:cubicBezTo>
                    <a:pt x="89" y="99"/>
                    <a:pt x="89" y="99"/>
                    <a:pt x="89" y="99"/>
                  </a:cubicBezTo>
                  <a:cubicBezTo>
                    <a:pt x="90" y="100"/>
                    <a:pt x="91" y="101"/>
                    <a:pt x="92" y="103"/>
                  </a:cubicBezTo>
                  <a:cubicBezTo>
                    <a:pt x="91" y="105"/>
                    <a:pt x="90" y="105"/>
                    <a:pt x="88" y="105"/>
                  </a:cubicBezTo>
                  <a:cubicBezTo>
                    <a:pt x="88" y="104"/>
                    <a:pt x="88" y="104"/>
                    <a:pt x="88" y="104"/>
                  </a:cubicBezTo>
                  <a:cubicBezTo>
                    <a:pt x="89" y="103"/>
                    <a:pt x="87" y="100"/>
                    <a:pt x="85" y="100"/>
                  </a:cubicBezTo>
                  <a:cubicBezTo>
                    <a:pt x="81" y="104"/>
                    <a:pt x="90" y="105"/>
                    <a:pt x="87" y="108"/>
                  </a:cubicBezTo>
                  <a:cubicBezTo>
                    <a:pt x="84" y="108"/>
                    <a:pt x="82" y="113"/>
                    <a:pt x="80" y="109"/>
                  </a:cubicBezTo>
                  <a:cubicBezTo>
                    <a:pt x="78" y="111"/>
                    <a:pt x="79" y="112"/>
                    <a:pt x="79" y="114"/>
                  </a:cubicBezTo>
                  <a:cubicBezTo>
                    <a:pt x="74" y="116"/>
                    <a:pt x="74" y="116"/>
                    <a:pt x="74" y="116"/>
                  </a:cubicBezTo>
                  <a:cubicBezTo>
                    <a:pt x="72" y="116"/>
                    <a:pt x="72" y="113"/>
                    <a:pt x="72" y="112"/>
                  </a:cubicBezTo>
                  <a:cubicBezTo>
                    <a:pt x="74" y="110"/>
                    <a:pt x="72" y="107"/>
                    <a:pt x="73" y="104"/>
                  </a:cubicBezTo>
                  <a:cubicBezTo>
                    <a:pt x="70" y="100"/>
                    <a:pt x="65" y="95"/>
                    <a:pt x="61" y="92"/>
                  </a:cubicBezTo>
                  <a:cubicBezTo>
                    <a:pt x="55" y="89"/>
                    <a:pt x="50" y="92"/>
                    <a:pt x="44" y="92"/>
                  </a:cubicBezTo>
                  <a:cubicBezTo>
                    <a:pt x="41" y="95"/>
                    <a:pt x="38" y="99"/>
                    <a:pt x="36" y="103"/>
                  </a:cubicBezTo>
                  <a:cubicBezTo>
                    <a:pt x="35" y="105"/>
                    <a:pt x="38" y="107"/>
                    <a:pt x="35" y="108"/>
                  </a:cubicBezTo>
                  <a:cubicBezTo>
                    <a:pt x="37" y="109"/>
                    <a:pt x="35" y="111"/>
                    <a:pt x="35" y="113"/>
                  </a:cubicBezTo>
                  <a:cubicBezTo>
                    <a:pt x="37" y="121"/>
                    <a:pt x="46" y="125"/>
                    <a:pt x="54" y="127"/>
                  </a:cubicBezTo>
                  <a:cubicBezTo>
                    <a:pt x="57" y="124"/>
                    <a:pt x="62" y="128"/>
                    <a:pt x="65" y="125"/>
                  </a:cubicBezTo>
                  <a:cubicBezTo>
                    <a:pt x="67" y="128"/>
                    <a:pt x="63" y="130"/>
                    <a:pt x="63" y="132"/>
                  </a:cubicBezTo>
                  <a:cubicBezTo>
                    <a:pt x="63" y="133"/>
                    <a:pt x="64" y="132"/>
                    <a:pt x="65" y="132"/>
                  </a:cubicBezTo>
                  <a:cubicBezTo>
                    <a:pt x="65" y="136"/>
                    <a:pt x="66" y="139"/>
                    <a:pt x="66" y="143"/>
                  </a:cubicBezTo>
                  <a:cubicBezTo>
                    <a:pt x="67" y="143"/>
                    <a:pt x="67" y="143"/>
                    <a:pt x="67" y="143"/>
                  </a:cubicBezTo>
                  <a:cubicBezTo>
                    <a:pt x="67" y="144"/>
                    <a:pt x="70" y="145"/>
                    <a:pt x="69" y="147"/>
                  </a:cubicBezTo>
                  <a:cubicBezTo>
                    <a:pt x="71" y="151"/>
                    <a:pt x="75" y="150"/>
                    <a:pt x="79" y="152"/>
                  </a:cubicBezTo>
                  <a:cubicBezTo>
                    <a:pt x="82" y="156"/>
                    <a:pt x="79" y="159"/>
                    <a:pt x="78" y="163"/>
                  </a:cubicBezTo>
                  <a:cubicBezTo>
                    <a:pt x="75" y="162"/>
                    <a:pt x="71" y="161"/>
                    <a:pt x="69" y="158"/>
                  </a:cubicBezTo>
                  <a:cubicBezTo>
                    <a:pt x="72" y="153"/>
                    <a:pt x="72" y="153"/>
                    <a:pt x="72" y="153"/>
                  </a:cubicBezTo>
                  <a:cubicBezTo>
                    <a:pt x="69" y="149"/>
                    <a:pt x="69" y="149"/>
                    <a:pt x="69" y="149"/>
                  </a:cubicBezTo>
                  <a:cubicBezTo>
                    <a:pt x="66" y="148"/>
                    <a:pt x="64" y="149"/>
                    <a:pt x="63" y="151"/>
                  </a:cubicBezTo>
                  <a:cubicBezTo>
                    <a:pt x="60" y="153"/>
                    <a:pt x="63" y="155"/>
                    <a:pt x="63" y="158"/>
                  </a:cubicBezTo>
                  <a:cubicBezTo>
                    <a:pt x="60" y="161"/>
                    <a:pt x="56" y="159"/>
                    <a:pt x="53" y="161"/>
                  </a:cubicBezTo>
                  <a:cubicBezTo>
                    <a:pt x="52" y="161"/>
                    <a:pt x="52" y="160"/>
                    <a:pt x="52" y="159"/>
                  </a:cubicBezTo>
                  <a:cubicBezTo>
                    <a:pt x="54" y="158"/>
                    <a:pt x="54" y="158"/>
                    <a:pt x="54" y="158"/>
                  </a:cubicBezTo>
                  <a:cubicBezTo>
                    <a:pt x="54" y="158"/>
                    <a:pt x="56" y="157"/>
                    <a:pt x="55" y="156"/>
                  </a:cubicBezTo>
                  <a:cubicBezTo>
                    <a:pt x="53" y="157"/>
                    <a:pt x="52" y="157"/>
                    <a:pt x="50" y="158"/>
                  </a:cubicBezTo>
                  <a:cubicBezTo>
                    <a:pt x="46" y="155"/>
                    <a:pt x="52" y="154"/>
                    <a:pt x="51" y="152"/>
                  </a:cubicBezTo>
                  <a:cubicBezTo>
                    <a:pt x="50" y="154"/>
                    <a:pt x="50" y="154"/>
                    <a:pt x="50" y="154"/>
                  </a:cubicBezTo>
                  <a:cubicBezTo>
                    <a:pt x="49" y="153"/>
                    <a:pt x="49" y="156"/>
                    <a:pt x="48" y="154"/>
                  </a:cubicBezTo>
                  <a:cubicBezTo>
                    <a:pt x="47" y="154"/>
                    <a:pt x="47" y="153"/>
                    <a:pt x="48" y="153"/>
                  </a:cubicBezTo>
                  <a:cubicBezTo>
                    <a:pt x="47" y="152"/>
                    <a:pt x="47" y="152"/>
                    <a:pt x="47" y="152"/>
                  </a:cubicBezTo>
                  <a:cubicBezTo>
                    <a:pt x="46" y="153"/>
                    <a:pt x="46" y="153"/>
                    <a:pt x="44" y="153"/>
                  </a:cubicBezTo>
                  <a:cubicBezTo>
                    <a:pt x="45" y="150"/>
                    <a:pt x="48" y="147"/>
                    <a:pt x="50" y="145"/>
                  </a:cubicBezTo>
                  <a:cubicBezTo>
                    <a:pt x="50" y="146"/>
                    <a:pt x="50" y="146"/>
                    <a:pt x="50" y="146"/>
                  </a:cubicBezTo>
                  <a:cubicBezTo>
                    <a:pt x="51" y="147"/>
                    <a:pt x="51" y="147"/>
                    <a:pt x="53" y="146"/>
                  </a:cubicBezTo>
                  <a:cubicBezTo>
                    <a:pt x="53" y="148"/>
                    <a:pt x="52" y="148"/>
                    <a:pt x="51" y="149"/>
                  </a:cubicBezTo>
                  <a:cubicBezTo>
                    <a:pt x="53" y="150"/>
                    <a:pt x="53" y="150"/>
                    <a:pt x="53" y="150"/>
                  </a:cubicBezTo>
                  <a:cubicBezTo>
                    <a:pt x="55" y="150"/>
                    <a:pt x="59" y="150"/>
                    <a:pt x="58" y="147"/>
                  </a:cubicBezTo>
                  <a:cubicBezTo>
                    <a:pt x="58" y="147"/>
                    <a:pt x="58" y="148"/>
                    <a:pt x="57" y="148"/>
                  </a:cubicBezTo>
                  <a:cubicBezTo>
                    <a:pt x="57" y="147"/>
                    <a:pt x="56" y="147"/>
                    <a:pt x="57" y="147"/>
                  </a:cubicBezTo>
                  <a:cubicBezTo>
                    <a:pt x="56" y="146"/>
                    <a:pt x="56" y="146"/>
                    <a:pt x="56" y="146"/>
                  </a:cubicBezTo>
                  <a:cubicBezTo>
                    <a:pt x="56" y="147"/>
                    <a:pt x="55" y="146"/>
                    <a:pt x="55" y="147"/>
                  </a:cubicBezTo>
                  <a:cubicBezTo>
                    <a:pt x="57" y="143"/>
                    <a:pt x="52" y="144"/>
                    <a:pt x="51" y="142"/>
                  </a:cubicBezTo>
                  <a:cubicBezTo>
                    <a:pt x="49" y="145"/>
                    <a:pt x="46" y="150"/>
                    <a:pt x="41" y="151"/>
                  </a:cubicBezTo>
                  <a:cubicBezTo>
                    <a:pt x="40" y="150"/>
                    <a:pt x="42" y="148"/>
                    <a:pt x="41" y="147"/>
                  </a:cubicBezTo>
                  <a:cubicBezTo>
                    <a:pt x="39" y="150"/>
                    <a:pt x="39" y="150"/>
                    <a:pt x="39" y="150"/>
                  </a:cubicBezTo>
                  <a:cubicBezTo>
                    <a:pt x="38" y="149"/>
                    <a:pt x="38" y="149"/>
                    <a:pt x="38" y="149"/>
                  </a:cubicBezTo>
                  <a:cubicBezTo>
                    <a:pt x="38" y="146"/>
                    <a:pt x="35" y="149"/>
                    <a:pt x="33" y="149"/>
                  </a:cubicBezTo>
                  <a:cubicBezTo>
                    <a:pt x="31" y="147"/>
                    <a:pt x="28" y="148"/>
                    <a:pt x="29" y="144"/>
                  </a:cubicBezTo>
                  <a:cubicBezTo>
                    <a:pt x="26" y="147"/>
                    <a:pt x="26" y="147"/>
                    <a:pt x="26" y="147"/>
                  </a:cubicBezTo>
                  <a:cubicBezTo>
                    <a:pt x="24" y="146"/>
                    <a:pt x="24" y="146"/>
                    <a:pt x="24" y="146"/>
                  </a:cubicBezTo>
                  <a:cubicBezTo>
                    <a:pt x="22" y="149"/>
                    <a:pt x="22" y="149"/>
                    <a:pt x="22" y="149"/>
                  </a:cubicBezTo>
                  <a:cubicBezTo>
                    <a:pt x="17" y="154"/>
                    <a:pt x="15" y="146"/>
                    <a:pt x="12" y="144"/>
                  </a:cubicBezTo>
                  <a:cubicBezTo>
                    <a:pt x="17" y="152"/>
                    <a:pt x="17" y="152"/>
                    <a:pt x="17" y="152"/>
                  </a:cubicBezTo>
                  <a:cubicBezTo>
                    <a:pt x="15" y="152"/>
                    <a:pt x="15" y="152"/>
                    <a:pt x="15" y="152"/>
                  </a:cubicBezTo>
                  <a:cubicBezTo>
                    <a:pt x="14" y="152"/>
                    <a:pt x="13" y="150"/>
                    <a:pt x="12" y="149"/>
                  </a:cubicBezTo>
                  <a:cubicBezTo>
                    <a:pt x="12" y="149"/>
                    <a:pt x="12" y="149"/>
                    <a:pt x="12" y="149"/>
                  </a:cubicBezTo>
                  <a:cubicBezTo>
                    <a:pt x="11" y="150"/>
                    <a:pt x="11" y="150"/>
                    <a:pt x="11" y="150"/>
                  </a:cubicBezTo>
                  <a:cubicBezTo>
                    <a:pt x="13" y="152"/>
                    <a:pt x="13" y="152"/>
                    <a:pt x="13" y="152"/>
                  </a:cubicBezTo>
                  <a:cubicBezTo>
                    <a:pt x="14" y="157"/>
                    <a:pt x="9" y="159"/>
                    <a:pt x="9" y="163"/>
                  </a:cubicBezTo>
                  <a:cubicBezTo>
                    <a:pt x="7" y="163"/>
                    <a:pt x="7" y="162"/>
                    <a:pt x="5" y="162"/>
                  </a:cubicBezTo>
                  <a:cubicBezTo>
                    <a:pt x="6" y="163"/>
                    <a:pt x="9" y="164"/>
                    <a:pt x="6" y="166"/>
                  </a:cubicBezTo>
                  <a:cubicBezTo>
                    <a:pt x="7" y="170"/>
                    <a:pt x="3" y="169"/>
                    <a:pt x="0" y="170"/>
                  </a:cubicBezTo>
                  <a:cubicBezTo>
                    <a:pt x="6" y="171"/>
                    <a:pt x="6" y="171"/>
                    <a:pt x="6" y="171"/>
                  </a:cubicBezTo>
                  <a:cubicBezTo>
                    <a:pt x="5" y="174"/>
                    <a:pt x="5" y="174"/>
                    <a:pt x="5" y="174"/>
                  </a:cubicBezTo>
                  <a:cubicBezTo>
                    <a:pt x="7" y="175"/>
                    <a:pt x="8" y="176"/>
                    <a:pt x="8" y="178"/>
                  </a:cubicBezTo>
                  <a:cubicBezTo>
                    <a:pt x="6" y="180"/>
                    <a:pt x="4" y="180"/>
                    <a:pt x="3" y="182"/>
                  </a:cubicBezTo>
                  <a:cubicBezTo>
                    <a:pt x="3" y="183"/>
                    <a:pt x="3" y="183"/>
                    <a:pt x="3" y="183"/>
                  </a:cubicBezTo>
                  <a:cubicBezTo>
                    <a:pt x="5" y="182"/>
                    <a:pt x="7" y="179"/>
                    <a:pt x="9" y="180"/>
                  </a:cubicBezTo>
                  <a:cubicBezTo>
                    <a:pt x="10" y="182"/>
                    <a:pt x="7" y="181"/>
                    <a:pt x="7" y="183"/>
                  </a:cubicBezTo>
                  <a:cubicBezTo>
                    <a:pt x="9" y="184"/>
                    <a:pt x="9" y="184"/>
                    <a:pt x="9" y="184"/>
                  </a:cubicBezTo>
                  <a:cubicBezTo>
                    <a:pt x="9" y="185"/>
                    <a:pt x="9" y="183"/>
                    <a:pt x="10" y="184"/>
                  </a:cubicBezTo>
                  <a:cubicBezTo>
                    <a:pt x="11" y="187"/>
                    <a:pt x="15" y="187"/>
                    <a:pt x="16" y="190"/>
                  </a:cubicBezTo>
                  <a:cubicBezTo>
                    <a:pt x="13" y="195"/>
                    <a:pt x="13" y="195"/>
                    <a:pt x="13" y="195"/>
                  </a:cubicBezTo>
                  <a:cubicBezTo>
                    <a:pt x="14" y="193"/>
                    <a:pt x="17" y="192"/>
                    <a:pt x="17" y="190"/>
                  </a:cubicBezTo>
                  <a:cubicBezTo>
                    <a:pt x="19" y="191"/>
                    <a:pt x="16" y="192"/>
                    <a:pt x="18" y="193"/>
                  </a:cubicBezTo>
                  <a:cubicBezTo>
                    <a:pt x="18" y="192"/>
                    <a:pt x="18" y="191"/>
                    <a:pt x="19" y="192"/>
                  </a:cubicBezTo>
                  <a:cubicBezTo>
                    <a:pt x="20" y="195"/>
                    <a:pt x="21" y="191"/>
                    <a:pt x="24" y="192"/>
                  </a:cubicBezTo>
                  <a:cubicBezTo>
                    <a:pt x="24" y="199"/>
                    <a:pt x="24" y="199"/>
                    <a:pt x="24" y="199"/>
                  </a:cubicBezTo>
                  <a:cubicBezTo>
                    <a:pt x="25" y="195"/>
                    <a:pt x="27" y="196"/>
                    <a:pt x="29" y="194"/>
                  </a:cubicBezTo>
                  <a:cubicBezTo>
                    <a:pt x="30" y="196"/>
                    <a:pt x="30" y="196"/>
                    <a:pt x="30" y="196"/>
                  </a:cubicBezTo>
                  <a:cubicBezTo>
                    <a:pt x="31" y="194"/>
                    <a:pt x="31" y="194"/>
                    <a:pt x="31" y="194"/>
                  </a:cubicBezTo>
                  <a:cubicBezTo>
                    <a:pt x="31" y="193"/>
                    <a:pt x="33" y="194"/>
                    <a:pt x="33" y="195"/>
                  </a:cubicBezTo>
                  <a:cubicBezTo>
                    <a:pt x="34" y="194"/>
                    <a:pt x="34" y="193"/>
                    <a:pt x="36" y="193"/>
                  </a:cubicBezTo>
                  <a:cubicBezTo>
                    <a:pt x="37" y="196"/>
                    <a:pt x="37" y="196"/>
                    <a:pt x="37" y="196"/>
                  </a:cubicBezTo>
                  <a:cubicBezTo>
                    <a:pt x="40" y="195"/>
                    <a:pt x="38" y="194"/>
                    <a:pt x="38" y="192"/>
                  </a:cubicBezTo>
                  <a:cubicBezTo>
                    <a:pt x="39" y="191"/>
                    <a:pt x="40" y="193"/>
                    <a:pt x="41" y="193"/>
                  </a:cubicBezTo>
                  <a:cubicBezTo>
                    <a:pt x="42" y="192"/>
                    <a:pt x="41" y="191"/>
                    <a:pt x="41" y="190"/>
                  </a:cubicBezTo>
                  <a:cubicBezTo>
                    <a:pt x="46" y="188"/>
                    <a:pt x="43" y="196"/>
                    <a:pt x="48" y="194"/>
                  </a:cubicBezTo>
                  <a:cubicBezTo>
                    <a:pt x="46" y="189"/>
                    <a:pt x="46" y="189"/>
                    <a:pt x="46" y="189"/>
                  </a:cubicBezTo>
                  <a:cubicBezTo>
                    <a:pt x="47" y="187"/>
                    <a:pt x="49" y="190"/>
                    <a:pt x="51" y="189"/>
                  </a:cubicBezTo>
                  <a:cubicBezTo>
                    <a:pt x="49" y="193"/>
                    <a:pt x="54" y="193"/>
                    <a:pt x="55" y="194"/>
                  </a:cubicBezTo>
                  <a:cubicBezTo>
                    <a:pt x="58" y="196"/>
                    <a:pt x="60" y="197"/>
                    <a:pt x="63" y="198"/>
                  </a:cubicBezTo>
                  <a:cubicBezTo>
                    <a:pt x="65" y="200"/>
                    <a:pt x="68" y="198"/>
                    <a:pt x="70" y="200"/>
                  </a:cubicBezTo>
                  <a:cubicBezTo>
                    <a:pt x="73" y="196"/>
                    <a:pt x="76" y="202"/>
                    <a:pt x="78" y="196"/>
                  </a:cubicBezTo>
                  <a:cubicBezTo>
                    <a:pt x="79" y="196"/>
                    <a:pt x="79" y="195"/>
                    <a:pt x="80" y="196"/>
                  </a:cubicBezTo>
                  <a:cubicBezTo>
                    <a:pt x="84" y="192"/>
                    <a:pt x="84" y="192"/>
                    <a:pt x="84" y="192"/>
                  </a:cubicBezTo>
                  <a:cubicBezTo>
                    <a:pt x="86" y="192"/>
                    <a:pt x="87" y="195"/>
                    <a:pt x="89" y="194"/>
                  </a:cubicBezTo>
                  <a:cubicBezTo>
                    <a:pt x="92" y="191"/>
                    <a:pt x="86" y="190"/>
                    <a:pt x="86" y="187"/>
                  </a:cubicBezTo>
                  <a:cubicBezTo>
                    <a:pt x="89" y="185"/>
                    <a:pt x="86" y="182"/>
                    <a:pt x="90" y="181"/>
                  </a:cubicBezTo>
                  <a:cubicBezTo>
                    <a:pt x="93" y="182"/>
                    <a:pt x="97" y="178"/>
                    <a:pt x="100" y="182"/>
                  </a:cubicBezTo>
                  <a:cubicBezTo>
                    <a:pt x="105" y="179"/>
                    <a:pt x="110" y="177"/>
                    <a:pt x="116" y="175"/>
                  </a:cubicBezTo>
                  <a:cubicBezTo>
                    <a:pt x="117" y="175"/>
                    <a:pt x="120" y="174"/>
                    <a:pt x="119" y="177"/>
                  </a:cubicBezTo>
                  <a:cubicBezTo>
                    <a:pt x="121" y="177"/>
                    <a:pt x="122" y="178"/>
                    <a:pt x="123" y="177"/>
                  </a:cubicBezTo>
                  <a:cubicBezTo>
                    <a:pt x="124" y="176"/>
                    <a:pt x="125" y="175"/>
                    <a:pt x="125" y="174"/>
                  </a:cubicBezTo>
                  <a:cubicBezTo>
                    <a:pt x="126" y="173"/>
                    <a:pt x="125" y="171"/>
                    <a:pt x="126" y="169"/>
                  </a:cubicBezTo>
                  <a:cubicBezTo>
                    <a:pt x="125" y="168"/>
                    <a:pt x="124" y="168"/>
                    <a:pt x="122" y="168"/>
                  </a:cubicBezTo>
                  <a:cubicBezTo>
                    <a:pt x="121" y="167"/>
                    <a:pt x="121" y="166"/>
                    <a:pt x="122" y="165"/>
                  </a:cubicBezTo>
                  <a:cubicBezTo>
                    <a:pt x="127" y="162"/>
                    <a:pt x="127" y="171"/>
                    <a:pt x="131" y="170"/>
                  </a:cubicBezTo>
                  <a:cubicBezTo>
                    <a:pt x="133" y="168"/>
                    <a:pt x="130" y="167"/>
                    <a:pt x="130" y="165"/>
                  </a:cubicBezTo>
                  <a:cubicBezTo>
                    <a:pt x="131" y="163"/>
                    <a:pt x="134" y="163"/>
                    <a:pt x="135" y="162"/>
                  </a:cubicBezTo>
                  <a:cubicBezTo>
                    <a:pt x="136" y="163"/>
                    <a:pt x="136" y="164"/>
                    <a:pt x="136" y="166"/>
                  </a:cubicBezTo>
                  <a:cubicBezTo>
                    <a:pt x="139" y="168"/>
                    <a:pt x="142" y="172"/>
                    <a:pt x="145" y="171"/>
                  </a:cubicBezTo>
                  <a:cubicBezTo>
                    <a:pt x="145" y="165"/>
                    <a:pt x="149" y="166"/>
                    <a:pt x="153" y="164"/>
                  </a:cubicBezTo>
                  <a:cubicBezTo>
                    <a:pt x="155" y="166"/>
                    <a:pt x="152" y="169"/>
                    <a:pt x="153" y="170"/>
                  </a:cubicBezTo>
                  <a:cubicBezTo>
                    <a:pt x="154" y="173"/>
                    <a:pt x="157" y="172"/>
                    <a:pt x="158" y="174"/>
                  </a:cubicBezTo>
                  <a:cubicBezTo>
                    <a:pt x="158" y="174"/>
                    <a:pt x="158" y="174"/>
                    <a:pt x="158" y="174"/>
                  </a:cubicBezTo>
                  <a:cubicBezTo>
                    <a:pt x="159" y="177"/>
                    <a:pt x="163" y="176"/>
                    <a:pt x="165" y="175"/>
                  </a:cubicBezTo>
                  <a:cubicBezTo>
                    <a:pt x="164" y="178"/>
                    <a:pt x="166" y="181"/>
                    <a:pt x="168" y="181"/>
                  </a:cubicBezTo>
                  <a:cubicBezTo>
                    <a:pt x="170" y="180"/>
                    <a:pt x="172" y="184"/>
                    <a:pt x="174" y="184"/>
                  </a:cubicBezTo>
                  <a:cubicBezTo>
                    <a:pt x="177" y="175"/>
                    <a:pt x="181" y="187"/>
                    <a:pt x="185" y="182"/>
                  </a:cubicBezTo>
                  <a:cubicBezTo>
                    <a:pt x="184" y="179"/>
                    <a:pt x="190" y="179"/>
                    <a:pt x="189" y="175"/>
                  </a:cubicBezTo>
                  <a:cubicBezTo>
                    <a:pt x="189" y="175"/>
                    <a:pt x="190" y="175"/>
                    <a:pt x="191" y="175"/>
                  </a:cubicBezTo>
                  <a:cubicBezTo>
                    <a:pt x="194" y="173"/>
                    <a:pt x="198" y="170"/>
                    <a:pt x="200" y="167"/>
                  </a:cubicBezTo>
                  <a:cubicBezTo>
                    <a:pt x="201" y="168"/>
                    <a:pt x="201" y="168"/>
                    <a:pt x="201" y="168"/>
                  </a:cubicBezTo>
                  <a:cubicBezTo>
                    <a:pt x="205" y="162"/>
                    <a:pt x="205" y="162"/>
                    <a:pt x="205" y="162"/>
                  </a:cubicBezTo>
                  <a:cubicBezTo>
                    <a:pt x="208" y="161"/>
                    <a:pt x="211" y="160"/>
                    <a:pt x="213" y="158"/>
                  </a:cubicBezTo>
                  <a:cubicBezTo>
                    <a:pt x="219" y="156"/>
                    <a:pt x="226" y="151"/>
                    <a:pt x="226" y="145"/>
                  </a:cubicBezTo>
                  <a:close/>
                  <a:moveTo>
                    <a:pt x="100" y="48"/>
                  </a:moveTo>
                  <a:cubicBezTo>
                    <a:pt x="100" y="46"/>
                    <a:pt x="100" y="44"/>
                    <a:pt x="102" y="44"/>
                  </a:cubicBezTo>
                  <a:cubicBezTo>
                    <a:pt x="104" y="45"/>
                    <a:pt x="102" y="47"/>
                    <a:pt x="105" y="48"/>
                  </a:cubicBezTo>
                  <a:cubicBezTo>
                    <a:pt x="103" y="48"/>
                    <a:pt x="102" y="50"/>
                    <a:pt x="10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7" name="Freeform 20154"/>
            <p:cNvSpPr/>
            <p:nvPr/>
          </p:nvSpPr>
          <p:spPr bwMode="auto">
            <a:xfrm flipH="1">
              <a:off x="3703638" y="38036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8" name="Freeform 20155"/>
            <p:cNvSpPr/>
            <p:nvPr/>
          </p:nvSpPr>
          <p:spPr bwMode="auto">
            <a:xfrm>
              <a:off x="4032250" y="3584575"/>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9" name="Freeform 20156"/>
            <p:cNvSpPr/>
            <p:nvPr/>
          </p:nvSpPr>
          <p:spPr bwMode="auto">
            <a:xfrm>
              <a:off x="3703638" y="3973513"/>
              <a:ext cx="4763" cy="476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0" name="Freeform 20157"/>
            <p:cNvSpPr/>
            <p:nvPr/>
          </p:nvSpPr>
          <p:spPr bwMode="auto">
            <a:xfrm>
              <a:off x="4257675" y="3398838"/>
              <a:ext cx="22225" cy="33338"/>
            </a:xfrm>
            <a:custGeom>
              <a:avLst/>
              <a:gdLst>
                <a:gd name="T0" fmla="*/ 1 w 6"/>
                <a:gd name="T1" fmla="*/ 3 h 9"/>
                <a:gd name="T2" fmla="*/ 3 w 6"/>
                <a:gd name="T3" fmla="*/ 5 h 9"/>
                <a:gd name="T4" fmla="*/ 3 w 6"/>
                <a:gd name="T5" fmla="*/ 7 h 9"/>
                <a:gd name="T6" fmla="*/ 5 w 6"/>
                <a:gd name="T7" fmla="*/ 9 h 9"/>
                <a:gd name="T8" fmla="*/ 6 w 6"/>
                <a:gd name="T9" fmla="*/ 7 h 9"/>
                <a:gd name="T10" fmla="*/ 4 w 6"/>
                <a:gd name="T11" fmla="*/ 0 h 9"/>
                <a:gd name="T12" fmla="*/ 1 w 6"/>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1" y="3"/>
                  </a:moveTo>
                  <a:cubicBezTo>
                    <a:pt x="2" y="4"/>
                    <a:pt x="2" y="5"/>
                    <a:pt x="3" y="5"/>
                  </a:cubicBezTo>
                  <a:cubicBezTo>
                    <a:pt x="4" y="6"/>
                    <a:pt x="4" y="7"/>
                    <a:pt x="3" y="7"/>
                  </a:cubicBezTo>
                  <a:cubicBezTo>
                    <a:pt x="5" y="9"/>
                    <a:pt x="5" y="9"/>
                    <a:pt x="5" y="9"/>
                  </a:cubicBezTo>
                  <a:cubicBezTo>
                    <a:pt x="6" y="7"/>
                    <a:pt x="6" y="7"/>
                    <a:pt x="6" y="7"/>
                  </a:cubicBezTo>
                  <a:cubicBezTo>
                    <a:pt x="4" y="5"/>
                    <a:pt x="6" y="2"/>
                    <a:pt x="4" y="0"/>
                  </a:cubicBezTo>
                  <a:cubicBezTo>
                    <a:pt x="2" y="0"/>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 name="Freeform 20158"/>
            <p:cNvSpPr/>
            <p:nvPr/>
          </p:nvSpPr>
          <p:spPr bwMode="auto">
            <a:xfrm>
              <a:off x="4210050" y="3373438"/>
              <a:ext cx="17463" cy="19050"/>
            </a:xfrm>
            <a:custGeom>
              <a:avLst/>
              <a:gdLst>
                <a:gd name="T0" fmla="*/ 2 w 5"/>
                <a:gd name="T1" fmla="*/ 5 h 5"/>
                <a:gd name="T2" fmla="*/ 5 w 5"/>
                <a:gd name="T3" fmla="*/ 3 h 5"/>
                <a:gd name="T4" fmla="*/ 3 w 5"/>
                <a:gd name="T5" fmla="*/ 0 h 5"/>
                <a:gd name="T6" fmla="*/ 2 w 5"/>
                <a:gd name="T7" fmla="*/ 5 h 5"/>
              </a:gdLst>
              <a:ahLst/>
              <a:cxnLst>
                <a:cxn ang="0">
                  <a:pos x="T0" y="T1"/>
                </a:cxn>
                <a:cxn ang="0">
                  <a:pos x="T2" y="T3"/>
                </a:cxn>
                <a:cxn ang="0">
                  <a:pos x="T4" y="T5"/>
                </a:cxn>
                <a:cxn ang="0">
                  <a:pos x="T6" y="T7"/>
                </a:cxn>
              </a:cxnLst>
              <a:rect l="0" t="0" r="r" b="b"/>
              <a:pathLst>
                <a:path w="5" h="5">
                  <a:moveTo>
                    <a:pt x="2" y="5"/>
                  </a:moveTo>
                  <a:cubicBezTo>
                    <a:pt x="3" y="5"/>
                    <a:pt x="4" y="4"/>
                    <a:pt x="5" y="3"/>
                  </a:cubicBezTo>
                  <a:cubicBezTo>
                    <a:pt x="5" y="1"/>
                    <a:pt x="4" y="1"/>
                    <a:pt x="3" y="0"/>
                  </a:cubicBezTo>
                  <a:cubicBezTo>
                    <a:pt x="0" y="1"/>
                    <a:pt x="0" y="3"/>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2" name="Freeform 20159"/>
            <p:cNvSpPr/>
            <p:nvPr/>
          </p:nvSpPr>
          <p:spPr bwMode="auto">
            <a:xfrm>
              <a:off x="4064000" y="3282950"/>
              <a:ext cx="11113" cy="11113"/>
            </a:xfrm>
            <a:custGeom>
              <a:avLst/>
              <a:gdLst>
                <a:gd name="T0" fmla="*/ 2 w 3"/>
                <a:gd name="T1" fmla="*/ 2 h 3"/>
                <a:gd name="T2" fmla="*/ 1 w 3"/>
                <a:gd name="T3" fmla="*/ 0 h 3"/>
                <a:gd name="T4" fmla="*/ 0 w 3"/>
                <a:gd name="T5" fmla="*/ 3 h 3"/>
                <a:gd name="T6" fmla="*/ 2 w 3"/>
                <a:gd name="T7" fmla="*/ 2 h 3"/>
              </a:gdLst>
              <a:ahLst/>
              <a:cxnLst>
                <a:cxn ang="0">
                  <a:pos x="T0" y="T1"/>
                </a:cxn>
                <a:cxn ang="0">
                  <a:pos x="T2" y="T3"/>
                </a:cxn>
                <a:cxn ang="0">
                  <a:pos x="T4" y="T5"/>
                </a:cxn>
                <a:cxn ang="0">
                  <a:pos x="T6" y="T7"/>
                </a:cxn>
              </a:cxnLst>
              <a:rect l="0" t="0" r="r" b="b"/>
              <a:pathLst>
                <a:path w="3" h="3">
                  <a:moveTo>
                    <a:pt x="2" y="2"/>
                  </a:moveTo>
                  <a:cubicBezTo>
                    <a:pt x="2" y="2"/>
                    <a:pt x="3" y="0"/>
                    <a:pt x="1" y="0"/>
                  </a:cubicBezTo>
                  <a:cubicBezTo>
                    <a:pt x="0" y="3"/>
                    <a:pt x="0" y="3"/>
                    <a:pt x="0" y="3"/>
                  </a:cubicBez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3" name="Freeform 20160"/>
            <p:cNvSpPr/>
            <p:nvPr/>
          </p:nvSpPr>
          <p:spPr bwMode="auto">
            <a:xfrm>
              <a:off x="4618038" y="3716338"/>
              <a:ext cx="39688" cy="17463"/>
            </a:xfrm>
            <a:custGeom>
              <a:avLst/>
              <a:gdLst>
                <a:gd name="T0" fmla="*/ 11 w 11"/>
                <a:gd name="T1" fmla="*/ 2 h 5"/>
                <a:gd name="T2" fmla="*/ 0 w 11"/>
                <a:gd name="T3" fmla="*/ 1 h 5"/>
                <a:gd name="T4" fmla="*/ 3 w 11"/>
                <a:gd name="T5" fmla="*/ 3 h 5"/>
                <a:gd name="T6" fmla="*/ 11 w 11"/>
                <a:gd name="T7" fmla="*/ 2 h 5"/>
              </a:gdLst>
              <a:ahLst/>
              <a:cxnLst>
                <a:cxn ang="0">
                  <a:pos x="T0" y="T1"/>
                </a:cxn>
                <a:cxn ang="0">
                  <a:pos x="T2" y="T3"/>
                </a:cxn>
                <a:cxn ang="0">
                  <a:pos x="T4" y="T5"/>
                </a:cxn>
                <a:cxn ang="0">
                  <a:pos x="T6" y="T7"/>
                </a:cxn>
              </a:cxnLst>
              <a:rect l="0" t="0" r="r" b="b"/>
              <a:pathLst>
                <a:path w="11" h="5">
                  <a:moveTo>
                    <a:pt x="11" y="2"/>
                  </a:moveTo>
                  <a:cubicBezTo>
                    <a:pt x="8" y="1"/>
                    <a:pt x="3" y="0"/>
                    <a:pt x="0" y="1"/>
                  </a:cubicBezTo>
                  <a:cubicBezTo>
                    <a:pt x="3" y="3"/>
                    <a:pt x="3" y="3"/>
                    <a:pt x="3" y="3"/>
                  </a:cubicBezTo>
                  <a:cubicBezTo>
                    <a:pt x="5" y="4"/>
                    <a:pt x="9" y="5"/>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4" name="Freeform 20161"/>
            <p:cNvSpPr/>
            <p:nvPr/>
          </p:nvSpPr>
          <p:spPr bwMode="auto">
            <a:xfrm>
              <a:off x="4392613" y="3541713"/>
              <a:ext cx="20638" cy="14288"/>
            </a:xfrm>
            <a:custGeom>
              <a:avLst/>
              <a:gdLst>
                <a:gd name="T0" fmla="*/ 2 w 6"/>
                <a:gd name="T1" fmla="*/ 4 h 4"/>
                <a:gd name="T2" fmla="*/ 5 w 6"/>
                <a:gd name="T3" fmla="*/ 1 h 4"/>
                <a:gd name="T4" fmla="*/ 0 w 6"/>
                <a:gd name="T5" fmla="*/ 2 h 4"/>
                <a:gd name="T6" fmla="*/ 2 w 6"/>
                <a:gd name="T7" fmla="*/ 4 h 4"/>
              </a:gdLst>
              <a:ahLst/>
              <a:cxnLst>
                <a:cxn ang="0">
                  <a:pos x="T0" y="T1"/>
                </a:cxn>
                <a:cxn ang="0">
                  <a:pos x="T2" y="T3"/>
                </a:cxn>
                <a:cxn ang="0">
                  <a:pos x="T4" y="T5"/>
                </a:cxn>
                <a:cxn ang="0">
                  <a:pos x="T6" y="T7"/>
                </a:cxn>
              </a:cxnLst>
              <a:rect l="0" t="0" r="r" b="b"/>
              <a:pathLst>
                <a:path w="6" h="4">
                  <a:moveTo>
                    <a:pt x="2" y="4"/>
                  </a:moveTo>
                  <a:cubicBezTo>
                    <a:pt x="3" y="3"/>
                    <a:pt x="6" y="3"/>
                    <a:pt x="5" y="1"/>
                  </a:cubicBezTo>
                  <a:cubicBezTo>
                    <a:pt x="4" y="0"/>
                    <a:pt x="0" y="0"/>
                    <a:pt x="0" y="2"/>
                  </a:cubicBez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5" name="Freeform 20162"/>
            <p:cNvSpPr/>
            <p:nvPr/>
          </p:nvSpPr>
          <p:spPr bwMode="auto">
            <a:xfrm>
              <a:off x="4217988" y="3409950"/>
              <a:ext cx="17463" cy="25400"/>
            </a:xfrm>
            <a:custGeom>
              <a:avLst/>
              <a:gdLst>
                <a:gd name="T0" fmla="*/ 1 w 5"/>
                <a:gd name="T1" fmla="*/ 7 h 7"/>
                <a:gd name="T2" fmla="*/ 5 w 5"/>
                <a:gd name="T3" fmla="*/ 2 h 7"/>
                <a:gd name="T4" fmla="*/ 1 w 5"/>
                <a:gd name="T5" fmla="*/ 4 h 7"/>
                <a:gd name="T6" fmla="*/ 1 w 5"/>
                <a:gd name="T7" fmla="*/ 7 h 7"/>
              </a:gdLst>
              <a:ahLst/>
              <a:cxnLst>
                <a:cxn ang="0">
                  <a:pos x="T0" y="T1"/>
                </a:cxn>
                <a:cxn ang="0">
                  <a:pos x="T2" y="T3"/>
                </a:cxn>
                <a:cxn ang="0">
                  <a:pos x="T4" y="T5"/>
                </a:cxn>
                <a:cxn ang="0">
                  <a:pos x="T6" y="T7"/>
                </a:cxn>
              </a:cxnLst>
              <a:rect l="0" t="0" r="r" b="b"/>
              <a:pathLst>
                <a:path w="5" h="7">
                  <a:moveTo>
                    <a:pt x="1" y="7"/>
                  </a:moveTo>
                  <a:cubicBezTo>
                    <a:pt x="5" y="2"/>
                    <a:pt x="5" y="2"/>
                    <a:pt x="5" y="2"/>
                  </a:cubicBezTo>
                  <a:cubicBezTo>
                    <a:pt x="3" y="0"/>
                    <a:pt x="1" y="3"/>
                    <a:pt x="1" y="4"/>
                  </a:cubicBezTo>
                  <a:cubicBezTo>
                    <a:pt x="1" y="5"/>
                    <a:pt x="0" y="6"/>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6" name="Freeform 20163"/>
            <p:cNvSpPr/>
            <p:nvPr/>
          </p:nvSpPr>
          <p:spPr bwMode="auto">
            <a:xfrm>
              <a:off x="4140200" y="3494088"/>
              <a:ext cx="11113" cy="11113"/>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2" y="3"/>
                    <a:pt x="2" y="2"/>
                    <a:pt x="3" y="1"/>
                  </a:cubicBezTo>
                  <a:cubicBezTo>
                    <a:pt x="2" y="0"/>
                    <a:pt x="2" y="0"/>
                    <a:pt x="2"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7" name="Freeform 20164"/>
            <p:cNvSpPr/>
            <p:nvPr/>
          </p:nvSpPr>
          <p:spPr bwMode="auto">
            <a:xfrm>
              <a:off x="3883025" y="3333750"/>
              <a:ext cx="17463" cy="17463"/>
            </a:xfrm>
            <a:custGeom>
              <a:avLst/>
              <a:gdLst>
                <a:gd name="T0" fmla="*/ 1 w 5"/>
                <a:gd name="T1" fmla="*/ 2 h 5"/>
                <a:gd name="T2" fmla="*/ 2 w 5"/>
                <a:gd name="T3" fmla="*/ 5 h 5"/>
                <a:gd name="T4" fmla="*/ 5 w 5"/>
                <a:gd name="T5" fmla="*/ 2 h 5"/>
                <a:gd name="T6" fmla="*/ 1 w 5"/>
                <a:gd name="T7" fmla="*/ 2 h 5"/>
              </a:gdLst>
              <a:ahLst/>
              <a:cxnLst>
                <a:cxn ang="0">
                  <a:pos x="T0" y="T1"/>
                </a:cxn>
                <a:cxn ang="0">
                  <a:pos x="T2" y="T3"/>
                </a:cxn>
                <a:cxn ang="0">
                  <a:pos x="T4" y="T5"/>
                </a:cxn>
                <a:cxn ang="0">
                  <a:pos x="T6" y="T7"/>
                </a:cxn>
              </a:cxnLst>
              <a:rect l="0" t="0" r="r" b="b"/>
              <a:pathLst>
                <a:path w="5" h="5">
                  <a:moveTo>
                    <a:pt x="1" y="2"/>
                  </a:moveTo>
                  <a:cubicBezTo>
                    <a:pt x="0" y="3"/>
                    <a:pt x="0" y="5"/>
                    <a:pt x="2" y="5"/>
                  </a:cubicBezTo>
                  <a:cubicBezTo>
                    <a:pt x="5" y="2"/>
                    <a:pt x="5" y="2"/>
                    <a:pt x="5" y="2"/>
                  </a:cubicBezTo>
                  <a:cubicBezTo>
                    <a:pt x="3" y="1"/>
                    <a:pt x="2"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8" name="Freeform 20165"/>
            <p:cNvSpPr/>
            <p:nvPr/>
          </p:nvSpPr>
          <p:spPr bwMode="auto">
            <a:xfrm>
              <a:off x="3981450" y="3435350"/>
              <a:ext cx="6350" cy="3175"/>
            </a:xfrm>
            <a:custGeom>
              <a:avLst/>
              <a:gdLst>
                <a:gd name="T0" fmla="*/ 2 w 4"/>
                <a:gd name="T1" fmla="*/ 0 h 2"/>
                <a:gd name="T2" fmla="*/ 0 w 4"/>
                <a:gd name="T3" fmla="*/ 2 h 2"/>
                <a:gd name="T4" fmla="*/ 2 w 4"/>
                <a:gd name="T5" fmla="*/ 2 h 2"/>
                <a:gd name="T6" fmla="*/ 4 w 4"/>
                <a:gd name="T7" fmla="*/ 2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lnTo>
                    <a:pt x="0" y="2"/>
                  </a:lnTo>
                  <a:lnTo>
                    <a:pt x="2" y="2"/>
                  </a:lnTo>
                  <a:lnTo>
                    <a:pt x="4" y="2"/>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9" name="Freeform 20166"/>
            <p:cNvSpPr/>
            <p:nvPr/>
          </p:nvSpPr>
          <p:spPr bwMode="auto">
            <a:xfrm>
              <a:off x="3908425" y="3387725"/>
              <a:ext cx="11113" cy="7938"/>
            </a:xfrm>
            <a:custGeom>
              <a:avLst/>
              <a:gdLst>
                <a:gd name="T0" fmla="*/ 0 w 7"/>
                <a:gd name="T1" fmla="*/ 5 h 5"/>
                <a:gd name="T2" fmla="*/ 4 w 7"/>
                <a:gd name="T3" fmla="*/ 5 h 5"/>
                <a:gd name="T4" fmla="*/ 7 w 7"/>
                <a:gd name="T5" fmla="*/ 0 h 5"/>
                <a:gd name="T6" fmla="*/ 0 w 7"/>
                <a:gd name="T7" fmla="*/ 5 h 5"/>
              </a:gdLst>
              <a:ahLst/>
              <a:cxnLst>
                <a:cxn ang="0">
                  <a:pos x="T0" y="T1"/>
                </a:cxn>
                <a:cxn ang="0">
                  <a:pos x="T2" y="T3"/>
                </a:cxn>
                <a:cxn ang="0">
                  <a:pos x="T4" y="T5"/>
                </a:cxn>
                <a:cxn ang="0">
                  <a:pos x="T6" y="T7"/>
                </a:cxn>
              </a:cxnLst>
              <a:rect l="0" t="0" r="r" b="b"/>
              <a:pathLst>
                <a:path w="7" h="5">
                  <a:moveTo>
                    <a:pt x="0" y="5"/>
                  </a:moveTo>
                  <a:lnTo>
                    <a:pt x="4" y="5"/>
                  </a:lnTo>
                  <a:lnTo>
                    <a:pt x="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0" name="Freeform 20167"/>
            <p:cNvSpPr/>
            <p:nvPr/>
          </p:nvSpPr>
          <p:spPr bwMode="auto">
            <a:xfrm>
              <a:off x="4406900" y="3890963"/>
              <a:ext cx="28575" cy="28575"/>
            </a:xfrm>
            <a:custGeom>
              <a:avLst/>
              <a:gdLst>
                <a:gd name="T0" fmla="*/ 6 w 8"/>
                <a:gd name="T1" fmla="*/ 1 h 8"/>
                <a:gd name="T2" fmla="*/ 1 w 8"/>
                <a:gd name="T3" fmla="*/ 2 h 8"/>
                <a:gd name="T4" fmla="*/ 6 w 8"/>
                <a:gd name="T5" fmla="*/ 8 h 8"/>
                <a:gd name="T6" fmla="*/ 8 w 8"/>
                <a:gd name="T7" fmla="*/ 7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4" y="0"/>
                    <a:pt x="2" y="0"/>
                    <a:pt x="1" y="2"/>
                  </a:cubicBezTo>
                  <a:cubicBezTo>
                    <a:pt x="0" y="6"/>
                    <a:pt x="4" y="6"/>
                    <a:pt x="6" y="8"/>
                  </a:cubicBezTo>
                  <a:cubicBezTo>
                    <a:pt x="7" y="8"/>
                    <a:pt x="8" y="8"/>
                    <a:pt x="8" y="7"/>
                  </a:cubicBezTo>
                  <a:cubicBezTo>
                    <a:pt x="8" y="5"/>
                    <a:pt x="8"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1" name="Freeform 20168"/>
            <p:cNvSpPr/>
            <p:nvPr/>
          </p:nvSpPr>
          <p:spPr bwMode="auto">
            <a:xfrm>
              <a:off x="3922713" y="3552825"/>
              <a:ext cx="14288" cy="17463"/>
            </a:xfrm>
            <a:custGeom>
              <a:avLst/>
              <a:gdLst>
                <a:gd name="T0" fmla="*/ 3 w 4"/>
                <a:gd name="T1" fmla="*/ 5 h 5"/>
                <a:gd name="T2" fmla="*/ 4 w 4"/>
                <a:gd name="T3" fmla="*/ 3 h 5"/>
                <a:gd name="T4" fmla="*/ 1 w 4"/>
                <a:gd name="T5" fmla="*/ 0 h 5"/>
                <a:gd name="T6" fmla="*/ 1 w 4"/>
                <a:gd name="T7" fmla="*/ 2 h 5"/>
                <a:gd name="T8" fmla="*/ 3 w 4"/>
                <a:gd name="T9" fmla="*/ 5 h 5"/>
              </a:gdLst>
              <a:ahLst/>
              <a:cxnLst>
                <a:cxn ang="0">
                  <a:pos x="T0" y="T1"/>
                </a:cxn>
                <a:cxn ang="0">
                  <a:pos x="T2" y="T3"/>
                </a:cxn>
                <a:cxn ang="0">
                  <a:pos x="T4" y="T5"/>
                </a:cxn>
                <a:cxn ang="0">
                  <a:pos x="T6" y="T7"/>
                </a:cxn>
                <a:cxn ang="0">
                  <a:pos x="T8" y="T9"/>
                </a:cxn>
              </a:cxnLst>
              <a:rect l="0" t="0" r="r" b="b"/>
              <a:pathLst>
                <a:path w="4" h="5">
                  <a:moveTo>
                    <a:pt x="3" y="5"/>
                  </a:moveTo>
                  <a:cubicBezTo>
                    <a:pt x="4" y="3"/>
                    <a:pt x="4" y="3"/>
                    <a:pt x="4" y="3"/>
                  </a:cubicBezTo>
                  <a:cubicBezTo>
                    <a:pt x="1" y="0"/>
                    <a:pt x="1" y="0"/>
                    <a:pt x="1" y="0"/>
                  </a:cubicBezTo>
                  <a:cubicBezTo>
                    <a:pt x="1" y="2"/>
                    <a:pt x="1" y="2"/>
                    <a:pt x="1" y="2"/>
                  </a:cubicBezTo>
                  <a:cubicBezTo>
                    <a:pt x="0" y="3"/>
                    <a:pt x="2" y="4"/>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2" name="Freeform 20169"/>
            <p:cNvSpPr/>
            <p:nvPr/>
          </p:nvSpPr>
          <p:spPr bwMode="auto">
            <a:xfrm>
              <a:off x="3970338" y="3609975"/>
              <a:ext cx="14288" cy="14288"/>
            </a:xfrm>
            <a:custGeom>
              <a:avLst/>
              <a:gdLst>
                <a:gd name="T0" fmla="*/ 0 w 4"/>
                <a:gd name="T1" fmla="*/ 2 h 4"/>
                <a:gd name="T2" fmla="*/ 4 w 4"/>
                <a:gd name="T3" fmla="*/ 1 h 4"/>
                <a:gd name="T4" fmla="*/ 1 w 4"/>
                <a:gd name="T5" fmla="*/ 0 h 4"/>
                <a:gd name="T6" fmla="*/ 0 w 4"/>
                <a:gd name="T7" fmla="*/ 2 h 4"/>
              </a:gdLst>
              <a:ahLst/>
              <a:cxnLst>
                <a:cxn ang="0">
                  <a:pos x="T0" y="T1"/>
                </a:cxn>
                <a:cxn ang="0">
                  <a:pos x="T2" y="T3"/>
                </a:cxn>
                <a:cxn ang="0">
                  <a:pos x="T4" y="T5"/>
                </a:cxn>
                <a:cxn ang="0">
                  <a:pos x="T6" y="T7"/>
                </a:cxn>
              </a:cxnLst>
              <a:rect l="0" t="0" r="r" b="b"/>
              <a:pathLst>
                <a:path w="4" h="4">
                  <a:moveTo>
                    <a:pt x="0" y="2"/>
                  </a:moveTo>
                  <a:cubicBezTo>
                    <a:pt x="1" y="4"/>
                    <a:pt x="3" y="2"/>
                    <a:pt x="4" y="1"/>
                  </a:cubicBezTo>
                  <a:cubicBezTo>
                    <a:pt x="3" y="0"/>
                    <a:pt x="2" y="0"/>
                    <a:pt x="1"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3" name="Freeform 20170"/>
            <p:cNvSpPr/>
            <p:nvPr/>
          </p:nvSpPr>
          <p:spPr bwMode="auto">
            <a:xfrm>
              <a:off x="4373563" y="3927475"/>
              <a:ext cx="33338" cy="36513"/>
            </a:xfrm>
            <a:custGeom>
              <a:avLst/>
              <a:gdLst>
                <a:gd name="T0" fmla="*/ 7 w 9"/>
                <a:gd name="T1" fmla="*/ 0 h 10"/>
                <a:gd name="T2" fmla="*/ 5 w 9"/>
                <a:gd name="T3" fmla="*/ 4 h 10"/>
                <a:gd name="T4" fmla="*/ 2 w 9"/>
                <a:gd name="T5" fmla="*/ 3 h 10"/>
                <a:gd name="T6" fmla="*/ 6 w 9"/>
                <a:gd name="T7" fmla="*/ 5 h 10"/>
                <a:gd name="T8" fmla="*/ 9 w 9"/>
                <a:gd name="T9" fmla="*/ 4 h 10"/>
                <a:gd name="T10" fmla="*/ 7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7" y="0"/>
                  </a:moveTo>
                  <a:cubicBezTo>
                    <a:pt x="5" y="1"/>
                    <a:pt x="3" y="2"/>
                    <a:pt x="5" y="4"/>
                  </a:cubicBezTo>
                  <a:cubicBezTo>
                    <a:pt x="2" y="3"/>
                    <a:pt x="2" y="3"/>
                    <a:pt x="2" y="3"/>
                  </a:cubicBezTo>
                  <a:cubicBezTo>
                    <a:pt x="0" y="10"/>
                    <a:pt x="4" y="1"/>
                    <a:pt x="6" y="5"/>
                  </a:cubicBezTo>
                  <a:cubicBezTo>
                    <a:pt x="7" y="5"/>
                    <a:pt x="8" y="5"/>
                    <a:pt x="9" y="4"/>
                  </a:cubicBezTo>
                  <a:cubicBezTo>
                    <a:pt x="9" y="2"/>
                    <a:pt x="8"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4" name="Freeform 20171"/>
            <p:cNvSpPr/>
            <p:nvPr/>
          </p:nvSpPr>
          <p:spPr bwMode="auto">
            <a:xfrm>
              <a:off x="3930650" y="3654425"/>
              <a:ext cx="6350" cy="3175"/>
            </a:xfrm>
            <a:custGeom>
              <a:avLst/>
              <a:gdLst>
                <a:gd name="T0" fmla="*/ 0 w 2"/>
                <a:gd name="T1" fmla="*/ 1 h 1"/>
                <a:gd name="T2" fmla="*/ 1 w 2"/>
                <a:gd name="T3" fmla="*/ 1 h 1"/>
                <a:gd name="T4" fmla="*/ 2 w 2"/>
                <a:gd name="T5" fmla="*/ 1 h 1"/>
                <a:gd name="T6" fmla="*/ 1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1" y="1"/>
                    <a:pt x="1" y="1"/>
                  </a:cubicBezTo>
                  <a:cubicBezTo>
                    <a:pt x="2" y="1"/>
                    <a:pt x="2" y="1"/>
                    <a:pt x="2" y="1"/>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5" name="Freeform 20172"/>
            <p:cNvSpPr/>
            <p:nvPr/>
          </p:nvSpPr>
          <p:spPr bwMode="auto">
            <a:xfrm>
              <a:off x="4206875" y="3916363"/>
              <a:ext cx="11113" cy="22225"/>
            </a:xfrm>
            <a:custGeom>
              <a:avLst/>
              <a:gdLst>
                <a:gd name="T0" fmla="*/ 2 w 3"/>
                <a:gd name="T1" fmla="*/ 6 h 6"/>
                <a:gd name="T2" fmla="*/ 3 w 3"/>
                <a:gd name="T3" fmla="*/ 1 h 6"/>
                <a:gd name="T4" fmla="*/ 1 w 3"/>
                <a:gd name="T5" fmla="*/ 1 h 6"/>
                <a:gd name="T6" fmla="*/ 2 w 3"/>
                <a:gd name="T7" fmla="*/ 6 h 6"/>
              </a:gdLst>
              <a:ahLst/>
              <a:cxnLst>
                <a:cxn ang="0">
                  <a:pos x="T0" y="T1"/>
                </a:cxn>
                <a:cxn ang="0">
                  <a:pos x="T2" y="T3"/>
                </a:cxn>
                <a:cxn ang="0">
                  <a:pos x="T4" y="T5"/>
                </a:cxn>
                <a:cxn ang="0">
                  <a:pos x="T6" y="T7"/>
                </a:cxn>
              </a:cxnLst>
              <a:rect l="0" t="0" r="r" b="b"/>
              <a:pathLst>
                <a:path w="3" h="6">
                  <a:moveTo>
                    <a:pt x="2" y="6"/>
                  </a:moveTo>
                  <a:cubicBezTo>
                    <a:pt x="3" y="4"/>
                    <a:pt x="2" y="3"/>
                    <a:pt x="3" y="1"/>
                  </a:cubicBezTo>
                  <a:cubicBezTo>
                    <a:pt x="2" y="0"/>
                    <a:pt x="1" y="0"/>
                    <a:pt x="1" y="1"/>
                  </a:cubicBezTo>
                  <a:cubicBezTo>
                    <a:pt x="0" y="3"/>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6" name="Freeform 20173"/>
            <p:cNvSpPr/>
            <p:nvPr/>
          </p:nvSpPr>
          <p:spPr bwMode="auto">
            <a:xfrm>
              <a:off x="4170363" y="3911600"/>
              <a:ext cx="25400" cy="30163"/>
            </a:xfrm>
            <a:custGeom>
              <a:avLst/>
              <a:gdLst>
                <a:gd name="T0" fmla="*/ 7 w 7"/>
                <a:gd name="T1" fmla="*/ 4 h 8"/>
                <a:gd name="T2" fmla="*/ 2 w 7"/>
                <a:gd name="T3" fmla="*/ 6 h 8"/>
                <a:gd name="T4" fmla="*/ 7 w 7"/>
                <a:gd name="T5" fmla="*/ 4 h 8"/>
              </a:gdLst>
              <a:ahLst/>
              <a:cxnLst>
                <a:cxn ang="0">
                  <a:pos x="T0" y="T1"/>
                </a:cxn>
                <a:cxn ang="0">
                  <a:pos x="T2" y="T3"/>
                </a:cxn>
                <a:cxn ang="0">
                  <a:pos x="T4" y="T5"/>
                </a:cxn>
              </a:cxnLst>
              <a:rect l="0" t="0" r="r" b="b"/>
              <a:pathLst>
                <a:path w="7" h="8">
                  <a:moveTo>
                    <a:pt x="7" y="4"/>
                  </a:moveTo>
                  <a:cubicBezTo>
                    <a:pt x="5" y="0"/>
                    <a:pt x="0" y="2"/>
                    <a:pt x="2" y="6"/>
                  </a:cubicBezTo>
                  <a:cubicBezTo>
                    <a:pt x="4" y="8"/>
                    <a:pt x="7" y="7"/>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7" name="Freeform 20174"/>
            <p:cNvSpPr/>
            <p:nvPr/>
          </p:nvSpPr>
          <p:spPr bwMode="auto">
            <a:xfrm>
              <a:off x="3889375" y="3784600"/>
              <a:ext cx="7938" cy="7938"/>
            </a:xfrm>
            <a:custGeom>
              <a:avLst/>
              <a:gdLst>
                <a:gd name="T0" fmla="*/ 5 w 5"/>
                <a:gd name="T1" fmla="*/ 3 h 5"/>
                <a:gd name="T2" fmla="*/ 3 w 5"/>
                <a:gd name="T3" fmla="*/ 0 h 5"/>
                <a:gd name="T4" fmla="*/ 0 w 5"/>
                <a:gd name="T5" fmla="*/ 5 h 5"/>
                <a:gd name="T6" fmla="*/ 3 w 5"/>
                <a:gd name="T7" fmla="*/ 5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lnTo>
                    <a:pt x="3" y="0"/>
                  </a:lnTo>
                  <a:lnTo>
                    <a:pt x="0" y="5"/>
                  </a:lnTo>
                  <a:lnTo>
                    <a:pt x="3" y="5"/>
                  </a:lnTo>
                  <a:lnTo>
                    <a:pt x="5"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8" name="Freeform 20175"/>
            <p:cNvSpPr/>
            <p:nvPr/>
          </p:nvSpPr>
          <p:spPr bwMode="auto">
            <a:xfrm>
              <a:off x="3868738" y="3773488"/>
              <a:ext cx="6350" cy="7938"/>
            </a:xfrm>
            <a:custGeom>
              <a:avLst/>
              <a:gdLst>
                <a:gd name="T0" fmla="*/ 4 w 4"/>
                <a:gd name="T1" fmla="*/ 3 h 5"/>
                <a:gd name="T2" fmla="*/ 2 w 4"/>
                <a:gd name="T3" fmla="*/ 0 h 5"/>
                <a:gd name="T4" fmla="*/ 0 w 4"/>
                <a:gd name="T5" fmla="*/ 5 h 5"/>
                <a:gd name="T6" fmla="*/ 2 w 4"/>
                <a:gd name="T7" fmla="*/ 5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lnTo>
                    <a:pt x="2" y="0"/>
                  </a:lnTo>
                  <a:lnTo>
                    <a:pt x="0" y="5"/>
                  </a:lnTo>
                  <a:lnTo>
                    <a:pt x="2" y="5"/>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9" name="Freeform 20176"/>
            <p:cNvSpPr/>
            <p:nvPr/>
          </p:nvSpPr>
          <p:spPr bwMode="auto">
            <a:xfrm>
              <a:off x="3686175" y="3649663"/>
              <a:ext cx="17463" cy="22225"/>
            </a:xfrm>
            <a:custGeom>
              <a:avLst/>
              <a:gdLst>
                <a:gd name="T0" fmla="*/ 0 w 5"/>
                <a:gd name="T1" fmla="*/ 3 h 6"/>
                <a:gd name="T2" fmla="*/ 2 w 5"/>
                <a:gd name="T3" fmla="*/ 4 h 6"/>
                <a:gd name="T4" fmla="*/ 5 w 5"/>
                <a:gd name="T5" fmla="*/ 3 h 6"/>
                <a:gd name="T6" fmla="*/ 0 w 5"/>
                <a:gd name="T7" fmla="*/ 3 h 6"/>
              </a:gdLst>
              <a:ahLst/>
              <a:cxnLst>
                <a:cxn ang="0">
                  <a:pos x="T0" y="T1"/>
                </a:cxn>
                <a:cxn ang="0">
                  <a:pos x="T2" y="T3"/>
                </a:cxn>
                <a:cxn ang="0">
                  <a:pos x="T4" y="T5"/>
                </a:cxn>
                <a:cxn ang="0">
                  <a:pos x="T6" y="T7"/>
                </a:cxn>
              </a:cxnLst>
              <a:rect l="0" t="0" r="r" b="b"/>
              <a:pathLst>
                <a:path w="5" h="6">
                  <a:moveTo>
                    <a:pt x="0" y="3"/>
                  </a:moveTo>
                  <a:cubicBezTo>
                    <a:pt x="2" y="4"/>
                    <a:pt x="2" y="4"/>
                    <a:pt x="2" y="4"/>
                  </a:cubicBezTo>
                  <a:cubicBezTo>
                    <a:pt x="4" y="6"/>
                    <a:pt x="4" y="3"/>
                    <a:pt x="5" y="3"/>
                  </a:cubicBezTo>
                  <a:cubicBezTo>
                    <a:pt x="4" y="2"/>
                    <a:pt x="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0" name="Freeform 20177"/>
            <p:cNvSpPr/>
            <p:nvPr/>
          </p:nvSpPr>
          <p:spPr bwMode="auto">
            <a:xfrm>
              <a:off x="3729038" y="3748088"/>
              <a:ext cx="19050" cy="19050"/>
            </a:xfrm>
            <a:custGeom>
              <a:avLst/>
              <a:gdLst>
                <a:gd name="T0" fmla="*/ 5 w 5"/>
                <a:gd name="T1" fmla="*/ 2 h 5"/>
                <a:gd name="T2" fmla="*/ 0 w 5"/>
                <a:gd name="T3" fmla="*/ 4 h 5"/>
                <a:gd name="T4" fmla="*/ 1 w 5"/>
                <a:gd name="T5" fmla="*/ 4 h 5"/>
                <a:gd name="T6" fmla="*/ 5 w 5"/>
                <a:gd name="T7" fmla="*/ 2 h 5"/>
              </a:gdLst>
              <a:ahLst/>
              <a:cxnLst>
                <a:cxn ang="0">
                  <a:pos x="T0" y="T1"/>
                </a:cxn>
                <a:cxn ang="0">
                  <a:pos x="T2" y="T3"/>
                </a:cxn>
                <a:cxn ang="0">
                  <a:pos x="T4" y="T5"/>
                </a:cxn>
                <a:cxn ang="0">
                  <a:pos x="T6" y="T7"/>
                </a:cxn>
              </a:cxnLst>
              <a:rect l="0" t="0" r="r" b="b"/>
              <a:pathLst>
                <a:path w="5" h="5">
                  <a:moveTo>
                    <a:pt x="5" y="2"/>
                  </a:moveTo>
                  <a:cubicBezTo>
                    <a:pt x="4" y="0"/>
                    <a:pt x="0" y="2"/>
                    <a:pt x="0" y="4"/>
                  </a:cubicBezTo>
                  <a:cubicBezTo>
                    <a:pt x="1" y="4"/>
                    <a:pt x="1" y="4"/>
                    <a:pt x="1" y="4"/>
                  </a:cubicBezTo>
                  <a:cubicBezTo>
                    <a:pt x="3" y="5"/>
                    <a:pt x="5"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1" name="Freeform 20178"/>
            <p:cNvSpPr/>
            <p:nvPr/>
          </p:nvSpPr>
          <p:spPr bwMode="auto">
            <a:xfrm>
              <a:off x="3514725" y="3683000"/>
              <a:ext cx="163513" cy="174625"/>
            </a:xfrm>
            <a:custGeom>
              <a:avLst/>
              <a:gdLst>
                <a:gd name="T0" fmla="*/ 40 w 45"/>
                <a:gd name="T1" fmla="*/ 32 h 48"/>
                <a:gd name="T2" fmla="*/ 41 w 45"/>
                <a:gd name="T3" fmla="*/ 28 h 48"/>
                <a:gd name="T4" fmla="*/ 41 w 45"/>
                <a:gd name="T5" fmla="*/ 24 h 48"/>
                <a:gd name="T6" fmla="*/ 41 w 45"/>
                <a:gd name="T7" fmla="*/ 15 h 48"/>
                <a:gd name="T8" fmla="*/ 35 w 45"/>
                <a:gd name="T9" fmla="*/ 9 h 48"/>
                <a:gd name="T10" fmla="*/ 29 w 45"/>
                <a:gd name="T11" fmla="*/ 5 h 48"/>
                <a:gd name="T12" fmla="*/ 23 w 45"/>
                <a:gd name="T13" fmla="*/ 2 h 48"/>
                <a:gd name="T14" fmla="*/ 16 w 45"/>
                <a:gd name="T15" fmla="*/ 2 h 48"/>
                <a:gd name="T16" fmla="*/ 15 w 45"/>
                <a:gd name="T17" fmla="*/ 4 h 48"/>
                <a:gd name="T18" fmla="*/ 10 w 45"/>
                <a:gd name="T19" fmla="*/ 5 h 48"/>
                <a:gd name="T20" fmla="*/ 9 w 45"/>
                <a:gd name="T21" fmla="*/ 9 h 48"/>
                <a:gd name="T22" fmla="*/ 6 w 45"/>
                <a:gd name="T23" fmla="*/ 9 h 48"/>
                <a:gd name="T24" fmla="*/ 2 w 45"/>
                <a:gd name="T25" fmla="*/ 13 h 48"/>
                <a:gd name="T26" fmla="*/ 3 w 45"/>
                <a:gd name="T27" fmla="*/ 13 h 48"/>
                <a:gd name="T28" fmla="*/ 0 w 45"/>
                <a:gd name="T29" fmla="*/ 19 h 48"/>
                <a:gd name="T30" fmla="*/ 2 w 45"/>
                <a:gd name="T31" fmla="*/ 20 h 48"/>
                <a:gd name="T32" fmla="*/ 0 w 45"/>
                <a:gd name="T33" fmla="*/ 23 h 48"/>
                <a:gd name="T34" fmla="*/ 2 w 45"/>
                <a:gd name="T35" fmla="*/ 32 h 48"/>
                <a:gd name="T36" fmla="*/ 4 w 45"/>
                <a:gd name="T37" fmla="*/ 35 h 48"/>
                <a:gd name="T38" fmla="*/ 8 w 45"/>
                <a:gd name="T39" fmla="*/ 41 h 48"/>
                <a:gd name="T40" fmla="*/ 12 w 45"/>
                <a:gd name="T41" fmla="*/ 44 h 48"/>
                <a:gd name="T42" fmla="*/ 11 w 45"/>
                <a:gd name="T43" fmla="*/ 45 h 48"/>
                <a:gd name="T44" fmla="*/ 17 w 45"/>
                <a:gd name="T45" fmla="*/ 48 h 48"/>
                <a:gd name="T46" fmla="*/ 28 w 45"/>
                <a:gd name="T47" fmla="*/ 42 h 48"/>
                <a:gd name="T48" fmla="*/ 35 w 45"/>
                <a:gd name="T49" fmla="*/ 41 h 48"/>
                <a:gd name="T50" fmla="*/ 40 w 45"/>
                <a:gd name="T51"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8">
                  <a:moveTo>
                    <a:pt x="40" y="32"/>
                  </a:moveTo>
                  <a:cubicBezTo>
                    <a:pt x="40" y="30"/>
                    <a:pt x="40" y="28"/>
                    <a:pt x="41" y="28"/>
                  </a:cubicBezTo>
                  <a:cubicBezTo>
                    <a:pt x="42" y="27"/>
                    <a:pt x="41" y="25"/>
                    <a:pt x="41" y="24"/>
                  </a:cubicBezTo>
                  <a:cubicBezTo>
                    <a:pt x="45" y="21"/>
                    <a:pt x="40" y="18"/>
                    <a:pt x="41" y="15"/>
                  </a:cubicBezTo>
                  <a:cubicBezTo>
                    <a:pt x="38" y="15"/>
                    <a:pt x="38" y="10"/>
                    <a:pt x="35" y="9"/>
                  </a:cubicBezTo>
                  <a:cubicBezTo>
                    <a:pt x="36" y="7"/>
                    <a:pt x="31" y="4"/>
                    <a:pt x="29" y="5"/>
                  </a:cubicBezTo>
                  <a:cubicBezTo>
                    <a:pt x="28" y="0"/>
                    <a:pt x="25" y="6"/>
                    <a:pt x="23" y="2"/>
                  </a:cubicBezTo>
                  <a:cubicBezTo>
                    <a:pt x="21" y="4"/>
                    <a:pt x="19" y="2"/>
                    <a:pt x="16" y="2"/>
                  </a:cubicBezTo>
                  <a:cubicBezTo>
                    <a:pt x="15" y="4"/>
                    <a:pt x="15" y="4"/>
                    <a:pt x="15" y="4"/>
                  </a:cubicBezTo>
                  <a:cubicBezTo>
                    <a:pt x="12" y="2"/>
                    <a:pt x="12" y="7"/>
                    <a:pt x="10" y="5"/>
                  </a:cubicBezTo>
                  <a:cubicBezTo>
                    <a:pt x="8" y="6"/>
                    <a:pt x="9" y="8"/>
                    <a:pt x="9" y="9"/>
                  </a:cubicBezTo>
                  <a:cubicBezTo>
                    <a:pt x="6" y="9"/>
                    <a:pt x="6" y="9"/>
                    <a:pt x="6" y="9"/>
                  </a:cubicBezTo>
                  <a:cubicBezTo>
                    <a:pt x="6" y="12"/>
                    <a:pt x="4" y="12"/>
                    <a:pt x="2" y="13"/>
                  </a:cubicBezTo>
                  <a:cubicBezTo>
                    <a:pt x="3" y="13"/>
                    <a:pt x="3" y="13"/>
                    <a:pt x="3" y="13"/>
                  </a:cubicBezTo>
                  <a:cubicBezTo>
                    <a:pt x="3" y="16"/>
                    <a:pt x="2" y="17"/>
                    <a:pt x="0" y="19"/>
                  </a:cubicBezTo>
                  <a:cubicBezTo>
                    <a:pt x="2" y="20"/>
                    <a:pt x="2" y="20"/>
                    <a:pt x="2" y="20"/>
                  </a:cubicBezTo>
                  <a:cubicBezTo>
                    <a:pt x="2" y="21"/>
                    <a:pt x="1" y="22"/>
                    <a:pt x="0" y="23"/>
                  </a:cubicBezTo>
                  <a:cubicBezTo>
                    <a:pt x="1" y="26"/>
                    <a:pt x="2" y="28"/>
                    <a:pt x="2" y="32"/>
                  </a:cubicBezTo>
                  <a:cubicBezTo>
                    <a:pt x="3" y="32"/>
                    <a:pt x="4" y="34"/>
                    <a:pt x="4" y="35"/>
                  </a:cubicBezTo>
                  <a:cubicBezTo>
                    <a:pt x="5" y="37"/>
                    <a:pt x="7" y="40"/>
                    <a:pt x="8" y="41"/>
                  </a:cubicBezTo>
                  <a:cubicBezTo>
                    <a:pt x="9" y="43"/>
                    <a:pt x="12" y="41"/>
                    <a:pt x="12" y="44"/>
                  </a:cubicBezTo>
                  <a:cubicBezTo>
                    <a:pt x="11" y="45"/>
                    <a:pt x="11" y="45"/>
                    <a:pt x="11" y="45"/>
                  </a:cubicBezTo>
                  <a:cubicBezTo>
                    <a:pt x="13" y="48"/>
                    <a:pt x="15" y="47"/>
                    <a:pt x="17" y="48"/>
                  </a:cubicBezTo>
                  <a:cubicBezTo>
                    <a:pt x="22" y="48"/>
                    <a:pt x="26" y="47"/>
                    <a:pt x="28" y="42"/>
                  </a:cubicBezTo>
                  <a:cubicBezTo>
                    <a:pt x="31" y="43"/>
                    <a:pt x="32" y="39"/>
                    <a:pt x="35" y="41"/>
                  </a:cubicBezTo>
                  <a:cubicBezTo>
                    <a:pt x="33" y="37"/>
                    <a:pt x="38" y="34"/>
                    <a:pt x="4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2" name="Freeform 20179"/>
            <p:cNvSpPr/>
            <p:nvPr/>
          </p:nvSpPr>
          <p:spPr bwMode="auto">
            <a:xfrm>
              <a:off x="3689350" y="3770313"/>
              <a:ext cx="11113" cy="14288"/>
            </a:xfrm>
            <a:custGeom>
              <a:avLst/>
              <a:gdLst>
                <a:gd name="T0" fmla="*/ 1 w 3"/>
                <a:gd name="T1" fmla="*/ 0 h 4"/>
                <a:gd name="T2" fmla="*/ 2 w 3"/>
                <a:gd name="T3" fmla="*/ 4 h 4"/>
                <a:gd name="T4" fmla="*/ 1 w 3"/>
                <a:gd name="T5" fmla="*/ 0 h 4"/>
              </a:gdLst>
              <a:ahLst/>
              <a:cxnLst>
                <a:cxn ang="0">
                  <a:pos x="T0" y="T1"/>
                </a:cxn>
                <a:cxn ang="0">
                  <a:pos x="T2" y="T3"/>
                </a:cxn>
                <a:cxn ang="0">
                  <a:pos x="T4" y="T5"/>
                </a:cxn>
              </a:cxnLst>
              <a:rect l="0" t="0" r="r" b="b"/>
              <a:pathLst>
                <a:path w="3" h="4">
                  <a:moveTo>
                    <a:pt x="1" y="0"/>
                  </a:moveTo>
                  <a:cubicBezTo>
                    <a:pt x="0" y="1"/>
                    <a:pt x="2" y="2"/>
                    <a:pt x="2" y="4"/>
                  </a:cubicBezTo>
                  <a:cubicBezTo>
                    <a:pt x="3" y="3"/>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3" name="Freeform 20180"/>
            <p:cNvSpPr/>
            <p:nvPr/>
          </p:nvSpPr>
          <p:spPr bwMode="auto">
            <a:xfrm>
              <a:off x="3835400" y="3967163"/>
              <a:ext cx="22225" cy="17463"/>
            </a:xfrm>
            <a:custGeom>
              <a:avLst/>
              <a:gdLst>
                <a:gd name="T0" fmla="*/ 5 w 6"/>
                <a:gd name="T1" fmla="*/ 5 h 5"/>
                <a:gd name="T2" fmla="*/ 6 w 6"/>
                <a:gd name="T3" fmla="*/ 4 h 5"/>
                <a:gd name="T4" fmla="*/ 1 w 6"/>
                <a:gd name="T5" fmla="*/ 0 h 5"/>
                <a:gd name="T6" fmla="*/ 5 w 6"/>
                <a:gd name="T7" fmla="*/ 5 h 5"/>
              </a:gdLst>
              <a:ahLst/>
              <a:cxnLst>
                <a:cxn ang="0">
                  <a:pos x="T0" y="T1"/>
                </a:cxn>
                <a:cxn ang="0">
                  <a:pos x="T2" y="T3"/>
                </a:cxn>
                <a:cxn ang="0">
                  <a:pos x="T4" y="T5"/>
                </a:cxn>
                <a:cxn ang="0">
                  <a:pos x="T6" y="T7"/>
                </a:cxn>
              </a:cxnLst>
              <a:rect l="0" t="0" r="r" b="b"/>
              <a:pathLst>
                <a:path w="6" h="5">
                  <a:moveTo>
                    <a:pt x="5" y="5"/>
                  </a:moveTo>
                  <a:cubicBezTo>
                    <a:pt x="6" y="4"/>
                    <a:pt x="6" y="4"/>
                    <a:pt x="6" y="4"/>
                  </a:cubicBezTo>
                  <a:cubicBezTo>
                    <a:pt x="1" y="0"/>
                    <a:pt x="1" y="0"/>
                    <a:pt x="1" y="0"/>
                  </a:cubicBezTo>
                  <a:cubicBezTo>
                    <a:pt x="0" y="2"/>
                    <a:pt x="4" y="3"/>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54" name="Freeform 5"/>
          <p:cNvSpPr>
            <a:spLocks noEditPoints="1"/>
          </p:cNvSpPr>
          <p:nvPr userDrawn="1"/>
        </p:nvSpPr>
        <p:spPr bwMode="auto">
          <a:xfrm>
            <a:off x="10011913" y="-215069"/>
            <a:ext cx="1763712" cy="1738312"/>
          </a:xfrm>
          <a:custGeom>
            <a:avLst/>
            <a:gdLst>
              <a:gd name="T0" fmla="*/ 567 w 1786"/>
              <a:gd name="T1" fmla="*/ 962 h 1764"/>
              <a:gd name="T2" fmla="*/ 258 w 1786"/>
              <a:gd name="T3" fmla="*/ 1113 h 1764"/>
              <a:gd name="T4" fmla="*/ 491 w 1786"/>
              <a:gd name="T5" fmla="*/ 961 h 1764"/>
              <a:gd name="T6" fmla="*/ 593 w 1786"/>
              <a:gd name="T7" fmla="*/ 768 h 1764"/>
              <a:gd name="T8" fmla="*/ 610 w 1786"/>
              <a:gd name="T9" fmla="*/ 648 h 1764"/>
              <a:gd name="T10" fmla="*/ 724 w 1786"/>
              <a:gd name="T11" fmla="*/ 487 h 1764"/>
              <a:gd name="T12" fmla="*/ 860 w 1786"/>
              <a:gd name="T13" fmla="*/ 581 h 1764"/>
              <a:gd name="T14" fmla="*/ 1180 w 1786"/>
              <a:gd name="T15" fmla="*/ 594 h 1764"/>
              <a:gd name="T16" fmla="*/ 1424 w 1786"/>
              <a:gd name="T17" fmla="*/ 672 h 1764"/>
              <a:gd name="T18" fmla="*/ 1379 w 1786"/>
              <a:gd name="T19" fmla="*/ 780 h 1764"/>
              <a:gd name="T20" fmla="*/ 1329 w 1786"/>
              <a:gd name="T21" fmla="*/ 1126 h 1764"/>
              <a:gd name="T22" fmla="*/ 1150 w 1786"/>
              <a:gd name="T23" fmla="*/ 1111 h 1764"/>
              <a:gd name="T24" fmla="*/ 1158 w 1786"/>
              <a:gd name="T25" fmla="*/ 1194 h 1764"/>
              <a:gd name="T26" fmla="*/ 961 w 1786"/>
              <a:gd name="T27" fmla="*/ 1252 h 1764"/>
              <a:gd name="T28" fmla="*/ 827 w 1786"/>
              <a:gd name="T29" fmla="*/ 1267 h 1764"/>
              <a:gd name="T30" fmla="*/ 693 w 1786"/>
              <a:gd name="T31" fmla="*/ 1206 h 1764"/>
              <a:gd name="T32" fmla="*/ 739 w 1786"/>
              <a:gd name="T33" fmla="*/ 635 h 1764"/>
              <a:gd name="T34" fmla="*/ 1190 w 1786"/>
              <a:gd name="T35" fmla="*/ 755 h 1764"/>
              <a:gd name="T36" fmla="*/ 573 w 1786"/>
              <a:gd name="T37" fmla="*/ 666 h 1764"/>
              <a:gd name="T38" fmla="*/ 1184 w 1786"/>
              <a:gd name="T39" fmla="*/ 1013 h 1764"/>
              <a:gd name="T40" fmla="*/ 580 w 1786"/>
              <a:gd name="T41" fmla="*/ 1034 h 1764"/>
              <a:gd name="T42" fmla="*/ 1228 w 1786"/>
              <a:gd name="T43" fmla="*/ 708 h 1764"/>
              <a:gd name="T44" fmla="*/ 1088 w 1786"/>
              <a:gd name="T45" fmla="*/ 673 h 1764"/>
              <a:gd name="T46" fmla="*/ 1019 w 1786"/>
              <a:gd name="T47" fmla="*/ 627 h 1764"/>
              <a:gd name="T48" fmla="*/ 1009 w 1786"/>
              <a:gd name="T49" fmla="*/ 1192 h 1764"/>
              <a:gd name="T50" fmla="*/ 1098 w 1786"/>
              <a:gd name="T51" fmla="*/ 569 h 1764"/>
              <a:gd name="T52" fmla="*/ 1291 w 1786"/>
              <a:gd name="T53" fmla="*/ 1217 h 1764"/>
              <a:gd name="T54" fmla="*/ 218 w 1786"/>
              <a:gd name="T55" fmla="*/ 1226 h 1764"/>
              <a:gd name="T56" fmla="*/ 412 w 1786"/>
              <a:gd name="T57" fmla="*/ 487 h 1764"/>
              <a:gd name="T58" fmla="*/ 801 w 1786"/>
              <a:gd name="T59" fmla="*/ 1546 h 1764"/>
              <a:gd name="T60" fmla="*/ 1591 w 1786"/>
              <a:gd name="T61" fmla="*/ 1641 h 1764"/>
              <a:gd name="T62" fmla="*/ 942 w 1786"/>
              <a:gd name="T63" fmla="*/ 1287 h 1764"/>
              <a:gd name="T64" fmla="*/ 1749 w 1786"/>
              <a:gd name="T65" fmla="*/ 536 h 1764"/>
              <a:gd name="T66" fmla="*/ 914 w 1786"/>
              <a:gd name="T67" fmla="*/ 1463 h 1764"/>
              <a:gd name="T68" fmla="*/ 1519 w 1786"/>
              <a:gd name="T69" fmla="*/ 833 h 1764"/>
              <a:gd name="T70" fmla="*/ 1097 w 1786"/>
              <a:gd name="T71" fmla="*/ 389 h 1764"/>
              <a:gd name="T72" fmla="*/ 1584 w 1786"/>
              <a:gd name="T73" fmla="*/ 549 h 1764"/>
              <a:gd name="T74" fmla="*/ 1563 w 1786"/>
              <a:gd name="T75" fmla="*/ 595 h 1764"/>
              <a:gd name="T76" fmla="*/ 617 w 1786"/>
              <a:gd name="T77" fmla="*/ 482 h 1764"/>
              <a:gd name="T78" fmla="*/ 888 w 1786"/>
              <a:gd name="T79" fmla="*/ 1425 h 1764"/>
              <a:gd name="T80" fmla="*/ 921 w 1786"/>
              <a:gd name="T81" fmla="*/ 1533 h 1764"/>
              <a:gd name="T82" fmla="*/ 1534 w 1786"/>
              <a:gd name="T83" fmla="*/ 1523 h 1764"/>
              <a:gd name="T84" fmla="*/ 1570 w 1786"/>
              <a:gd name="T85" fmla="*/ 392 h 1764"/>
              <a:gd name="T86" fmla="*/ 484 w 1786"/>
              <a:gd name="T87" fmla="*/ 1256 h 1764"/>
              <a:gd name="T88" fmla="*/ 1060 w 1786"/>
              <a:gd name="T89" fmla="*/ 334 h 1764"/>
              <a:gd name="T90" fmla="*/ 1402 w 1786"/>
              <a:gd name="T91" fmla="*/ 1096 h 1764"/>
              <a:gd name="T92" fmla="*/ 1574 w 1786"/>
              <a:gd name="T93" fmla="*/ 814 h 1764"/>
              <a:gd name="T94" fmla="*/ 1231 w 1786"/>
              <a:gd name="T95" fmla="*/ 491 h 1764"/>
              <a:gd name="T96" fmla="*/ 768 w 1786"/>
              <a:gd name="T97" fmla="*/ 1212 h 1764"/>
              <a:gd name="T98" fmla="*/ 250 w 1786"/>
              <a:gd name="T99" fmla="*/ 1238 h 1764"/>
              <a:gd name="T100" fmla="*/ 1173 w 1786"/>
              <a:gd name="T101" fmla="*/ 1115 h 1764"/>
              <a:gd name="T102" fmla="*/ 512 w 1786"/>
              <a:gd name="T103" fmla="*/ 1086 h 1764"/>
              <a:gd name="T104" fmla="*/ 1437 w 1786"/>
              <a:gd name="T105" fmla="*/ 1340 h 1764"/>
              <a:gd name="T106" fmla="*/ 600 w 1786"/>
              <a:gd name="T107" fmla="*/ 1165 h 1764"/>
              <a:gd name="T108" fmla="*/ 295 w 1786"/>
              <a:gd name="T109" fmla="*/ 652 h 1764"/>
              <a:gd name="T110" fmla="*/ 1443 w 1786"/>
              <a:gd name="T111" fmla="*/ 450 h 1764"/>
              <a:gd name="T112" fmla="*/ 130 w 1786"/>
              <a:gd name="T113" fmla="*/ 635 h 1764"/>
              <a:gd name="T114" fmla="*/ 556 w 1786"/>
              <a:gd name="T115" fmla="*/ 594 h 1764"/>
              <a:gd name="T116" fmla="*/ 759 w 1786"/>
              <a:gd name="T117" fmla="*/ 436 h 1764"/>
              <a:gd name="T118" fmla="*/ 476 w 1786"/>
              <a:gd name="T119" fmla="*/ 483 h 1764"/>
              <a:gd name="T120" fmla="*/ 465 w 1786"/>
              <a:gd name="T121" fmla="*/ 1304 h 1764"/>
              <a:gd name="T122" fmla="*/ 1058 w 1786"/>
              <a:gd name="T123" fmla="*/ 368 h 1764"/>
              <a:gd name="T124" fmla="*/ 801 w 1786"/>
              <a:gd name="T125" fmla="*/ 147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6" h="1764">
                <a:moveTo>
                  <a:pt x="671" y="1165"/>
                </a:moveTo>
                <a:cubicBezTo>
                  <a:pt x="670" y="1164"/>
                  <a:pt x="668" y="1163"/>
                  <a:pt x="667" y="1164"/>
                </a:cubicBezTo>
                <a:cubicBezTo>
                  <a:pt x="662" y="1165"/>
                  <a:pt x="658" y="1165"/>
                  <a:pt x="653" y="1164"/>
                </a:cubicBezTo>
                <a:cubicBezTo>
                  <a:pt x="653" y="1164"/>
                  <a:pt x="652" y="1163"/>
                  <a:pt x="652" y="1162"/>
                </a:cubicBezTo>
                <a:cubicBezTo>
                  <a:pt x="649" y="1162"/>
                  <a:pt x="647" y="1163"/>
                  <a:pt x="645" y="1164"/>
                </a:cubicBezTo>
                <a:cubicBezTo>
                  <a:pt x="644" y="1160"/>
                  <a:pt x="643" y="1157"/>
                  <a:pt x="642" y="1153"/>
                </a:cubicBezTo>
                <a:cubicBezTo>
                  <a:pt x="643" y="1152"/>
                  <a:pt x="643" y="1150"/>
                  <a:pt x="642" y="1148"/>
                </a:cubicBezTo>
                <a:cubicBezTo>
                  <a:pt x="641" y="1146"/>
                  <a:pt x="640" y="1145"/>
                  <a:pt x="637" y="1145"/>
                </a:cubicBezTo>
                <a:cubicBezTo>
                  <a:pt x="636" y="1148"/>
                  <a:pt x="632" y="1151"/>
                  <a:pt x="635" y="1156"/>
                </a:cubicBezTo>
                <a:cubicBezTo>
                  <a:pt x="630" y="1157"/>
                  <a:pt x="627" y="1159"/>
                  <a:pt x="628" y="1164"/>
                </a:cubicBezTo>
                <a:cubicBezTo>
                  <a:pt x="626" y="1163"/>
                  <a:pt x="624" y="1163"/>
                  <a:pt x="622" y="1163"/>
                </a:cubicBezTo>
                <a:cubicBezTo>
                  <a:pt x="620" y="1155"/>
                  <a:pt x="620" y="1148"/>
                  <a:pt x="625" y="1141"/>
                </a:cubicBezTo>
                <a:cubicBezTo>
                  <a:pt x="627" y="1140"/>
                  <a:pt x="629" y="1140"/>
                  <a:pt x="631" y="1139"/>
                </a:cubicBezTo>
                <a:cubicBezTo>
                  <a:pt x="632" y="1137"/>
                  <a:pt x="633" y="1135"/>
                  <a:pt x="634" y="1133"/>
                </a:cubicBezTo>
                <a:cubicBezTo>
                  <a:pt x="633" y="1133"/>
                  <a:pt x="633" y="1133"/>
                  <a:pt x="632" y="1132"/>
                </a:cubicBezTo>
                <a:cubicBezTo>
                  <a:pt x="633" y="1130"/>
                  <a:pt x="634" y="1129"/>
                  <a:pt x="635" y="1127"/>
                </a:cubicBezTo>
                <a:cubicBezTo>
                  <a:pt x="634" y="1125"/>
                  <a:pt x="634" y="1123"/>
                  <a:pt x="633" y="1122"/>
                </a:cubicBezTo>
                <a:cubicBezTo>
                  <a:pt x="632" y="1121"/>
                  <a:pt x="631" y="1120"/>
                  <a:pt x="629" y="1120"/>
                </a:cubicBezTo>
                <a:cubicBezTo>
                  <a:pt x="626" y="1121"/>
                  <a:pt x="622" y="1122"/>
                  <a:pt x="618" y="1123"/>
                </a:cubicBezTo>
                <a:cubicBezTo>
                  <a:pt x="617" y="1124"/>
                  <a:pt x="619" y="1126"/>
                  <a:pt x="617" y="1127"/>
                </a:cubicBezTo>
                <a:cubicBezTo>
                  <a:pt x="613" y="1128"/>
                  <a:pt x="611" y="1124"/>
                  <a:pt x="607" y="1123"/>
                </a:cubicBezTo>
                <a:cubicBezTo>
                  <a:pt x="609" y="1119"/>
                  <a:pt x="611" y="1116"/>
                  <a:pt x="612" y="1112"/>
                </a:cubicBezTo>
                <a:cubicBezTo>
                  <a:pt x="613" y="1109"/>
                  <a:pt x="619" y="1107"/>
                  <a:pt x="615" y="1102"/>
                </a:cubicBezTo>
                <a:cubicBezTo>
                  <a:pt x="619" y="1100"/>
                  <a:pt x="622" y="1097"/>
                  <a:pt x="625" y="1094"/>
                </a:cubicBezTo>
                <a:cubicBezTo>
                  <a:pt x="626" y="1091"/>
                  <a:pt x="626" y="1087"/>
                  <a:pt x="623" y="1083"/>
                </a:cubicBezTo>
                <a:cubicBezTo>
                  <a:pt x="619" y="1079"/>
                  <a:pt x="623" y="1072"/>
                  <a:pt x="629" y="1068"/>
                </a:cubicBezTo>
                <a:cubicBezTo>
                  <a:pt x="630" y="1067"/>
                  <a:pt x="631" y="1068"/>
                  <a:pt x="632" y="1066"/>
                </a:cubicBezTo>
                <a:cubicBezTo>
                  <a:pt x="635" y="1059"/>
                  <a:pt x="635" y="1051"/>
                  <a:pt x="640" y="1045"/>
                </a:cubicBezTo>
                <a:cubicBezTo>
                  <a:pt x="641" y="1046"/>
                  <a:pt x="641" y="1047"/>
                  <a:pt x="642" y="1048"/>
                </a:cubicBezTo>
                <a:cubicBezTo>
                  <a:pt x="644" y="1048"/>
                  <a:pt x="646" y="1048"/>
                  <a:pt x="647" y="1046"/>
                </a:cubicBezTo>
                <a:cubicBezTo>
                  <a:pt x="645" y="1044"/>
                  <a:pt x="643" y="1044"/>
                  <a:pt x="640" y="1045"/>
                </a:cubicBezTo>
                <a:cubicBezTo>
                  <a:pt x="640" y="1043"/>
                  <a:pt x="640" y="1042"/>
                  <a:pt x="639" y="1040"/>
                </a:cubicBezTo>
                <a:cubicBezTo>
                  <a:pt x="638" y="1040"/>
                  <a:pt x="637" y="1039"/>
                  <a:pt x="636" y="1040"/>
                </a:cubicBezTo>
                <a:cubicBezTo>
                  <a:pt x="634" y="1038"/>
                  <a:pt x="633" y="1036"/>
                  <a:pt x="631" y="1034"/>
                </a:cubicBezTo>
                <a:cubicBezTo>
                  <a:pt x="626" y="1035"/>
                  <a:pt x="622" y="1036"/>
                  <a:pt x="617" y="1038"/>
                </a:cubicBezTo>
                <a:cubicBezTo>
                  <a:pt x="615" y="1039"/>
                  <a:pt x="618" y="1041"/>
                  <a:pt x="617" y="1043"/>
                </a:cubicBezTo>
                <a:cubicBezTo>
                  <a:pt x="616" y="1044"/>
                  <a:pt x="611" y="1043"/>
                  <a:pt x="611" y="1045"/>
                </a:cubicBezTo>
                <a:cubicBezTo>
                  <a:pt x="611" y="1049"/>
                  <a:pt x="612" y="1051"/>
                  <a:pt x="613" y="1054"/>
                </a:cubicBezTo>
                <a:cubicBezTo>
                  <a:pt x="615" y="1054"/>
                  <a:pt x="617" y="1052"/>
                  <a:pt x="619" y="1054"/>
                </a:cubicBezTo>
                <a:cubicBezTo>
                  <a:pt x="619" y="1058"/>
                  <a:pt x="614" y="1058"/>
                  <a:pt x="613" y="1061"/>
                </a:cubicBezTo>
                <a:cubicBezTo>
                  <a:pt x="611" y="1064"/>
                  <a:pt x="609" y="1067"/>
                  <a:pt x="605" y="1068"/>
                </a:cubicBezTo>
                <a:cubicBezTo>
                  <a:pt x="601" y="1068"/>
                  <a:pt x="600" y="1073"/>
                  <a:pt x="596" y="1072"/>
                </a:cubicBezTo>
                <a:cubicBezTo>
                  <a:pt x="594" y="1070"/>
                  <a:pt x="599" y="1071"/>
                  <a:pt x="598" y="1069"/>
                </a:cubicBezTo>
                <a:cubicBezTo>
                  <a:pt x="598" y="1067"/>
                  <a:pt x="598" y="1066"/>
                  <a:pt x="600" y="1066"/>
                </a:cubicBezTo>
                <a:cubicBezTo>
                  <a:pt x="602" y="1065"/>
                  <a:pt x="603" y="1064"/>
                  <a:pt x="604" y="1062"/>
                </a:cubicBezTo>
                <a:cubicBezTo>
                  <a:pt x="604" y="1060"/>
                  <a:pt x="603" y="1058"/>
                  <a:pt x="602" y="1055"/>
                </a:cubicBezTo>
                <a:cubicBezTo>
                  <a:pt x="598" y="1056"/>
                  <a:pt x="594" y="1056"/>
                  <a:pt x="590" y="1061"/>
                </a:cubicBezTo>
                <a:cubicBezTo>
                  <a:pt x="589" y="1056"/>
                  <a:pt x="594" y="1054"/>
                  <a:pt x="593" y="1050"/>
                </a:cubicBezTo>
                <a:cubicBezTo>
                  <a:pt x="589" y="1051"/>
                  <a:pt x="586" y="1048"/>
                  <a:pt x="582" y="1046"/>
                </a:cubicBezTo>
                <a:cubicBezTo>
                  <a:pt x="580" y="1048"/>
                  <a:pt x="577" y="1051"/>
                  <a:pt x="573" y="1050"/>
                </a:cubicBezTo>
                <a:cubicBezTo>
                  <a:pt x="572" y="1050"/>
                  <a:pt x="572" y="1049"/>
                  <a:pt x="572" y="1048"/>
                </a:cubicBezTo>
                <a:cubicBezTo>
                  <a:pt x="567" y="1046"/>
                  <a:pt x="565" y="1051"/>
                  <a:pt x="562" y="1052"/>
                </a:cubicBezTo>
                <a:cubicBezTo>
                  <a:pt x="559" y="1054"/>
                  <a:pt x="557" y="1055"/>
                  <a:pt x="553" y="1055"/>
                </a:cubicBezTo>
                <a:cubicBezTo>
                  <a:pt x="548" y="1054"/>
                  <a:pt x="542" y="1056"/>
                  <a:pt x="537" y="1059"/>
                </a:cubicBezTo>
                <a:cubicBezTo>
                  <a:pt x="536" y="1057"/>
                  <a:pt x="534" y="1056"/>
                  <a:pt x="532" y="1057"/>
                </a:cubicBezTo>
                <a:cubicBezTo>
                  <a:pt x="531" y="1055"/>
                  <a:pt x="531" y="1053"/>
                  <a:pt x="530" y="1051"/>
                </a:cubicBezTo>
                <a:cubicBezTo>
                  <a:pt x="531" y="1051"/>
                  <a:pt x="531" y="1050"/>
                  <a:pt x="531" y="1050"/>
                </a:cubicBezTo>
                <a:cubicBezTo>
                  <a:pt x="536" y="1047"/>
                  <a:pt x="536" y="1047"/>
                  <a:pt x="536" y="1041"/>
                </a:cubicBezTo>
                <a:cubicBezTo>
                  <a:pt x="539" y="1038"/>
                  <a:pt x="543" y="1036"/>
                  <a:pt x="545" y="1031"/>
                </a:cubicBezTo>
                <a:cubicBezTo>
                  <a:pt x="540" y="1027"/>
                  <a:pt x="539" y="1021"/>
                  <a:pt x="542" y="1015"/>
                </a:cubicBezTo>
                <a:cubicBezTo>
                  <a:pt x="545" y="1014"/>
                  <a:pt x="549" y="1013"/>
                  <a:pt x="553" y="1012"/>
                </a:cubicBezTo>
                <a:cubicBezTo>
                  <a:pt x="554" y="1011"/>
                  <a:pt x="553" y="1010"/>
                  <a:pt x="553" y="1009"/>
                </a:cubicBezTo>
                <a:cubicBezTo>
                  <a:pt x="555" y="1006"/>
                  <a:pt x="558" y="1008"/>
                  <a:pt x="560" y="1005"/>
                </a:cubicBezTo>
                <a:cubicBezTo>
                  <a:pt x="560" y="1004"/>
                  <a:pt x="560" y="1003"/>
                  <a:pt x="558" y="1002"/>
                </a:cubicBezTo>
                <a:cubicBezTo>
                  <a:pt x="557" y="1002"/>
                  <a:pt x="557" y="1001"/>
                  <a:pt x="557" y="1000"/>
                </a:cubicBezTo>
                <a:cubicBezTo>
                  <a:pt x="559" y="998"/>
                  <a:pt x="562" y="996"/>
                  <a:pt x="561" y="992"/>
                </a:cubicBezTo>
                <a:cubicBezTo>
                  <a:pt x="564" y="991"/>
                  <a:pt x="566" y="991"/>
                  <a:pt x="568" y="990"/>
                </a:cubicBezTo>
                <a:cubicBezTo>
                  <a:pt x="571" y="992"/>
                  <a:pt x="567" y="994"/>
                  <a:pt x="569" y="997"/>
                </a:cubicBezTo>
                <a:cubicBezTo>
                  <a:pt x="572" y="997"/>
                  <a:pt x="575" y="999"/>
                  <a:pt x="579" y="1001"/>
                </a:cubicBezTo>
                <a:cubicBezTo>
                  <a:pt x="584" y="1000"/>
                  <a:pt x="590" y="998"/>
                  <a:pt x="596" y="997"/>
                </a:cubicBezTo>
                <a:cubicBezTo>
                  <a:pt x="597" y="1000"/>
                  <a:pt x="595" y="1001"/>
                  <a:pt x="592" y="1002"/>
                </a:cubicBezTo>
                <a:cubicBezTo>
                  <a:pt x="593" y="1005"/>
                  <a:pt x="594" y="1009"/>
                  <a:pt x="595" y="1012"/>
                </a:cubicBezTo>
                <a:cubicBezTo>
                  <a:pt x="596" y="1013"/>
                  <a:pt x="597" y="1013"/>
                  <a:pt x="598" y="1014"/>
                </a:cubicBezTo>
                <a:cubicBezTo>
                  <a:pt x="600" y="1013"/>
                  <a:pt x="598" y="1010"/>
                  <a:pt x="601" y="1009"/>
                </a:cubicBezTo>
                <a:cubicBezTo>
                  <a:pt x="603" y="1008"/>
                  <a:pt x="600" y="1005"/>
                  <a:pt x="602" y="1003"/>
                </a:cubicBezTo>
                <a:cubicBezTo>
                  <a:pt x="603" y="1001"/>
                  <a:pt x="601" y="999"/>
                  <a:pt x="601" y="996"/>
                </a:cubicBezTo>
                <a:cubicBezTo>
                  <a:pt x="600" y="994"/>
                  <a:pt x="600" y="992"/>
                  <a:pt x="597" y="992"/>
                </a:cubicBezTo>
                <a:cubicBezTo>
                  <a:pt x="599" y="989"/>
                  <a:pt x="600" y="990"/>
                  <a:pt x="602" y="991"/>
                </a:cubicBezTo>
                <a:cubicBezTo>
                  <a:pt x="604" y="989"/>
                  <a:pt x="601" y="987"/>
                  <a:pt x="602" y="985"/>
                </a:cubicBezTo>
                <a:cubicBezTo>
                  <a:pt x="599" y="983"/>
                  <a:pt x="596" y="982"/>
                  <a:pt x="595" y="981"/>
                </a:cubicBezTo>
                <a:cubicBezTo>
                  <a:pt x="593" y="976"/>
                  <a:pt x="592" y="973"/>
                  <a:pt x="591" y="969"/>
                </a:cubicBezTo>
                <a:cubicBezTo>
                  <a:pt x="589" y="966"/>
                  <a:pt x="585" y="972"/>
                  <a:pt x="583" y="968"/>
                </a:cubicBezTo>
                <a:cubicBezTo>
                  <a:pt x="584" y="968"/>
                  <a:pt x="585" y="968"/>
                  <a:pt x="586" y="966"/>
                </a:cubicBezTo>
                <a:cubicBezTo>
                  <a:pt x="585" y="962"/>
                  <a:pt x="584" y="958"/>
                  <a:pt x="587" y="954"/>
                </a:cubicBezTo>
                <a:cubicBezTo>
                  <a:pt x="585" y="949"/>
                  <a:pt x="586" y="943"/>
                  <a:pt x="581" y="939"/>
                </a:cubicBezTo>
                <a:cubicBezTo>
                  <a:pt x="583" y="938"/>
                  <a:pt x="582" y="936"/>
                  <a:pt x="581" y="933"/>
                </a:cubicBezTo>
                <a:cubicBezTo>
                  <a:pt x="577" y="932"/>
                  <a:pt x="575" y="929"/>
                  <a:pt x="573" y="925"/>
                </a:cubicBezTo>
                <a:cubicBezTo>
                  <a:pt x="572" y="925"/>
                  <a:pt x="571" y="925"/>
                  <a:pt x="570" y="925"/>
                </a:cubicBezTo>
                <a:cubicBezTo>
                  <a:pt x="569" y="927"/>
                  <a:pt x="568" y="930"/>
                  <a:pt x="567" y="933"/>
                </a:cubicBezTo>
                <a:cubicBezTo>
                  <a:pt x="567" y="933"/>
                  <a:pt x="568" y="935"/>
                  <a:pt x="568" y="937"/>
                </a:cubicBezTo>
                <a:cubicBezTo>
                  <a:pt x="570" y="940"/>
                  <a:pt x="573" y="938"/>
                  <a:pt x="575" y="940"/>
                </a:cubicBezTo>
                <a:cubicBezTo>
                  <a:pt x="572" y="944"/>
                  <a:pt x="576" y="948"/>
                  <a:pt x="576" y="952"/>
                </a:cubicBezTo>
                <a:cubicBezTo>
                  <a:pt x="573" y="954"/>
                  <a:pt x="572" y="950"/>
                  <a:pt x="570" y="952"/>
                </a:cubicBezTo>
                <a:cubicBezTo>
                  <a:pt x="568" y="953"/>
                  <a:pt x="567" y="954"/>
                  <a:pt x="565" y="956"/>
                </a:cubicBezTo>
                <a:cubicBezTo>
                  <a:pt x="566" y="958"/>
                  <a:pt x="566" y="960"/>
                  <a:pt x="567" y="962"/>
                </a:cubicBezTo>
                <a:cubicBezTo>
                  <a:pt x="564" y="964"/>
                  <a:pt x="562" y="963"/>
                  <a:pt x="561" y="961"/>
                </a:cubicBezTo>
                <a:cubicBezTo>
                  <a:pt x="557" y="959"/>
                  <a:pt x="554" y="957"/>
                  <a:pt x="550" y="958"/>
                </a:cubicBezTo>
                <a:cubicBezTo>
                  <a:pt x="548" y="956"/>
                  <a:pt x="550" y="954"/>
                  <a:pt x="551" y="953"/>
                </a:cubicBezTo>
                <a:cubicBezTo>
                  <a:pt x="553" y="952"/>
                  <a:pt x="556" y="951"/>
                  <a:pt x="559" y="951"/>
                </a:cubicBezTo>
                <a:cubicBezTo>
                  <a:pt x="560" y="949"/>
                  <a:pt x="561" y="947"/>
                  <a:pt x="562" y="945"/>
                </a:cubicBezTo>
                <a:cubicBezTo>
                  <a:pt x="561" y="943"/>
                  <a:pt x="561" y="941"/>
                  <a:pt x="560" y="938"/>
                </a:cubicBezTo>
                <a:cubicBezTo>
                  <a:pt x="562" y="936"/>
                  <a:pt x="563" y="934"/>
                  <a:pt x="565" y="932"/>
                </a:cubicBezTo>
                <a:cubicBezTo>
                  <a:pt x="563" y="929"/>
                  <a:pt x="560" y="928"/>
                  <a:pt x="558" y="927"/>
                </a:cubicBezTo>
                <a:cubicBezTo>
                  <a:pt x="556" y="927"/>
                  <a:pt x="554" y="928"/>
                  <a:pt x="552" y="928"/>
                </a:cubicBezTo>
                <a:cubicBezTo>
                  <a:pt x="551" y="930"/>
                  <a:pt x="550" y="932"/>
                  <a:pt x="551" y="934"/>
                </a:cubicBezTo>
                <a:cubicBezTo>
                  <a:pt x="549" y="936"/>
                  <a:pt x="545" y="935"/>
                  <a:pt x="544" y="939"/>
                </a:cubicBezTo>
                <a:cubicBezTo>
                  <a:pt x="538" y="936"/>
                  <a:pt x="534" y="940"/>
                  <a:pt x="530" y="944"/>
                </a:cubicBezTo>
                <a:cubicBezTo>
                  <a:pt x="529" y="947"/>
                  <a:pt x="530" y="949"/>
                  <a:pt x="533" y="950"/>
                </a:cubicBezTo>
                <a:cubicBezTo>
                  <a:pt x="532" y="951"/>
                  <a:pt x="532" y="953"/>
                  <a:pt x="531" y="954"/>
                </a:cubicBezTo>
                <a:cubicBezTo>
                  <a:pt x="529" y="953"/>
                  <a:pt x="530" y="950"/>
                  <a:pt x="528" y="949"/>
                </a:cubicBezTo>
                <a:cubicBezTo>
                  <a:pt x="524" y="950"/>
                  <a:pt x="519" y="951"/>
                  <a:pt x="514" y="953"/>
                </a:cubicBezTo>
                <a:cubicBezTo>
                  <a:pt x="513" y="962"/>
                  <a:pt x="522" y="970"/>
                  <a:pt x="522" y="980"/>
                </a:cubicBezTo>
                <a:cubicBezTo>
                  <a:pt x="518" y="980"/>
                  <a:pt x="512" y="978"/>
                  <a:pt x="509" y="984"/>
                </a:cubicBezTo>
                <a:cubicBezTo>
                  <a:pt x="508" y="983"/>
                  <a:pt x="507" y="983"/>
                  <a:pt x="506" y="982"/>
                </a:cubicBezTo>
                <a:cubicBezTo>
                  <a:pt x="505" y="976"/>
                  <a:pt x="513" y="976"/>
                  <a:pt x="514" y="971"/>
                </a:cubicBezTo>
                <a:cubicBezTo>
                  <a:pt x="512" y="970"/>
                  <a:pt x="510" y="969"/>
                  <a:pt x="508" y="970"/>
                </a:cubicBezTo>
                <a:cubicBezTo>
                  <a:pt x="505" y="971"/>
                  <a:pt x="507" y="973"/>
                  <a:pt x="506" y="974"/>
                </a:cubicBezTo>
                <a:cubicBezTo>
                  <a:pt x="504" y="974"/>
                  <a:pt x="503" y="971"/>
                  <a:pt x="500" y="972"/>
                </a:cubicBezTo>
                <a:cubicBezTo>
                  <a:pt x="498" y="976"/>
                  <a:pt x="497" y="979"/>
                  <a:pt x="500" y="984"/>
                </a:cubicBezTo>
                <a:cubicBezTo>
                  <a:pt x="496" y="985"/>
                  <a:pt x="493" y="985"/>
                  <a:pt x="490" y="986"/>
                </a:cubicBezTo>
                <a:cubicBezTo>
                  <a:pt x="488" y="990"/>
                  <a:pt x="487" y="993"/>
                  <a:pt x="485" y="997"/>
                </a:cubicBezTo>
                <a:cubicBezTo>
                  <a:pt x="485" y="999"/>
                  <a:pt x="489" y="998"/>
                  <a:pt x="490" y="1001"/>
                </a:cubicBezTo>
                <a:cubicBezTo>
                  <a:pt x="487" y="1001"/>
                  <a:pt x="485" y="1003"/>
                  <a:pt x="485" y="1005"/>
                </a:cubicBezTo>
                <a:cubicBezTo>
                  <a:pt x="486" y="1008"/>
                  <a:pt x="483" y="1008"/>
                  <a:pt x="482" y="1009"/>
                </a:cubicBezTo>
                <a:cubicBezTo>
                  <a:pt x="483" y="1013"/>
                  <a:pt x="484" y="1016"/>
                  <a:pt x="485" y="1020"/>
                </a:cubicBezTo>
                <a:cubicBezTo>
                  <a:pt x="488" y="1019"/>
                  <a:pt x="491" y="1018"/>
                  <a:pt x="494" y="1017"/>
                </a:cubicBezTo>
                <a:cubicBezTo>
                  <a:pt x="493" y="1015"/>
                  <a:pt x="494" y="1014"/>
                  <a:pt x="495" y="1013"/>
                </a:cubicBezTo>
                <a:cubicBezTo>
                  <a:pt x="496" y="1011"/>
                  <a:pt x="497" y="1010"/>
                  <a:pt x="496" y="1009"/>
                </a:cubicBezTo>
                <a:cubicBezTo>
                  <a:pt x="495" y="1005"/>
                  <a:pt x="492" y="1003"/>
                  <a:pt x="490" y="1001"/>
                </a:cubicBezTo>
                <a:cubicBezTo>
                  <a:pt x="490" y="1001"/>
                  <a:pt x="491" y="1000"/>
                  <a:pt x="492" y="1000"/>
                </a:cubicBezTo>
                <a:cubicBezTo>
                  <a:pt x="495" y="1002"/>
                  <a:pt x="497" y="1003"/>
                  <a:pt x="501" y="1006"/>
                </a:cubicBezTo>
                <a:cubicBezTo>
                  <a:pt x="504" y="1004"/>
                  <a:pt x="509" y="1006"/>
                  <a:pt x="513" y="1005"/>
                </a:cubicBezTo>
                <a:cubicBezTo>
                  <a:pt x="514" y="1006"/>
                  <a:pt x="514" y="1007"/>
                  <a:pt x="514" y="1008"/>
                </a:cubicBezTo>
                <a:cubicBezTo>
                  <a:pt x="513" y="1008"/>
                  <a:pt x="512" y="1009"/>
                  <a:pt x="511" y="1010"/>
                </a:cubicBezTo>
                <a:cubicBezTo>
                  <a:pt x="511" y="1011"/>
                  <a:pt x="511" y="1013"/>
                  <a:pt x="512" y="1015"/>
                </a:cubicBezTo>
                <a:cubicBezTo>
                  <a:pt x="506" y="1015"/>
                  <a:pt x="503" y="1021"/>
                  <a:pt x="497" y="1020"/>
                </a:cubicBezTo>
                <a:cubicBezTo>
                  <a:pt x="495" y="1024"/>
                  <a:pt x="492" y="1025"/>
                  <a:pt x="494" y="1030"/>
                </a:cubicBezTo>
                <a:cubicBezTo>
                  <a:pt x="497" y="1027"/>
                  <a:pt x="500" y="1030"/>
                  <a:pt x="504" y="1027"/>
                </a:cubicBezTo>
                <a:cubicBezTo>
                  <a:pt x="507" y="1025"/>
                  <a:pt x="512" y="1025"/>
                  <a:pt x="516" y="1024"/>
                </a:cubicBezTo>
                <a:cubicBezTo>
                  <a:pt x="516" y="1022"/>
                  <a:pt x="516" y="1020"/>
                  <a:pt x="515" y="1019"/>
                </a:cubicBezTo>
                <a:cubicBezTo>
                  <a:pt x="517" y="1016"/>
                  <a:pt x="521" y="1018"/>
                  <a:pt x="521" y="1015"/>
                </a:cubicBezTo>
                <a:cubicBezTo>
                  <a:pt x="523" y="1013"/>
                  <a:pt x="525" y="1016"/>
                  <a:pt x="527" y="1015"/>
                </a:cubicBezTo>
                <a:cubicBezTo>
                  <a:pt x="528" y="1014"/>
                  <a:pt x="530" y="1013"/>
                  <a:pt x="533" y="1015"/>
                </a:cubicBezTo>
                <a:cubicBezTo>
                  <a:pt x="530" y="1019"/>
                  <a:pt x="533" y="1024"/>
                  <a:pt x="534" y="1028"/>
                </a:cubicBezTo>
                <a:cubicBezTo>
                  <a:pt x="533" y="1029"/>
                  <a:pt x="532" y="1030"/>
                  <a:pt x="531" y="1030"/>
                </a:cubicBezTo>
                <a:cubicBezTo>
                  <a:pt x="531" y="1032"/>
                  <a:pt x="532" y="1035"/>
                  <a:pt x="532" y="1037"/>
                </a:cubicBezTo>
                <a:cubicBezTo>
                  <a:pt x="528" y="1038"/>
                  <a:pt x="524" y="1039"/>
                  <a:pt x="520" y="1040"/>
                </a:cubicBezTo>
                <a:cubicBezTo>
                  <a:pt x="520" y="1046"/>
                  <a:pt x="519" y="1051"/>
                  <a:pt x="522" y="1056"/>
                </a:cubicBezTo>
                <a:cubicBezTo>
                  <a:pt x="513" y="1057"/>
                  <a:pt x="507" y="1066"/>
                  <a:pt x="498" y="1061"/>
                </a:cubicBezTo>
                <a:cubicBezTo>
                  <a:pt x="498" y="1060"/>
                  <a:pt x="498" y="1059"/>
                  <a:pt x="497" y="1058"/>
                </a:cubicBezTo>
                <a:cubicBezTo>
                  <a:pt x="500" y="1055"/>
                  <a:pt x="502" y="1053"/>
                  <a:pt x="505" y="1052"/>
                </a:cubicBezTo>
                <a:cubicBezTo>
                  <a:pt x="508" y="1048"/>
                  <a:pt x="509" y="1043"/>
                  <a:pt x="506" y="1039"/>
                </a:cubicBezTo>
                <a:cubicBezTo>
                  <a:pt x="496" y="1040"/>
                  <a:pt x="488" y="1044"/>
                  <a:pt x="479" y="1048"/>
                </a:cubicBezTo>
                <a:cubicBezTo>
                  <a:pt x="479" y="1050"/>
                  <a:pt x="478" y="1052"/>
                  <a:pt x="478" y="1054"/>
                </a:cubicBezTo>
                <a:cubicBezTo>
                  <a:pt x="479" y="1055"/>
                  <a:pt x="479" y="1055"/>
                  <a:pt x="480" y="1056"/>
                </a:cubicBezTo>
                <a:cubicBezTo>
                  <a:pt x="480" y="1059"/>
                  <a:pt x="476" y="1061"/>
                  <a:pt x="477" y="1064"/>
                </a:cubicBezTo>
                <a:cubicBezTo>
                  <a:pt x="474" y="1064"/>
                  <a:pt x="472" y="1063"/>
                  <a:pt x="469" y="1064"/>
                </a:cubicBezTo>
                <a:cubicBezTo>
                  <a:pt x="467" y="1062"/>
                  <a:pt x="468" y="1059"/>
                  <a:pt x="466" y="1057"/>
                </a:cubicBezTo>
                <a:cubicBezTo>
                  <a:pt x="463" y="1059"/>
                  <a:pt x="460" y="1062"/>
                  <a:pt x="457" y="1061"/>
                </a:cubicBezTo>
                <a:cubicBezTo>
                  <a:pt x="456" y="1063"/>
                  <a:pt x="455" y="1065"/>
                  <a:pt x="454" y="1066"/>
                </a:cubicBezTo>
                <a:cubicBezTo>
                  <a:pt x="444" y="1067"/>
                  <a:pt x="436" y="1074"/>
                  <a:pt x="426" y="1075"/>
                </a:cubicBezTo>
                <a:cubicBezTo>
                  <a:pt x="425" y="1077"/>
                  <a:pt x="424" y="1078"/>
                  <a:pt x="423" y="1080"/>
                </a:cubicBezTo>
                <a:cubicBezTo>
                  <a:pt x="419" y="1080"/>
                  <a:pt x="416" y="1084"/>
                  <a:pt x="412" y="1085"/>
                </a:cubicBezTo>
                <a:cubicBezTo>
                  <a:pt x="411" y="1087"/>
                  <a:pt x="410" y="1090"/>
                  <a:pt x="409" y="1092"/>
                </a:cubicBezTo>
                <a:cubicBezTo>
                  <a:pt x="406" y="1092"/>
                  <a:pt x="403" y="1095"/>
                  <a:pt x="401" y="1093"/>
                </a:cubicBezTo>
                <a:cubicBezTo>
                  <a:pt x="399" y="1092"/>
                  <a:pt x="397" y="1093"/>
                  <a:pt x="396" y="1094"/>
                </a:cubicBezTo>
                <a:cubicBezTo>
                  <a:pt x="390" y="1098"/>
                  <a:pt x="383" y="1101"/>
                  <a:pt x="375" y="1103"/>
                </a:cubicBezTo>
                <a:cubicBezTo>
                  <a:pt x="373" y="1104"/>
                  <a:pt x="373" y="1108"/>
                  <a:pt x="371" y="1108"/>
                </a:cubicBezTo>
                <a:cubicBezTo>
                  <a:pt x="368" y="1108"/>
                  <a:pt x="367" y="1111"/>
                  <a:pt x="364" y="1112"/>
                </a:cubicBezTo>
                <a:cubicBezTo>
                  <a:pt x="361" y="1112"/>
                  <a:pt x="361" y="1116"/>
                  <a:pt x="359" y="1118"/>
                </a:cubicBezTo>
                <a:cubicBezTo>
                  <a:pt x="357" y="1120"/>
                  <a:pt x="357" y="1122"/>
                  <a:pt x="356" y="1124"/>
                </a:cubicBezTo>
                <a:cubicBezTo>
                  <a:pt x="354" y="1127"/>
                  <a:pt x="350" y="1129"/>
                  <a:pt x="349" y="1134"/>
                </a:cubicBezTo>
                <a:cubicBezTo>
                  <a:pt x="346" y="1134"/>
                  <a:pt x="344" y="1135"/>
                  <a:pt x="341" y="1136"/>
                </a:cubicBezTo>
                <a:cubicBezTo>
                  <a:pt x="340" y="1138"/>
                  <a:pt x="339" y="1139"/>
                  <a:pt x="338" y="1141"/>
                </a:cubicBezTo>
                <a:cubicBezTo>
                  <a:pt x="337" y="1141"/>
                  <a:pt x="336" y="1141"/>
                  <a:pt x="336" y="1141"/>
                </a:cubicBezTo>
                <a:cubicBezTo>
                  <a:pt x="334" y="1138"/>
                  <a:pt x="330" y="1136"/>
                  <a:pt x="326" y="1134"/>
                </a:cubicBezTo>
                <a:cubicBezTo>
                  <a:pt x="319" y="1134"/>
                  <a:pt x="314" y="1139"/>
                  <a:pt x="308" y="1141"/>
                </a:cubicBezTo>
                <a:cubicBezTo>
                  <a:pt x="302" y="1142"/>
                  <a:pt x="295" y="1143"/>
                  <a:pt x="290" y="1147"/>
                </a:cubicBezTo>
                <a:cubicBezTo>
                  <a:pt x="288" y="1143"/>
                  <a:pt x="293" y="1140"/>
                  <a:pt x="293" y="1137"/>
                </a:cubicBezTo>
                <a:cubicBezTo>
                  <a:pt x="298" y="1135"/>
                  <a:pt x="302" y="1134"/>
                  <a:pt x="305" y="1134"/>
                </a:cubicBezTo>
                <a:cubicBezTo>
                  <a:pt x="307" y="1132"/>
                  <a:pt x="305" y="1130"/>
                  <a:pt x="307" y="1129"/>
                </a:cubicBezTo>
                <a:cubicBezTo>
                  <a:pt x="310" y="1128"/>
                  <a:pt x="314" y="1127"/>
                  <a:pt x="318" y="1126"/>
                </a:cubicBezTo>
                <a:cubicBezTo>
                  <a:pt x="319" y="1122"/>
                  <a:pt x="316" y="1123"/>
                  <a:pt x="314" y="1123"/>
                </a:cubicBezTo>
                <a:cubicBezTo>
                  <a:pt x="313" y="1121"/>
                  <a:pt x="313" y="1120"/>
                  <a:pt x="312" y="1118"/>
                </a:cubicBezTo>
                <a:cubicBezTo>
                  <a:pt x="310" y="1117"/>
                  <a:pt x="309" y="1119"/>
                  <a:pt x="307" y="1118"/>
                </a:cubicBezTo>
                <a:cubicBezTo>
                  <a:pt x="304" y="1115"/>
                  <a:pt x="305" y="1110"/>
                  <a:pt x="303" y="1107"/>
                </a:cubicBezTo>
                <a:cubicBezTo>
                  <a:pt x="298" y="1106"/>
                  <a:pt x="295" y="1109"/>
                  <a:pt x="294" y="1111"/>
                </a:cubicBezTo>
                <a:cubicBezTo>
                  <a:pt x="293" y="1118"/>
                  <a:pt x="288" y="1119"/>
                  <a:pt x="283" y="1119"/>
                </a:cubicBezTo>
                <a:cubicBezTo>
                  <a:pt x="279" y="1118"/>
                  <a:pt x="275" y="1120"/>
                  <a:pt x="272" y="1120"/>
                </a:cubicBezTo>
                <a:cubicBezTo>
                  <a:pt x="267" y="1118"/>
                  <a:pt x="263" y="1115"/>
                  <a:pt x="258" y="1113"/>
                </a:cubicBezTo>
                <a:cubicBezTo>
                  <a:pt x="262" y="1110"/>
                  <a:pt x="261" y="1106"/>
                  <a:pt x="265" y="1102"/>
                </a:cubicBezTo>
                <a:cubicBezTo>
                  <a:pt x="266" y="1102"/>
                  <a:pt x="268" y="1101"/>
                  <a:pt x="270" y="1101"/>
                </a:cubicBezTo>
                <a:cubicBezTo>
                  <a:pt x="271" y="1099"/>
                  <a:pt x="272" y="1098"/>
                  <a:pt x="273" y="1096"/>
                </a:cubicBezTo>
                <a:cubicBezTo>
                  <a:pt x="276" y="1095"/>
                  <a:pt x="279" y="1094"/>
                  <a:pt x="282" y="1094"/>
                </a:cubicBezTo>
                <a:cubicBezTo>
                  <a:pt x="285" y="1093"/>
                  <a:pt x="286" y="1089"/>
                  <a:pt x="290" y="1090"/>
                </a:cubicBezTo>
                <a:cubicBezTo>
                  <a:pt x="291" y="1090"/>
                  <a:pt x="290" y="1093"/>
                  <a:pt x="292" y="1094"/>
                </a:cubicBezTo>
                <a:cubicBezTo>
                  <a:pt x="295" y="1094"/>
                  <a:pt x="297" y="1096"/>
                  <a:pt x="301" y="1094"/>
                </a:cubicBezTo>
                <a:cubicBezTo>
                  <a:pt x="302" y="1093"/>
                  <a:pt x="302" y="1091"/>
                  <a:pt x="304" y="1087"/>
                </a:cubicBezTo>
                <a:cubicBezTo>
                  <a:pt x="304" y="1087"/>
                  <a:pt x="303" y="1086"/>
                  <a:pt x="302" y="1086"/>
                </a:cubicBezTo>
                <a:cubicBezTo>
                  <a:pt x="303" y="1084"/>
                  <a:pt x="304" y="1083"/>
                  <a:pt x="306" y="1081"/>
                </a:cubicBezTo>
                <a:cubicBezTo>
                  <a:pt x="305" y="1081"/>
                  <a:pt x="305" y="1080"/>
                  <a:pt x="304" y="1080"/>
                </a:cubicBezTo>
                <a:cubicBezTo>
                  <a:pt x="306" y="1079"/>
                  <a:pt x="308" y="1079"/>
                  <a:pt x="311" y="1078"/>
                </a:cubicBezTo>
                <a:cubicBezTo>
                  <a:pt x="310" y="1075"/>
                  <a:pt x="309" y="1072"/>
                  <a:pt x="309" y="1069"/>
                </a:cubicBezTo>
                <a:cubicBezTo>
                  <a:pt x="307" y="1069"/>
                  <a:pt x="307" y="1069"/>
                  <a:pt x="305" y="1069"/>
                </a:cubicBezTo>
                <a:cubicBezTo>
                  <a:pt x="306" y="1066"/>
                  <a:pt x="306" y="1064"/>
                  <a:pt x="307" y="1061"/>
                </a:cubicBezTo>
                <a:cubicBezTo>
                  <a:pt x="303" y="1055"/>
                  <a:pt x="303" y="1055"/>
                  <a:pt x="304" y="1050"/>
                </a:cubicBezTo>
                <a:cubicBezTo>
                  <a:pt x="308" y="1049"/>
                  <a:pt x="312" y="1048"/>
                  <a:pt x="316" y="1047"/>
                </a:cubicBezTo>
                <a:cubicBezTo>
                  <a:pt x="317" y="1045"/>
                  <a:pt x="317" y="1044"/>
                  <a:pt x="318" y="1042"/>
                </a:cubicBezTo>
                <a:cubicBezTo>
                  <a:pt x="325" y="1040"/>
                  <a:pt x="332" y="1039"/>
                  <a:pt x="339" y="1037"/>
                </a:cubicBezTo>
                <a:cubicBezTo>
                  <a:pt x="339" y="1040"/>
                  <a:pt x="340" y="1044"/>
                  <a:pt x="342" y="1048"/>
                </a:cubicBezTo>
                <a:cubicBezTo>
                  <a:pt x="341" y="1049"/>
                  <a:pt x="340" y="1051"/>
                  <a:pt x="339" y="1053"/>
                </a:cubicBezTo>
                <a:cubicBezTo>
                  <a:pt x="339" y="1053"/>
                  <a:pt x="340" y="1054"/>
                  <a:pt x="341" y="1054"/>
                </a:cubicBezTo>
                <a:cubicBezTo>
                  <a:pt x="344" y="1056"/>
                  <a:pt x="348" y="1056"/>
                  <a:pt x="352" y="1055"/>
                </a:cubicBezTo>
                <a:cubicBezTo>
                  <a:pt x="353" y="1062"/>
                  <a:pt x="345" y="1063"/>
                  <a:pt x="345" y="1069"/>
                </a:cubicBezTo>
                <a:cubicBezTo>
                  <a:pt x="341" y="1070"/>
                  <a:pt x="338" y="1072"/>
                  <a:pt x="334" y="1070"/>
                </a:cubicBezTo>
                <a:cubicBezTo>
                  <a:pt x="329" y="1075"/>
                  <a:pt x="320" y="1074"/>
                  <a:pt x="314" y="1078"/>
                </a:cubicBezTo>
                <a:cubicBezTo>
                  <a:pt x="314" y="1078"/>
                  <a:pt x="314" y="1078"/>
                  <a:pt x="314" y="1078"/>
                </a:cubicBezTo>
                <a:cubicBezTo>
                  <a:pt x="314" y="1080"/>
                  <a:pt x="314" y="1081"/>
                  <a:pt x="315" y="1082"/>
                </a:cubicBezTo>
                <a:cubicBezTo>
                  <a:pt x="317" y="1084"/>
                  <a:pt x="320" y="1085"/>
                  <a:pt x="323" y="1087"/>
                </a:cubicBezTo>
                <a:cubicBezTo>
                  <a:pt x="326" y="1086"/>
                  <a:pt x="329" y="1085"/>
                  <a:pt x="333" y="1084"/>
                </a:cubicBezTo>
                <a:cubicBezTo>
                  <a:pt x="333" y="1082"/>
                  <a:pt x="333" y="1080"/>
                  <a:pt x="335" y="1077"/>
                </a:cubicBezTo>
                <a:cubicBezTo>
                  <a:pt x="340" y="1076"/>
                  <a:pt x="346" y="1074"/>
                  <a:pt x="352" y="1073"/>
                </a:cubicBezTo>
                <a:cubicBezTo>
                  <a:pt x="353" y="1071"/>
                  <a:pt x="351" y="1069"/>
                  <a:pt x="355" y="1069"/>
                </a:cubicBezTo>
                <a:cubicBezTo>
                  <a:pt x="357" y="1070"/>
                  <a:pt x="359" y="1071"/>
                  <a:pt x="362" y="1072"/>
                </a:cubicBezTo>
                <a:cubicBezTo>
                  <a:pt x="364" y="1072"/>
                  <a:pt x="366" y="1071"/>
                  <a:pt x="368" y="1071"/>
                </a:cubicBezTo>
                <a:cubicBezTo>
                  <a:pt x="370" y="1068"/>
                  <a:pt x="369" y="1064"/>
                  <a:pt x="371" y="1062"/>
                </a:cubicBezTo>
                <a:cubicBezTo>
                  <a:pt x="373" y="1063"/>
                  <a:pt x="375" y="1064"/>
                  <a:pt x="376" y="1067"/>
                </a:cubicBezTo>
                <a:cubicBezTo>
                  <a:pt x="376" y="1070"/>
                  <a:pt x="371" y="1072"/>
                  <a:pt x="375" y="1077"/>
                </a:cubicBezTo>
                <a:cubicBezTo>
                  <a:pt x="378" y="1079"/>
                  <a:pt x="383" y="1080"/>
                  <a:pt x="388" y="1078"/>
                </a:cubicBezTo>
                <a:cubicBezTo>
                  <a:pt x="387" y="1074"/>
                  <a:pt x="391" y="1073"/>
                  <a:pt x="392" y="1071"/>
                </a:cubicBezTo>
                <a:cubicBezTo>
                  <a:pt x="393" y="1068"/>
                  <a:pt x="390" y="1066"/>
                  <a:pt x="392" y="1063"/>
                </a:cubicBezTo>
                <a:cubicBezTo>
                  <a:pt x="394" y="1062"/>
                  <a:pt x="397" y="1061"/>
                  <a:pt x="399" y="1061"/>
                </a:cubicBezTo>
                <a:cubicBezTo>
                  <a:pt x="402" y="1058"/>
                  <a:pt x="400" y="1054"/>
                  <a:pt x="404" y="1053"/>
                </a:cubicBezTo>
                <a:cubicBezTo>
                  <a:pt x="404" y="1051"/>
                  <a:pt x="403" y="1049"/>
                  <a:pt x="403" y="1047"/>
                </a:cubicBezTo>
                <a:cubicBezTo>
                  <a:pt x="403" y="1046"/>
                  <a:pt x="403" y="1046"/>
                  <a:pt x="403" y="1046"/>
                </a:cubicBezTo>
                <a:cubicBezTo>
                  <a:pt x="405" y="1045"/>
                  <a:pt x="406" y="1044"/>
                  <a:pt x="407" y="1045"/>
                </a:cubicBezTo>
                <a:cubicBezTo>
                  <a:pt x="411" y="1046"/>
                  <a:pt x="416" y="1042"/>
                  <a:pt x="421" y="1046"/>
                </a:cubicBezTo>
                <a:cubicBezTo>
                  <a:pt x="422" y="1048"/>
                  <a:pt x="419" y="1050"/>
                  <a:pt x="420" y="1053"/>
                </a:cubicBezTo>
                <a:cubicBezTo>
                  <a:pt x="418" y="1053"/>
                  <a:pt x="417" y="1054"/>
                  <a:pt x="415" y="1055"/>
                </a:cubicBezTo>
                <a:cubicBezTo>
                  <a:pt x="416" y="1058"/>
                  <a:pt x="417" y="1061"/>
                  <a:pt x="418" y="1065"/>
                </a:cubicBezTo>
                <a:cubicBezTo>
                  <a:pt x="420" y="1065"/>
                  <a:pt x="420" y="1068"/>
                  <a:pt x="422" y="1069"/>
                </a:cubicBezTo>
                <a:cubicBezTo>
                  <a:pt x="426" y="1068"/>
                  <a:pt x="429" y="1067"/>
                  <a:pt x="433" y="1066"/>
                </a:cubicBezTo>
                <a:cubicBezTo>
                  <a:pt x="434" y="1065"/>
                  <a:pt x="433" y="1063"/>
                  <a:pt x="434" y="1062"/>
                </a:cubicBezTo>
                <a:cubicBezTo>
                  <a:pt x="435" y="1060"/>
                  <a:pt x="437" y="1061"/>
                  <a:pt x="438" y="1060"/>
                </a:cubicBezTo>
                <a:cubicBezTo>
                  <a:pt x="437" y="1055"/>
                  <a:pt x="436" y="1051"/>
                  <a:pt x="434" y="1046"/>
                </a:cubicBezTo>
                <a:cubicBezTo>
                  <a:pt x="434" y="1046"/>
                  <a:pt x="433" y="1046"/>
                  <a:pt x="431" y="1046"/>
                </a:cubicBezTo>
                <a:cubicBezTo>
                  <a:pt x="431" y="1044"/>
                  <a:pt x="433" y="1042"/>
                  <a:pt x="431" y="1040"/>
                </a:cubicBezTo>
                <a:cubicBezTo>
                  <a:pt x="430" y="1037"/>
                  <a:pt x="425" y="1038"/>
                  <a:pt x="426" y="1035"/>
                </a:cubicBezTo>
                <a:cubicBezTo>
                  <a:pt x="421" y="1033"/>
                  <a:pt x="417" y="1033"/>
                  <a:pt x="413" y="1035"/>
                </a:cubicBezTo>
                <a:cubicBezTo>
                  <a:pt x="412" y="1031"/>
                  <a:pt x="408" y="1033"/>
                  <a:pt x="406" y="1031"/>
                </a:cubicBezTo>
                <a:cubicBezTo>
                  <a:pt x="405" y="1034"/>
                  <a:pt x="400" y="1033"/>
                  <a:pt x="399" y="1037"/>
                </a:cubicBezTo>
                <a:cubicBezTo>
                  <a:pt x="395" y="1032"/>
                  <a:pt x="391" y="1033"/>
                  <a:pt x="386" y="1034"/>
                </a:cubicBezTo>
                <a:cubicBezTo>
                  <a:pt x="384" y="1032"/>
                  <a:pt x="384" y="1028"/>
                  <a:pt x="383" y="1026"/>
                </a:cubicBezTo>
                <a:cubicBezTo>
                  <a:pt x="378" y="1025"/>
                  <a:pt x="375" y="1028"/>
                  <a:pt x="372" y="1030"/>
                </a:cubicBezTo>
                <a:cubicBezTo>
                  <a:pt x="369" y="1030"/>
                  <a:pt x="367" y="1028"/>
                  <a:pt x="365" y="1027"/>
                </a:cubicBezTo>
                <a:cubicBezTo>
                  <a:pt x="364" y="1024"/>
                  <a:pt x="367" y="1020"/>
                  <a:pt x="372" y="1018"/>
                </a:cubicBezTo>
                <a:cubicBezTo>
                  <a:pt x="372" y="1017"/>
                  <a:pt x="372" y="1015"/>
                  <a:pt x="372" y="1014"/>
                </a:cubicBezTo>
                <a:cubicBezTo>
                  <a:pt x="372" y="1013"/>
                  <a:pt x="373" y="1013"/>
                  <a:pt x="373" y="1012"/>
                </a:cubicBezTo>
                <a:cubicBezTo>
                  <a:pt x="377" y="1010"/>
                  <a:pt x="382" y="1011"/>
                  <a:pt x="385" y="1007"/>
                </a:cubicBezTo>
                <a:cubicBezTo>
                  <a:pt x="389" y="1009"/>
                  <a:pt x="394" y="1008"/>
                  <a:pt x="399" y="1007"/>
                </a:cubicBezTo>
                <a:cubicBezTo>
                  <a:pt x="404" y="1005"/>
                  <a:pt x="409" y="1004"/>
                  <a:pt x="414" y="1003"/>
                </a:cubicBezTo>
                <a:cubicBezTo>
                  <a:pt x="415" y="1003"/>
                  <a:pt x="415" y="1004"/>
                  <a:pt x="416" y="1005"/>
                </a:cubicBezTo>
                <a:cubicBezTo>
                  <a:pt x="418" y="1006"/>
                  <a:pt x="420" y="1005"/>
                  <a:pt x="423" y="1004"/>
                </a:cubicBezTo>
                <a:cubicBezTo>
                  <a:pt x="426" y="997"/>
                  <a:pt x="424" y="995"/>
                  <a:pt x="416" y="996"/>
                </a:cubicBezTo>
                <a:cubicBezTo>
                  <a:pt x="415" y="995"/>
                  <a:pt x="414" y="994"/>
                  <a:pt x="415" y="992"/>
                </a:cubicBezTo>
                <a:cubicBezTo>
                  <a:pt x="417" y="991"/>
                  <a:pt x="419" y="995"/>
                  <a:pt x="422" y="993"/>
                </a:cubicBezTo>
                <a:cubicBezTo>
                  <a:pt x="423" y="991"/>
                  <a:pt x="421" y="990"/>
                  <a:pt x="421" y="988"/>
                </a:cubicBezTo>
                <a:cubicBezTo>
                  <a:pt x="419" y="987"/>
                  <a:pt x="414" y="988"/>
                  <a:pt x="414" y="984"/>
                </a:cubicBezTo>
                <a:cubicBezTo>
                  <a:pt x="415" y="981"/>
                  <a:pt x="418" y="983"/>
                  <a:pt x="420" y="981"/>
                </a:cubicBezTo>
                <a:cubicBezTo>
                  <a:pt x="422" y="983"/>
                  <a:pt x="424" y="986"/>
                  <a:pt x="427" y="986"/>
                </a:cubicBezTo>
                <a:cubicBezTo>
                  <a:pt x="427" y="988"/>
                  <a:pt x="428" y="990"/>
                  <a:pt x="428" y="992"/>
                </a:cubicBezTo>
                <a:cubicBezTo>
                  <a:pt x="430" y="992"/>
                  <a:pt x="433" y="992"/>
                  <a:pt x="434" y="996"/>
                </a:cubicBezTo>
                <a:cubicBezTo>
                  <a:pt x="437" y="994"/>
                  <a:pt x="442" y="995"/>
                  <a:pt x="444" y="990"/>
                </a:cubicBezTo>
                <a:cubicBezTo>
                  <a:pt x="442" y="988"/>
                  <a:pt x="440" y="986"/>
                  <a:pt x="438" y="984"/>
                </a:cubicBezTo>
                <a:cubicBezTo>
                  <a:pt x="441" y="981"/>
                  <a:pt x="445" y="981"/>
                  <a:pt x="448" y="980"/>
                </a:cubicBezTo>
                <a:cubicBezTo>
                  <a:pt x="452" y="983"/>
                  <a:pt x="454" y="987"/>
                  <a:pt x="458" y="988"/>
                </a:cubicBezTo>
                <a:cubicBezTo>
                  <a:pt x="460" y="989"/>
                  <a:pt x="461" y="988"/>
                  <a:pt x="463" y="988"/>
                </a:cubicBezTo>
                <a:cubicBezTo>
                  <a:pt x="462" y="983"/>
                  <a:pt x="466" y="981"/>
                  <a:pt x="470" y="978"/>
                </a:cubicBezTo>
                <a:cubicBezTo>
                  <a:pt x="474" y="978"/>
                  <a:pt x="474" y="982"/>
                  <a:pt x="476" y="984"/>
                </a:cubicBezTo>
                <a:cubicBezTo>
                  <a:pt x="477" y="984"/>
                  <a:pt x="478" y="984"/>
                  <a:pt x="480" y="983"/>
                </a:cubicBezTo>
                <a:cubicBezTo>
                  <a:pt x="481" y="980"/>
                  <a:pt x="480" y="976"/>
                  <a:pt x="484" y="971"/>
                </a:cubicBezTo>
                <a:cubicBezTo>
                  <a:pt x="485" y="971"/>
                  <a:pt x="487" y="974"/>
                  <a:pt x="490" y="972"/>
                </a:cubicBezTo>
                <a:cubicBezTo>
                  <a:pt x="490" y="971"/>
                  <a:pt x="491" y="969"/>
                  <a:pt x="492" y="966"/>
                </a:cubicBezTo>
                <a:cubicBezTo>
                  <a:pt x="492" y="966"/>
                  <a:pt x="492" y="967"/>
                  <a:pt x="493" y="967"/>
                </a:cubicBezTo>
                <a:cubicBezTo>
                  <a:pt x="492" y="965"/>
                  <a:pt x="492" y="963"/>
                  <a:pt x="491" y="961"/>
                </a:cubicBezTo>
                <a:cubicBezTo>
                  <a:pt x="492" y="960"/>
                  <a:pt x="492" y="958"/>
                  <a:pt x="495" y="955"/>
                </a:cubicBezTo>
                <a:cubicBezTo>
                  <a:pt x="497" y="956"/>
                  <a:pt x="494" y="959"/>
                  <a:pt x="494" y="963"/>
                </a:cubicBezTo>
                <a:cubicBezTo>
                  <a:pt x="499" y="966"/>
                  <a:pt x="503" y="962"/>
                  <a:pt x="507" y="962"/>
                </a:cubicBezTo>
                <a:cubicBezTo>
                  <a:pt x="509" y="960"/>
                  <a:pt x="509" y="957"/>
                  <a:pt x="507" y="955"/>
                </a:cubicBezTo>
                <a:cubicBezTo>
                  <a:pt x="503" y="956"/>
                  <a:pt x="501" y="947"/>
                  <a:pt x="495" y="955"/>
                </a:cubicBezTo>
                <a:cubicBezTo>
                  <a:pt x="493" y="953"/>
                  <a:pt x="492" y="948"/>
                  <a:pt x="490" y="943"/>
                </a:cubicBezTo>
                <a:cubicBezTo>
                  <a:pt x="483" y="942"/>
                  <a:pt x="483" y="932"/>
                  <a:pt x="475" y="931"/>
                </a:cubicBezTo>
                <a:cubicBezTo>
                  <a:pt x="472" y="931"/>
                  <a:pt x="473" y="936"/>
                  <a:pt x="469" y="936"/>
                </a:cubicBezTo>
                <a:cubicBezTo>
                  <a:pt x="467" y="936"/>
                  <a:pt x="468" y="933"/>
                  <a:pt x="467" y="932"/>
                </a:cubicBezTo>
                <a:cubicBezTo>
                  <a:pt x="466" y="931"/>
                  <a:pt x="465" y="932"/>
                  <a:pt x="464" y="932"/>
                </a:cubicBezTo>
                <a:cubicBezTo>
                  <a:pt x="461" y="930"/>
                  <a:pt x="462" y="926"/>
                  <a:pt x="457" y="926"/>
                </a:cubicBezTo>
                <a:cubicBezTo>
                  <a:pt x="456" y="926"/>
                  <a:pt x="453" y="927"/>
                  <a:pt x="451" y="927"/>
                </a:cubicBezTo>
                <a:cubicBezTo>
                  <a:pt x="449" y="926"/>
                  <a:pt x="448" y="926"/>
                  <a:pt x="447" y="925"/>
                </a:cubicBezTo>
                <a:cubicBezTo>
                  <a:pt x="448" y="924"/>
                  <a:pt x="450" y="922"/>
                  <a:pt x="452" y="921"/>
                </a:cubicBezTo>
                <a:cubicBezTo>
                  <a:pt x="456" y="923"/>
                  <a:pt x="461" y="919"/>
                  <a:pt x="465" y="922"/>
                </a:cubicBezTo>
                <a:cubicBezTo>
                  <a:pt x="467" y="915"/>
                  <a:pt x="459" y="913"/>
                  <a:pt x="461" y="906"/>
                </a:cubicBezTo>
                <a:cubicBezTo>
                  <a:pt x="461" y="906"/>
                  <a:pt x="463" y="903"/>
                  <a:pt x="464" y="901"/>
                </a:cubicBezTo>
                <a:cubicBezTo>
                  <a:pt x="464" y="899"/>
                  <a:pt x="463" y="897"/>
                  <a:pt x="463" y="895"/>
                </a:cubicBezTo>
                <a:cubicBezTo>
                  <a:pt x="465" y="889"/>
                  <a:pt x="473" y="890"/>
                  <a:pt x="474" y="884"/>
                </a:cubicBezTo>
                <a:cubicBezTo>
                  <a:pt x="469" y="882"/>
                  <a:pt x="466" y="878"/>
                  <a:pt x="460" y="878"/>
                </a:cubicBezTo>
                <a:cubicBezTo>
                  <a:pt x="459" y="873"/>
                  <a:pt x="456" y="869"/>
                  <a:pt x="459" y="864"/>
                </a:cubicBezTo>
                <a:cubicBezTo>
                  <a:pt x="454" y="864"/>
                  <a:pt x="449" y="863"/>
                  <a:pt x="444" y="864"/>
                </a:cubicBezTo>
                <a:cubicBezTo>
                  <a:pt x="448" y="862"/>
                  <a:pt x="450" y="859"/>
                  <a:pt x="454" y="858"/>
                </a:cubicBezTo>
                <a:cubicBezTo>
                  <a:pt x="454" y="857"/>
                  <a:pt x="454" y="856"/>
                  <a:pt x="454" y="855"/>
                </a:cubicBezTo>
                <a:cubicBezTo>
                  <a:pt x="456" y="854"/>
                  <a:pt x="458" y="854"/>
                  <a:pt x="460" y="853"/>
                </a:cubicBezTo>
                <a:cubicBezTo>
                  <a:pt x="462" y="849"/>
                  <a:pt x="465" y="846"/>
                  <a:pt x="465" y="841"/>
                </a:cubicBezTo>
                <a:cubicBezTo>
                  <a:pt x="469" y="840"/>
                  <a:pt x="473" y="842"/>
                  <a:pt x="477" y="841"/>
                </a:cubicBezTo>
                <a:cubicBezTo>
                  <a:pt x="480" y="839"/>
                  <a:pt x="481" y="836"/>
                  <a:pt x="485" y="836"/>
                </a:cubicBezTo>
                <a:cubicBezTo>
                  <a:pt x="485" y="834"/>
                  <a:pt x="485" y="833"/>
                  <a:pt x="485" y="833"/>
                </a:cubicBezTo>
                <a:cubicBezTo>
                  <a:pt x="486" y="831"/>
                  <a:pt x="487" y="831"/>
                  <a:pt x="491" y="832"/>
                </a:cubicBezTo>
                <a:cubicBezTo>
                  <a:pt x="495" y="827"/>
                  <a:pt x="501" y="823"/>
                  <a:pt x="501" y="816"/>
                </a:cubicBezTo>
                <a:cubicBezTo>
                  <a:pt x="503" y="818"/>
                  <a:pt x="506" y="817"/>
                  <a:pt x="508" y="816"/>
                </a:cubicBezTo>
                <a:cubicBezTo>
                  <a:pt x="508" y="815"/>
                  <a:pt x="508" y="814"/>
                  <a:pt x="508" y="813"/>
                </a:cubicBezTo>
                <a:cubicBezTo>
                  <a:pt x="510" y="812"/>
                  <a:pt x="513" y="811"/>
                  <a:pt x="517" y="810"/>
                </a:cubicBezTo>
                <a:cubicBezTo>
                  <a:pt x="518" y="811"/>
                  <a:pt x="517" y="814"/>
                  <a:pt x="520" y="814"/>
                </a:cubicBezTo>
                <a:cubicBezTo>
                  <a:pt x="516" y="816"/>
                  <a:pt x="515" y="821"/>
                  <a:pt x="511" y="823"/>
                </a:cubicBezTo>
                <a:cubicBezTo>
                  <a:pt x="508" y="824"/>
                  <a:pt x="505" y="825"/>
                  <a:pt x="502" y="826"/>
                </a:cubicBezTo>
                <a:cubicBezTo>
                  <a:pt x="501" y="829"/>
                  <a:pt x="501" y="832"/>
                  <a:pt x="497" y="833"/>
                </a:cubicBezTo>
                <a:cubicBezTo>
                  <a:pt x="493" y="834"/>
                  <a:pt x="494" y="839"/>
                  <a:pt x="491" y="841"/>
                </a:cubicBezTo>
                <a:cubicBezTo>
                  <a:pt x="489" y="842"/>
                  <a:pt x="486" y="840"/>
                  <a:pt x="484" y="840"/>
                </a:cubicBezTo>
                <a:cubicBezTo>
                  <a:pt x="482" y="842"/>
                  <a:pt x="484" y="843"/>
                  <a:pt x="484" y="845"/>
                </a:cubicBezTo>
                <a:cubicBezTo>
                  <a:pt x="488" y="848"/>
                  <a:pt x="493" y="850"/>
                  <a:pt x="499" y="855"/>
                </a:cubicBezTo>
                <a:cubicBezTo>
                  <a:pt x="497" y="854"/>
                  <a:pt x="498" y="855"/>
                  <a:pt x="498" y="855"/>
                </a:cubicBezTo>
                <a:cubicBezTo>
                  <a:pt x="502" y="853"/>
                  <a:pt x="507" y="856"/>
                  <a:pt x="510" y="853"/>
                </a:cubicBezTo>
                <a:cubicBezTo>
                  <a:pt x="514" y="851"/>
                  <a:pt x="516" y="849"/>
                  <a:pt x="519" y="847"/>
                </a:cubicBezTo>
                <a:cubicBezTo>
                  <a:pt x="521" y="846"/>
                  <a:pt x="524" y="846"/>
                  <a:pt x="526" y="845"/>
                </a:cubicBezTo>
                <a:cubicBezTo>
                  <a:pt x="528" y="842"/>
                  <a:pt x="528" y="839"/>
                  <a:pt x="528" y="835"/>
                </a:cubicBezTo>
                <a:cubicBezTo>
                  <a:pt x="531" y="834"/>
                  <a:pt x="535" y="833"/>
                  <a:pt x="539" y="832"/>
                </a:cubicBezTo>
                <a:cubicBezTo>
                  <a:pt x="539" y="833"/>
                  <a:pt x="541" y="834"/>
                  <a:pt x="543" y="835"/>
                </a:cubicBezTo>
                <a:cubicBezTo>
                  <a:pt x="547" y="832"/>
                  <a:pt x="552" y="836"/>
                  <a:pt x="557" y="833"/>
                </a:cubicBezTo>
                <a:cubicBezTo>
                  <a:pt x="558" y="834"/>
                  <a:pt x="558" y="835"/>
                  <a:pt x="559" y="836"/>
                </a:cubicBezTo>
                <a:cubicBezTo>
                  <a:pt x="566" y="836"/>
                  <a:pt x="574" y="835"/>
                  <a:pt x="582" y="835"/>
                </a:cubicBezTo>
                <a:cubicBezTo>
                  <a:pt x="583" y="835"/>
                  <a:pt x="583" y="836"/>
                  <a:pt x="584" y="837"/>
                </a:cubicBezTo>
                <a:cubicBezTo>
                  <a:pt x="586" y="838"/>
                  <a:pt x="588" y="837"/>
                  <a:pt x="590" y="836"/>
                </a:cubicBezTo>
                <a:cubicBezTo>
                  <a:pt x="592" y="832"/>
                  <a:pt x="592" y="829"/>
                  <a:pt x="590" y="825"/>
                </a:cubicBezTo>
                <a:cubicBezTo>
                  <a:pt x="593" y="824"/>
                  <a:pt x="595" y="823"/>
                  <a:pt x="597" y="823"/>
                </a:cubicBezTo>
                <a:cubicBezTo>
                  <a:pt x="598" y="826"/>
                  <a:pt x="602" y="828"/>
                  <a:pt x="602" y="832"/>
                </a:cubicBezTo>
                <a:cubicBezTo>
                  <a:pt x="605" y="833"/>
                  <a:pt x="607" y="832"/>
                  <a:pt x="609" y="831"/>
                </a:cubicBezTo>
                <a:cubicBezTo>
                  <a:pt x="611" y="829"/>
                  <a:pt x="609" y="824"/>
                  <a:pt x="614" y="824"/>
                </a:cubicBezTo>
                <a:cubicBezTo>
                  <a:pt x="613" y="818"/>
                  <a:pt x="611" y="813"/>
                  <a:pt x="610" y="808"/>
                </a:cubicBezTo>
                <a:cubicBezTo>
                  <a:pt x="609" y="808"/>
                  <a:pt x="608" y="808"/>
                  <a:pt x="607" y="808"/>
                </a:cubicBezTo>
                <a:cubicBezTo>
                  <a:pt x="605" y="807"/>
                  <a:pt x="605" y="805"/>
                  <a:pt x="604" y="803"/>
                </a:cubicBezTo>
                <a:cubicBezTo>
                  <a:pt x="606" y="801"/>
                  <a:pt x="608" y="799"/>
                  <a:pt x="609" y="797"/>
                </a:cubicBezTo>
                <a:cubicBezTo>
                  <a:pt x="609" y="795"/>
                  <a:pt x="608" y="794"/>
                  <a:pt x="608" y="792"/>
                </a:cubicBezTo>
                <a:cubicBezTo>
                  <a:pt x="609" y="792"/>
                  <a:pt x="610" y="791"/>
                  <a:pt x="611" y="790"/>
                </a:cubicBezTo>
                <a:cubicBezTo>
                  <a:pt x="610" y="784"/>
                  <a:pt x="607" y="778"/>
                  <a:pt x="602" y="775"/>
                </a:cubicBezTo>
                <a:cubicBezTo>
                  <a:pt x="597" y="771"/>
                  <a:pt x="604" y="764"/>
                  <a:pt x="597" y="761"/>
                </a:cubicBezTo>
                <a:cubicBezTo>
                  <a:pt x="598" y="758"/>
                  <a:pt x="601" y="757"/>
                  <a:pt x="604" y="757"/>
                </a:cubicBezTo>
                <a:cubicBezTo>
                  <a:pt x="606" y="759"/>
                  <a:pt x="603" y="761"/>
                  <a:pt x="604" y="764"/>
                </a:cubicBezTo>
                <a:cubicBezTo>
                  <a:pt x="605" y="766"/>
                  <a:pt x="605" y="769"/>
                  <a:pt x="606" y="771"/>
                </a:cubicBezTo>
                <a:cubicBezTo>
                  <a:pt x="608" y="772"/>
                  <a:pt x="610" y="773"/>
                  <a:pt x="612" y="775"/>
                </a:cubicBezTo>
                <a:cubicBezTo>
                  <a:pt x="613" y="774"/>
                  <a:pt x="615" y="774"/>
                  <a:pt x="616" y="773"/>
                </a:cubicBezTo>
                <a:cubicBezTo>
                  <a:pt x="616" y="772"/>
                  <a:pt x="616" y="771"/>
                  <a:pt x="616" y="770"/>
                </a:cubicBezTo>
                <a:cubicBezTo>
                  <a:pt x="618" y="769"/>
                  <a:pt x="620" y="768"/>
                  <a:pt x="621" y="768"/>
                </a:cubicBezTo>
                <a:cubicBezTo>
                  <a:pt x="621" y="764"/>
                  <a:pt x="616" y="764"/>
                  <a:pt x="617" y="760"/>
                </a:cubicBezTo>
                <a:cubicBezTo>
                  <a:pt x="616" y="760"/>
                  <a:pt x="615" y="760"/>
                  <a:pt x="613" y="760"/>
                </a:cubicBezTo>
                <a:cubicBezTo>
                  <a:pt x="612" y="758"/>
                  <a:pt x="611" y="755"/>
                  <a:pt x="612" y="752"/>
                </a:cubicBezTo>
                <a:cubicBezTo>
                  <a:pt x="615" y="752"/>
                  <a:pt x="618" y="754"/>
                  <a:pt x="621" y="752"/>
                </a:cubicBezTo>
                <a:cubicBezTo>
                  <a:pt x="624" y="756"/>
                  <a:pt x="618" y="756"/>
                  <a:pt x="619" y="759"/>
                </a:cubicBezTo>
                <a:cubicBezTo>
                  <a:pt x="619" y="762"/>
                  <a:pt x="622" y="759"/>
                  <a:pt x="623" y="761"/>
                </a:cubicBezTo>
                <a:cubicBezTo>
                  <a:pt x="624" y="762"/>
                  <a:pt x="624" y="764"/>
                  <a:pt x="627" y="763"/>
                </a:cubicBezTo>
                <a:cubicBezTo>
                  <a:pt x="627" y="756"/>
                  <a:pt x="636" y="752"/>
                  <a:pt x="631" y="744"/>
                </a:cubicBezTo>
                <a:cubicBezTo>
                  <a:pt x="629" y="745"/>
                  <a:pt x="627" y="745"/>
                  <a:pt x="625" y="746"/>
                </a:cubicBezTo>
                <a:cubicBezTo>
                  <a:pt x="623" y="745"/>
                  <a:pt x="621" y="744"/>
                  <a:pt x="620" y="743"/>
                </a:cubicBezTo>
                <a:cubicBezTo>
                  <a:pt x="618" y="743"/>
                  <a:pt x="615" y="744"/>
                  <a:pt x="612" y="745"/>
                </a:cubicBezTo>
                <a:cubicBezTo>
                  <a:pt x="609" y="742"/>
                  <a:pt x="604" y="742"/>
                  <a:pt x="601" y="739"/>
                </a:cubicBezTo>
                <a:cubicBezTo>
                  <a:pt x="598" y="736"/>
                  <a:pt x="593" y="737"/>
                  <a:pt x="590" y="734"/>
                </a:cubicBezTo>
                <a:cubicBezTo>
                  <a:pt x="587" y="736"/>
                  <a:pt x="590" y="739"/>
                  <a:pt x="589" y="741"/>
                </a:cubicBezTo>
                <a:cubicBezTo>
                  <a:pt x="587" y="741"/>
                  <a:pt x="587" y="738"/>
                  <a:pt x="586" y="738"/>
                </a:cubicBezTo>
                <a:cubicBezTo>
                  <a:pt x="585" y="738"/>
                  <a:pt x="584" y="738"/>
                  <a:pt x="584" y="738"/>
                </a:cubicBezTo>
                <a:cubicBezTo>
                  <a:pt x="583" y="741"/>
                  <a:pt x="584" y="743"/>
                  <a:pt x="586" y="744"/>
                </a:cubicBezTo>
                <a:cubicBezTo>
                  <a:pt x="586" y="749"/>
                  <a:pt x="581" y="748"/>
                  <a:pt x="578" y="750"/>
                </a:cubicBezTo>
                <a:cubicBezTo>
                  <a:pt x="578" y="754"/>
                  <a:pt x="580" y="758"/>
                  <a:pt x="584" y="762"/>
                </a:cubicBezTo>
                <a:cubicBezTo>
                  <a:pt x="586" y="762"/>
                  <a:pt x="590" y="762"/>
                  <a:pt x="594" y="764"/>
                </a:cubicBezTo>
                <a:cubicBezTo>
                  <a:pt x="595" y="765"/>
                  <a:pt x="592" y="766"/>
                  <a:pt x="593" y="768"/>
                </a:cubicBezTo>
                <a:cubicBezTo>
                  <a:pt x="593" y="769"/>
                  <a:pt x="594" y="770"/>
                  <a:pt x="593" y="771"/>
                </a:cubicBezTo>
                <a:cubicBezTo>
                  <a:pt x="591" y="772"/>
                  <a:pt x="590" y="772"/>
                  <a:pt x="587" y="773"/>
                </a:cubicBezTo>
                <a:cubicBezTo>
                  <a:pt x="583" y="772"/>
                  <a:pt x="580" y="768"/>
                  <a:pt x="577" y="764"/>
                </a:cubicBezTo>
                <a:cubicBezTo>
                  <a:pt x="575" y="764"/>
                  <a:pt x="574" y="765"/>
                  <a:pt x="573" y="765"/>
                </a:cubicBezTo>
                <a:cubicBezTo>
                  <a:pt x="570" y="764"/>
                  <a:pt x="571" y="761"/>
                  <a:pt x="570" y="759"/>
                </a:cubicBezTo>
                <a:cubicBezTo>
                  <a:pt x="567" y="756"/>
                  <a:pt x="562" y="756"/>
                  <a:pt x="560" y="753"/>
                </a:cubicBezTo>
                <a:cubicBezTo>
                  <a:pt x="556" y="753"/>
                  <a:pt x="556" y="757"/>
                  <a:pt x="553" y="756"/>
                </a:cubicBezTo>
                <a:cubicBezTo>
                  <a:pt x="553" y="754"/>
                  <a:pt x="551" y="753"/>
                  <a:pt x="552" y="751"/>
                </a:cubicBezTo>
                <a:cubicBezTo>
                  <a:pt x="554" y="748"/>
                  <a:pt x="556" y="752"/>
                  <a:pt x="559" y="751"/>
                </a:cubicBezTo>
                <a:cubicBezTo>
                  <a:pt x="559" y="750"/>
                  <a:pt x="560" y="749"/>
                  <a:pt x="561" y="747"/>
                </a:cubicBezTo>
                <a:cubicBezTo>
                  <a:pt x="558" y="739"/>
                  <a:pt x="557" y="731"/>
                  <a:pt x="552" y="723"/>
                </a:cubicBezTo>
                <a:cubicBezTo>
                  <a:pt x="554" y="721"/>
                  <a:pt x="557" y="721"/>
                  <a:pt x="559" y="721"/>
                </a:cubicBezTo>
                <a:cubicBezTo>
                  <a:pt x="561" y="724"/>
                  <a:pt x="564" y="726"/>
                  <a:pt x="567" y="727"/>
                </a:cubicBezTo>
                <a:cubicBezTo>
                  <a:pt x="569" y="724"/>
                  <a:pt x="573" y="723"/>
                  <a:pt x="572" y="719"/>
                </a:cubicBezTo>
                <a:cubicBezTo>
                  <a:pt x="574" y="718"/>
                  <a:pt x="577" y="719"/>
                  <a:pt x="579" y="717"/>
                </a:cubicBezTo>
                <a:cubicBezTo>
                  <a:pt x="579" y="714"/>
                  <a:pt x="577" y="712"/>
                  <a:pt x="574" y="711"/>
                </a:cubicBezTo>
                <a:cubicBezTo>
                  <a:pt x="572" y="713"/>
                  <a:pt x="572" y="717"/>
                  <a:pt x="568" y="718"/>
                </a:cubicBezTo>
                <a:cubicBezTo>
                  <a:pt x="566" y="715"/>
                  <a:pt x="564" y="713"/>
                  <a:pt x="560" y="714"/>
                </a:cubicBezTo>
                <a:cubicBezTo>
                  <a:pt x="560" y="710"/>
                  <a:pt x="562" y="707"/>
                  <a:pt x="561" y="704"/>
                </a:cubicBezTo>
                <a:cubicBezTo>
                  <a:pt x="560" y="702"/>
                  <a:pt x="558" y="701"/>
                  <a:pt x="556" y="702"/>
                </a:cubicBezTo>
                <a:cubicBezTo>
                  <a:pt x="554" y="703"/>
                  <a:pt x="553" y="706"/>
                  <a:pt x="553" y="709"/>
                </a:cubicBezTo>
                <a:cubicBezTo>
                  <a:pt x="547" y="707"/>
                  <a:pt x="542" y="707"/>
                  <a:pt x="539" y="712"/>
                </a:cubicBezTo>
                <a:cubicBezTo>
                  <a:pt x="535" y="710"/>
                  <a:pt x="532" y="711"/>
                  <a:pt x="530" y="715"/>
                </a:cubicBezTo>
                <a:cubicBezTo>
                  <a:pt x="531" y="719"/>
                  <a:pt x="532" y="723"/>
                  <a:pt x="533" y="727"/>
                </a:cubicBezTo>
                <a:cubicBezTo>
                  <a:pt x="541" y="726"/>
                  <a:pt x="541" y="726"/>
                  <a:pt x="545" y="727"/>
                </a:cubicBezTo>
                <a:cubicBezTo>
                  <a:pt x="546" y="732"/>
                  <a:pt x="547" y="736"/>
                  <a:pt x="549" y="741"/>
                </a:cubicBezTo>
                <a:cubicBezTo>
                  <a:pt x="545" y="742"/>
                  <a:pt x="542" y="743"/>
                  <a:pt x="538" y="744"/>
                </a:cubicBezTo>
                <a:cubicBezTo>
                  <a:pt x="535" y="747"/>
                  <a:pt x="533" y="750"/>
                  <a:pt x="531" y="755"/>
                </a:cubicBezTo>
                <a:cubicBezTo>
                  <a:pt x="534" y="755"/>
                  <a:pt x="537" y="756"/>
                  <a:pt x="539" y="756"/>
                </a:cubicBezTo>
                <a:cubicBezTo>
                  <a:pt x="541" y="756"/>
                  <a:pt x="541" y="757"/>
                  <a:pt x="541" y="759"/>
                </a:cubicBezTo>
                <a:cubicBezTo>
                  <a:pt x="539" y="761"/>
                  <a:pt x="536" y="760"/>
                  <a:pt x="535" y="761"/>
                </a:cubicBezTo>
                <a:cubicBezTo>
                  <a:pt x="534" y="765"/>
                  <a:pt x="537" y="766"/>
                  <a:pt x="538" y="768"/>
                </a:cubicBezTo>
                <a:cubicBezTo>
                  <a:pt x="536" y="769"/>
                  <a:pt x="535" y="769"/>
                  <a:pt x="533" y="769"/>
                </a:cubicBezTo>
                <a:cubicBezTo>
                  <a:pt x="532" y="769"/>
                  <a:pt x="531" y="768"/>
                  <a:pt x="529" y="767"/>
                </a:cubicBezTo>
                <a:cubicBezTo>
                  <a:pt x="532" y="765"/>
                  <a:pt x="532" y="761"/>
                  <a:pt x="533" y="758"/>
                </a:cubicBezTo>
                <a:cubicBezTo>
                  <a:pt x="531" y="757"/>
                  <a:pt x="530" y="759"/>
                  <a:pt x="528" y="759"/>
                </a:cubicBezTo>
                <a:cubicBezTo>
                  <a:pt x="525" y="755"/>
                  <a:pt x="519" y="755"/>
                  <a:pt x="517" y="750"/>
                </a:cubicBezTo>
                <a:cubicBezTo>
                  <a:pt x="517" y="747"/>
                  <a:pt x="518" y="746"/>
                  <a:pt x="521" y="744"/>
                </a:cubicBezTo>
                <a:cubicBezTo>
                  <a:pt x="521" y="742"/>
                  <a:pt x="520" y="740"/>
                  <a:pt x="519" y="738"/>
                </a:cubicBezTo>
                <a:cubicBezTo>
                  <a:pt x="517" y="737"/>
                  <a:pt x="514" y="738"/>
                  <a:pt x="513" y="735"/>
                </a:cubicBezTo>
                <a:cubicBezTo>
                  <a:pt x="513" y="733"/>
                  <a:pt x="513" y="730"/>
                  <a:pt x="515" y="727"/>
                </a:cubicBezTo>
                <a:cubicBezTo>
                  <a:pt x="513" y="727"/>
                  <a:pt x="512" y="727"/>
                  <a:pt x="511" y="728"/>
                </a:cubicBezTo>
                <a:cubicBezTo>
                  <a:pt x="509" y="733"/>
                  <a:pt x="506" y="739"/>
                  <a:pt x="506" y="745"/>
                </a:cubicBezTo>
                <a:cubicBezTo>
                  <a:pt x="506" y="747"/>
                  <a:pt x="507" y="749"/>
                  <a:pt x="507" y="751"/>
                </a:cubicBezTo>
                <a:cubicBezTo>
                  <a:pt x="504" y="753"/>
                  <a:pt x="502" y="756"/>
                  <a:pt x="502" y="760"/>
                </a:cubicBezTo>
                <a:cubicBezTo>
                  <a:pt x="501" y="760"/>
                  <a:pt x="500" y="760"/>
                  <a:pt x="498" y="761"/>
                </a:cubicBezTo>
                <a:cubicBezTo>
                  <a:pt x="496" y="759"/>
                  <a:pt x="496" y="756"/>
                  <a:pt x="495" y="753"/>
                </a:cubicBezTo>
                <a:cubicBezTo>
                  <a:pt x="495" y="751"/>
                  <a:pt x="490" y="749"/>
                  <a:pt x="493" y="746"/>
                </a:cubicBezTo>
                <a:cubicBezTo>
                  <a:pt x="493" y="743"/>
                  <a:pt x="489" y="746"/>
                  <a:pt x="489" y="744"/>
                </a:cubicBezTo>
                <a:cubicBezTo>
                  <a:pt x="488" y="742"/>
                  <a:pt x="487" y="742"/>
                  <a:pt x="486" y="741"/>
                </a:cubicBezTo>
                <a:cubicBezTo>
                  <a:pt x="487" y="738"/>
                  <a:pt x="491" y="740"/>
                  <a:pt x="493" y="738"/>
                </a:cubicBezTo>
                <a:cubicBezTo>
                  <a:pt x="492" y="733"/>
                  <a:pt x="490" y="729"/>
                  <a:pt x="489" y="724"/>
                </a:cubicBezTo>
                <a:cubicBezTo>
                  <a:pt x="487" y="723"/>
                  <a:pt x="484" y="722"/>
                  <a:pt x="483" y="722"/>
                </a:cubicBezTo>
                <a:cubicBezTo>
                  <a:pt x="481" y="716"/>
                  <a:pt x="480" y="712"/>
                  <a:pt x="479" y="708"/>
                </a:cubicBezTo>
                <a:cubicBezTo>
                  <a:pt x="485" y="710"/>
                  <a:pt x="491" y="712"/>
                  <a:pt x="497" y="714"/>
                </a:cubicBezTo>
                <a:cubicBezTo>
                  <a:pt x="500" y="715"/>
                  <a:pt x="500" y="715"/>
                  <a:pt x="503" y="711"/>
                </a:cubicBezTo>
                <a:cubicBezTo>
                  <a:pt x="504" y="710"/>
                  <a:pt x="502" y="710"/>
                  <a:pt x="501" y="709"/>
                </a:cubicBezTo>
                <a:cubicBezTo>
                  <a:pt x="502" y="708"/>
                  <a:pt x="503" y="707"/>
                  <a:pt x="505" y="706"/>
                </a:cubicBezTo>
                <a:cubicBezTo>
                  <a:pt x="507" y="703"/>
                  <a:pt x="510" y="707"/>
                  <a:pt x="514" y="704"/>
                </a:cubicBezTo>
                <a:cubicBezTo>
                  <a:pt x="515" y="699"/>
                  <a:pt x="522" y="695"/>
                  <a:pt x="520" y="687"/>
                </a:cubicBezTo>
                <a:cubicBezTo>
                  <a:pt x="522" y="686"/>
                  <a:pt x="527" y="686"/>
                  <a:pt x="527" y="681"/>
                </a:cubicBezTo>
                <a:cubicBezTo>
                  <a:pt x="532" y="681"/>
                  <a:pt x="536" y="677"/>
                  <a:pt x="541" y="675"/>
                </a:cubicBezTo>
                <a:cubicBezTo>
                  <a:pt x="540" y="670"/>
                  <a:pt x="535" y="667"/>
                  <a:pt x="536" y="662"/>
                </a:cubicBezTo>
                <a:cubicBezTo>
                  <a:pt x="534" y="661"/>
                  <a:pt x="532" y="660"/>
                  <a:pt x="529" y="659"/>
                </a:cubicBezTo>
                <a:cubicBezTo>
                  <a:pt x="536" y="658"/>
                  <a:pt x="534" y="650"/>
                  <a:pt x="539" y="649"/>
                </a:cubicBezTo>
                <a:cubicBezTo>
                  <a:pt x="541" y="652"/>
                  <a:pt x="545" y="654"/>
                  <a:pt x="549" y="654"/>
                </a:cubicBezTo>
                <a:cubicBezTo>
                  <a:pt x="549" y="655"/>
                  <a:pt x="549" y="656"/>
                  <a:pt x="548" y="656"/>
                </a:cubicBezTo>
                <a:cubicBezTo>
                  <a:pt x="549" y="657"/>
                  <a:pt x="550" y="659"/>
                  <a:pt x="552" y="660"/>
                </a:cubicBezTo>
                <a:cubicBezTo>
                  <a:pt x="554" y="660"/>
                  <a:pt x="557" y="659"/>
                  <a:pt x="559" y="658"/>
                </a:cubicBezTo>
                <a:cubicBezTo>
                  <a:pt x="562" y="659"/>
                  <a:pt x="561" y="662"/>
                  <a:pt x="564" y="662"/>
                </a:cubicBezTo>
                <a:cubicBezTo>
                  <a:pt x="565" y="660"/>
                  <a:pt x="567" y="659"/>
                  <a:pt x="569" y="657"/>
                </a:cubicBezTo>
                <a:cubicBezTo>
                  <a:pt x="569" y="656"/>
                  <a:pt x="568" y="655"/>
                  <a:pt x="567" y="656"/>
                </a:cubicBezTo>
                <a:cubicBezTo>
                  <a:pt x="571" y="652"/>
                  <a:pt x="574" y="657"/>
                  <a:pt x="577" y="654"/>
                </a:cubicBezTo>
                <a:cubicBezTo>
                  <a:pt x="578" y="653"/>
                  <a:pt x="579" y="651"/>
                  <a:pt x="580" y="649"/>
                </a:cubicBezTo>
                <a:cubicBezTo>
                  <a:pt x="580" y="650"/>
                  <a:pt x="581" y="650"/>
                  <a:pt x="581" y="650"/>
                </a:cubicBezTo>
                <a:cubicBezTo>
                  <a:pt x="588" y="649"/>
                  <a:pt x="595" y="647"/>
                  <a:pt x="601" y="645"/>
                </a:cubicBezTo>
                <a:cubicBezTo>
                  <a:pt x="602" y="643"/>
                  <a:pt x="602" y="641"/>
                  <a:pt x="602" y="639"/>
                </a:cubicBezTo>
                <a:cubicBezTo>
                  <a:pt x="600" y="638"/>
                  <a:pt x="598" y="636"/>
                  <a:pt x="595" y="635"/>
                </a:cubicBezTo>
                <a:cubicBezTo>
                  <a:pt x="593" y="636"/>
                  <a:pt x="593" y="638"/>
                  <a:pt x="591" y="640"/>
                </a:cubicBezTo>
                <a:cubicBezTo>
                  <a:pt x="588" y="641"/>
                  <a:pt x="585" y="642"/>
                  <a:pt x="582" y="643"/>
                </a:cubicBezTo>
                <a:cubicBezTo>
                  <a:pt x="580" y="642"/>
                  <a:pt x="581" y="641"/>
                  <a:pt x="580" y="640"/>
                </a:cubicBezTo>
                <a:cubicBezTo>
                  <a:pt x="577" y="639"/>
                  <a:pt x="574" y="641"/>
                  <a:pt x="571" y="641"/>
                </a:cubicBezTo>
                <a:cubicBezTo>
                  <a:pt x="569" y="635"/>
                  <a:pt x="560" y="633"/>
                  <a:pt x="560" y="625"/>
                </a:cubicBezTo>
                <a:cubicBezTo>
                  <a:pt x="564" y="624"/>
                  <a:pt x="567" y="623"/>
                  <a:pt x="570" y="622"/>
                </a:cubicBezTo>
                <a:cubicBezTo>
                  <a:pt x="571" y="622"/>
                  <a:pt x="571" y="623"/>
                  <a:pt x="572" y="625"/>
                </a:cubicBezTo>
                <a:cubicBezTo>
                  <a:pt x="577" y="624"/>
                  <a:pt x="582" y="624"/>
                  <a:pt x="586" y="628"/>
                </a:cubicBezTo>
                <a:cubicBezTo>
                  <a:pt x="588" y="627"/>
                  <a:pt x="590" y="627"/>
                  <a:pt x="592" y="626"/>
                </a:cubicBezTo>
                <a:cubicBezTo>
                  <a:pt x="592" y="625"/>
                  <a:pt x="593" y="623"/>
                  <a:pt x="594" y="621"/>
                </a:cubicBezTo>
                <a:cubicBezTo>
                  <a:pt x="597" y="622"/>
                  <a:pt x="599" y="625"/>
                  <a:pt x="602" y="624"/>
                </a:cubicBezTo>
                <a:cubicBezTo>
                  <a:pt x="603" y="627"/>
                  <a:pt x="603" y="629"/>
                  <a:pt x="604" y="631"/>
                </a:cubicBezTo>
                <a:cubicBezTo>
                  <a:pt x="606" y="633"/>
                  <a:pt x="609" y="631"/>
                  <a:pt x="609" y="634"/>
                </a:cubicBezTo>
                <a:cubicBezTo>
                  <a:pt x="610" y="636"/>
                  <a:pt x="607" y="635"/>
                  <a:pt x="606" y="637"/>
                </a:cubicBezTo>
                <a:cubicBezTo>
                  <a:pt x="607" y="639"/>
                  <a:pt x="607" y="641"/>
                  <a:pt x="608" y="643"/>
                </a:cubicBezTo>
                <a:cubicBezTo>
                  <a:pt x="610" y="643"/>
                  <a:pt x="612" y="643"/>
                  <a:pt x="615" y="643"/>
                </a:cubicBezTo>
                <a:cubicBezTo>
                  <a:pt x="613" y="645"/>
                  <a:pt x="611" y="646"/>
                  <a:pt x="610" y="648"/>
                </a:cubicBezTo>
                <a:cubicBezTo>
                  <a:pt x="612" y="649"/>
                  <a:pt x="614" y="650"/>
                  <a:pt x="615" y="651"/>
                </a:cubicBezTo>
                <a:cubicBezTo>
                  <a:pt x="616" y="653"/>
                  <a:pt x="617" y="655"/>
                  <a:pt x="618" y="658"/>
                </a:cubicBezTo>
                <a:cubicBezTo>
                  <a:pt x="617" y="660"/>
                  <a:pt x="616" y="662"/>
                  <a:pt x="615" y="663"/>
                </a:cubicBezTo>
                <a:cubicBezTo>
                  <a:pt x="616" y="667"/>
                  <a:pt x="619" y="664"/>
                  <a:pt x="620" y="666"/>
                </a:cubicBezTo>
                <a:cubicBezTo>
                  <a:pt x="620" y="667"/>
                  <a:pt x="620" y="668"/>
                  <a:pt x="621" y="669"/>
                </a:cubicBezTo>
                <a:cubicBezTo>
                  <a:pt x="619" y="672"/>
                  <a:pt x="616" y="671"/>
                  <a:pt x="614" y="672"/>
                </a:cubicBezTo>
                <a:cubicBezTo>
                  <a:pt x="613" y="673"/>
                  <a:pt x="614" y="674"/>
                  <a:pt x="614" y="675"/>
                </a:cubicBezTo>
                <a:cubicBezTo>
                  <a:pt x="615" y="679"/>
                  <a:pt x="620" y="681"/>
                  <a:pt x="619" y="686"/>
                </a:cubicBezTo>
                <a:cubicBezTo>
                  <a:pt x="621" y="687"/>
                  <a:pt x="623" y="688"/>
                  <a:pt x="625" y="687"/>
                </a:cubicBezTo>
                <a:cubicBezTo>
                  <a:pt x="627" y="688"/>
                  <a:pt x="626" y="691"/>
                  <a:pt x="630" y="691"/>
                </a:cubicBezTo>
                <a:cubicBezTo>
                  <a:pt x="628" y="694"/>
                  <a:pt x="626" y="696"/>
                  <a:pt x="624" y="698"/>
                </a:cubicBezTo>
                <a:cubicBezTo>
                  <a:pt x="626" y="699"/>
                  <a:pt x="627" y="700"/>
                  <a:pt x="628" y="700"/>
                </a:cubicBezTo>
                <a:cubicBezTo>
                  <a:pt x="631" y="700"/>
                  <a:pt x="633" y="699"/>
                  <a:pt x="634" y="696"/>
                </a:cubicBezTo>
                <a:cubicBezTo>
                  <a:pt x="635" y="693"/>
                  <a:pt x="639" y="694"/>
                  <a:pt x="641" y="693"/>
                </a:cubicBezTo>
                <a:cubicBezTo>
                  <a:pt x="640" y="688"/>
                  <a:pt x="639" y="684"/>
                  <a:pt x="637" y="678"/>
                </a:cubicBezTo>
                <a:cubicBezTo>
                  <a:pt x="637" y="678"/>
                  <a:pt x="635" y="679"/>
                  <a:pt x="634" y="678"/>
                </a:cubicBezTo>
                <a:cubicBezTo>
                  <a:pt x="633" y="677"/>
                  <a:pt x="633" y="676"/>
                  <a:pt x="632" y="674"/>
                </a:cubicBezTo>
                <a:cubicBezTo>
                  <a:pt x="632" y="674"/>
                  <a:pt x="630" y="673"/>
                  <a:pt x="630" y="670"/>
                </a:cubicBezTo>
                <a:cubicBezTo>
                  <a:pt x="634" y="674"/>
                  <a:pt x="638" y="675"/>
                  <a:pt x="643" y="676"/>
                </a:cubicBezTo>
                <a:cubicBezTo>
                  <a:pt x="644" y="676"/>
                  <a:pt x="647" y="675"/>
                  <a:pt x="650" y="674"/>
                </a:cubicBezTo>
                <a:cubicBezTo>
                  <a:pt x="653" y="671"/>
                  <a:pt x="650" y="667"/>
                  <a:pt x="650" y="663"/>
                </a:cubicBezTo>
                <a:cubicBezTo>
                  <a:pt x="646" y="664"/>
                  <a:pt x="643" y="663"/>
                  <a:pt x="639" y="663"/>
                </a:cubicBezTo>
                <a:cubicBezTo>
                  <a:pt x="640" y="661"/>
                  <a:pt x="641" y="660"/>
                  <a:pt x="642" y="659"/>
                </a:cubicBezTo>
                <a:cubicBezTo>
                  <a:pt x="644" y="657"/>
                  <a:pt x="644" y="660"/>
                  <a:pt x="646" y="661"/>
                </a:cubicBezTo>
                <a:cubicBezTo>
                  <a:pt x="648" y="661"/>
                  <a:pt x="650" y="662"/>
                  <a:pt x="651" y="659"/>
                </a:cubicBezTo>
                <a:cubicBezTo>
                  <a:pt x="648" y="656"/>
                  <a:pt x="643" y="655"/>
                  <a:pt x="644" y="649"/>
                </a:cubicBezTo>
                <a:cubicBezTo>
                  <a:pt x="641" y="648"/>
                  <a:pt x="639" y="650"/>
                  <a:pt x="636" y="650"/>
                </a:cubicBezTo>
                <a:cubicBezTo>
                  <a:pt x="636" y="649"/>
                  <a:pt x="633" y="649"/>
                  <a:pt x="633" y="647"/>
                </a:cubicBezTo>
                <a:cubicBezTo>
                  <a:pt x="635" y="643"/>
                  <a:pt x="639" y="641"/>
                  <a:pt x="643" y="641"/>
                </a:cubicBezTo>
                <a:cubicBezTo>
                  <a:pt x="642" y="635"/>
                  <a:pt x="640" y="630"/>
                  <a:pt x="639" y="625"/>
                </a:cubicBezTo>
                <a:cubicBezTo>
                  <a:pt x="634" y="625"/>
                  <a:pt x="634" y="625"/>
                  <a:pt x="631" y="632"/>
                </a:cubicBezTo>
                <a:cubicBezTo>
                  <a:pt x="627" y="631"/>
                  <a:pt x="627" y="627"/>
                  <a:pt x="624" y="625"/>
                </a:cubicBezTo>
                <a:cubicBezTo>
                  <a:pt x="621" y="624"/>
                  <a:pt x="618" y="624"/>
                  <a:pt x="616" y="621"/>
                </a:cubicBezTo>
                <a:cubicBezTo>
                  <a:pt x="616" y="617"/>
                  <a:pt x="617" y="614"/>
                  <a:pt x="621" y="612"/>
                </a:cubicBezTo>
                <a:cubicBezTo>
                  <a:pt x="622" y="607"/>
                  <a:pt x="617" y="605"/>
                  <a:pt x="616" y="601"/>
                </a:cubicBezTo>
                <a:cubicBezTo>
                  <a:pt x="615" y="599"/>
                  <a:pt x="612" y="602"/>
                  <a:pt x="611" y="598"/>
                </a:cubicBezTo>
                <a:cubicBezTo>
                  <a:pt x="613" y="596"/>
                  <a:pt x="615" y="594"/>
                  <a:pt x="618" y="592"/>
                </a:cubicBezTo>
                <a:cubicBezTo>
                  <a:pt x="617" y="591"/>
                  <a:pt x="617" y="588"/>
                  <a:pt x="616" y="587"/>
                </a:cubicBezTo>
                <a:cubicBezTo>
                  <a:pt x="617" y="585"/>
                  <a:pt x="617" y="586"/>
                  <a:pt x="618" y="586"/>
                </a:cubicBezTo>
                <a:cubicBezTo>
                  <a:pt x="625" y="586"/>
                  <a:pt x="630" y="590"/>
                  <a:pt x="635" y="594"/>
                </a:cubicBezTo>
                <a:cubicBezTo>
                  <a:pt x="639" y="599"/>
                  <a:pt x="644" y="600"/>
                  <a:pt x="651" y="599"/>
                </a:cubicBezTo>
                <a:cubicBezTo>
                  <a:pt x="655" y="597"/>
                  <a:pt x="660" y="596"/>
                  <a:pt x="664" y="595"/>
                </a:cubicBezTo>
                <a:cubicBezTo>
                  <a:pt x="666" y="594"/>
                  <a:pt x="666" y="589"/>
                  <a:pt x="669" y="590"/>
                </a:cubicBezTo>
                <a:cubicBezTo>
                  <a:pt x="670" y="587"/>
                  <a:pt x="667" y="584"/>
                  <a:pt x="669" y="582"/>
                </a:cubicBezTo>
                <a:cubicBezTo>
                  <a:pt x="671" y="580"/>
                  <a:pt x="673" y="583"/>
                  <a:pt x="674" y="583"/>
                </a:cubicBezTo>
                <a:cubicBezTo>
                  <a:pt x="677" y="590"/>
                  <a:pt x="677" y="598"/>
                  <a:pt x="684" y="603"/>
                </a:cubicBezTo>
                <a:cubicBezTo>
                  <a:pt x="684" y="604"/>
                  <a:pt x="683" y="604"/>
                  <a:pt x="681" y="604"/>
                </a:cubicBezTo>
                <a:cubicBezTo>
                  <a:pt x="681" y="607"/>
                  <a:pt x="683" y="611"/>
                  <a:pt x="679" y="613"/>
                </a:cubicBezTo>
                <a:cubicBezTo>
                  <a:pt x="680" y="616"/>
                  <a:pt x="680" y="618"/>
                  <a:pt x="681" y="620"/>
                </a:cubicBezTo>
                <a:cubicBezTo>
                  <a:pt x="682" y="621"/>
                  <a:pt x="684" y="619"/>
                  <a:pt x="685" y="621"/>
                </a:cubicBezTo>
                <a:cubicBezTo>
                  <a:pt x="685" y="623"/>
                  <a:pt x="686" y="623"/>
                  <a:pt x="688" y="623"/>
                </a:cubicBezTo>
                <a:cubicBezTo>
                  <a:pt x="691" y="621"/>
                  <a:pt x="688" y="619"/>
                  <a:pt x="688" y="617"/>
                </a:cubicBezTo>
                <a:cubicBezTo>
                  <a:pt x="695" y="616"/>
                  <a:pt x="690" y="608"/>
                  <a:pt x="694" y="604"/>
                </a:cubicBezTo>
                <a:cubicBezTo>
                  <a:pt x="693" y="600"/>
                  <a:pt x="692" y="596"/>
                  <a:pt x="691" y="591"/>
                </a:cubicBezTo>
                <a:cubicBezTo>
                  <a:pt x="689" y="589"/>
                  <a:pt x="685" y="589"/>
                  <a:pt x="685" y="586"/>
                </a:cubicBezTo>
                <a:cubicBezTo>
                  <a:pt x="685" y="583"/>
                  <a:pt x="688" y="581"/>
                  <a:pt x="687" y="578"/>
                </a:cubicBezTo>
                <a:cubicBezTo>
                  <a:pt x="685" y="575"/>
                  <a:pt x="681" y="576"/>
                  <a:pt x="677" y="575"/>
                </a:cubicBezTo>
                <a:cubicBezTo>
                  <a:pt x="676" y="573"/>
                  <a:pt x="673" y="571"/>
                  <a:pt x="672" y="568"/>
                </a:cubicBezTo>
                <a:cubicBezTo>
                  <a:pt x="673" y="567"/>
                  <a:pt x="674" y="566"/>
                  <a:pt x="675" y="564"/>
                </a:cubicBezTo>
                <a:cubicBezTo>
                  <a:pt x="680" y="563"/>
                  <a:pt x="686" y="561"/>
                  <a:pt x="692" y="560"/>
                </a:cubicBezTo>
                <a:cubicBezTo>
                  <a:pt x="691" y="557"/>
                  <a:pt x="693" y="555"/>
                  <a:pt x="695" y="554"/>
                </a:cubicBezTo>
                <a:cubicBezTo>
                  <a:pt x="694" y="551"/>
                  <a:pt x="693" y="548"/>
                  <a:pt x="692" y="544"/>
                </a:cubicBezTo>
                <a:cubicBezTo>
                  <a:pt x="688" y="546"/>
                  <a:pt x="686" y="540"/>
                  <a:pt x="681" y="543"/>
                </a:cubicBezTo>
                <a:cubicBezTo>
                  <a:pt x="683" y="539"/>
                  <a:pt x="684" y="537"/>
                  <a:pt x="685" y="535"/>
                </a:cubicBezTo>
                <a:cubicBezTo>
                  <a:pt x="684" y="523"/>
                  <a:pt x="678" y="514"/>
                  <a:pt x="675" y="503"/>
                </a:cubicBezTo>
                <a:cubicBezTo>
                  <a:pt x="678" y="502"/>
                  <a:pt x="681" y="503"/>
                  <a:pt x="683" y="506"/>
                </a:cubicBezTo>
                <a:cubicBezTo>
                  <a:pt x="684" y="509"/>
                  <a:pt x="687" y="506"/>
                  <a:pt x="690" y="507"/>
                </a:cubicBezTo>
                <a:cubicBezTo>
                  <a:pt x="692" y="510"/>
                  <a:pt x="692" y="514"/>
                  <a:pt x="692" y="517"/>
                </a:cubicBezTo>
                <a:cubicBezTo>
                  <a:pt x="691" y="522"/>
                  <a:pt x="696" y="521"/>
                  <a:pt x="695" y="524"/>
                </a:cubicBezTo>
                <a:cubicBezTo>
                  <a:pt x="699" y="524"/>
                  <a:pt x="703" y="527"/>
                  <a:pt x="707" y="523"/>
                </a:cubicBezTo>
                <a:cubicBezTo>
                  <a:pt x="708" y="528"/>
                  <a:pt x="709" y="532"/>
                  <a:pt x="710" y="536"/>
                </a:cubicBezTo>
                <a:cubicBezTo>
                  <a:pt x="711" y="540"/>
                  <a:pt x="717" y="538"/>
                  <a:pt x="719" y="543"/>
                </a:cubicBezTo>
                <a:cubicBezTo>
                  <a:pt x="720" y="546"/>
                  <a:pt x="725" y="547"/>
                  <a:pt x="728" y="549"/>
                </a:cubicBezTo>
                <a:cubicBezTo>
                  <a:pt x="729" y="555"/>
                  <a:pt x="729" y="555"/>
                  <a:pt x="723" y="557"/>
                </a:cubicBezTo>
                <a:cubicBezTo>
                  <a:pt x="722" y="559"/>
                  <a:pt x="721" y="561"/>
                  <a:pt x="720" y="563"/>
                </a:cubicBezTo>
                <a:cubicBezTo>
                  <a:pt x="721" y="566"/>
                  <a:pt x="722" y="568"/>
                  <a:pt x="722" y="571"/>
                </a:cubicBezTo>
                <a:cubicBezTo>
                  <a:pt x="725" y="571"/>
                  <a:pt x="727" y="570"/>
                  <a:pt x="729" y="570"/>
                </a:cubicBezTo>
                <a:cubicBezTo>
                  <a:pt x="730" y="567"/>
                  <a:pt x="726" y="564"/>
                  <a:pt x="731" y="562"/>
                </a:cubicBezTo>
                <a:cubicBezTo>
                  <a:pt x="733" y="561"/>
                  <a:pt x="735" y="560"/>
                  <a:pt x="737" y="560"/>
                </a:cubicBezTo>
                <a:cubicBezTo>
                  <a:pt x="739" y="555"/>
                  <a:pt x="738" y="550"/>
                  <a:pt x="737" y="546"/>
                </a:cubicBezTo>
                <a:cubicBezTo>
                  <a:pt x="736" y="542"/>
                  <a:pt x="740" y="538"/>
                  <a:pt x="735" y="534"/>
                </a:cubicBezTo>
                <a:cubicBezTo>
                  <a:pt x="732" y="531"/>
                  <a:pt x="732" y="525"/>
                  <a:pt x="731" y="520"/>
                </a:cubicBezTo>
                <a:cubicBezTo>
                  <a:pt x="727" y="518"/>
                  <a:pt x="723" y="517"/>
                  <a:pt x="720" y="512"/>
                </a:cubicBezTo>
                <a:cubicBezTo>
                  <a:pt x="722" y="509"/>
                  <a:pt x="721" y="504"/>
                  <a:pt x="719" y="502"/>
                </a:cubicBezTo>
                <a:cubicBezTo>
                  <a:pt x="717" y="500"/>
                  <a:pt x="718" y="494"/>
                  <a:pt x="712" y="496"/>
                </a:cubicBezTo>
                <a:cubicBezTo>
                  <a:pt x="711" y="490"/>
                  <a:pt x="705" y="497"/>
                  <a:pt x="703" y="491"/>
                </a:cubicBezTo>
                <a:cubicBezTo>
                  <a:pt x="703" y="490"/>
                  <a:pt x="705" y="489"/>
                  <a:pt x="705" y="488"/>
                </a:cubicBezTo>
                <a:cubicBezTo>
                  <a:pt x="704" y="484"/>
                  <a:pt x="704" y="481"/>
                  <a:pt x="703" y="478"/>
                </a:cubicBezTo>
                <a:cubicBezTo>
                  <a:pt x="695" y="473"/>
                  <a:pt x="695" y="473"/>
                  <a:pt x="693" y="462"/>
                </a:cubicBezTo>
                <a:cubicBezTo>
                  <a:pt x="694" y="461"/>
                  <a:pt x="696" y="465"/>
                  <a:pt x="697" y="462"/>
                </a:cubicBezTo>
                <a:cubicBezTo>
                  <a:pt x="700" y="464"/>
                  <a:pt x="698" y="468"/>
                  <a:pt x="701" y="468"/>
                </a:cubicBezTo>
                <a:cubicBezTo>
                  <a:pt x="705" y="470"/>
                  <a:pt x="710" y="465"/>
                  <a:pt x="712" y="470"/>
                </a:cubicBezTo>
                <a:cubicBezTo>
                  <a:pt x="712" y="472"/>
                  <a:pt x="709" y="471"/>
                  <a:pt x="707" y="472"/>
                </a:cubicBezTo>
                <a:cubicBezTo>
                  <a:pt x="708" y="478"/>
                  <a:pt x="716" y="480"/>
                  <a:pt x="715" y="486"/>
                </a:cubicBezTo>
                <a:cubicBezTo>
                  <a:pt x="718" y="490"/>
                  <a:pt x="721" y="488"/>
                  <a:pt x="724" y="487"/>
                </a:cubicBezTo>
                <a:cubicBezTo>
                  <a:pt x="729" y="482"/>
                  <a:pt x="729" y="474"/>
                  <a:pt x="736" y="470"/>
                </a:cubicBezTo>
                <a:cubicBezTo>
                  <a:pt x="737" y="471"/>
                  <a:pt x="739" y="472"/>
                  <a:pt x="740" y="473"/>
                </a:cubicBezTo>
                <a:cubicBezTo>
                  <a:pt x="737" y="476"/>
                  <a:pt x="741" y="481"/>
                  <a:pt x="739" y="485"/>
                </a:cubicBezTo>
                <a:cubicBezTo>
                  <a:pt x="738" y="488"/>
                  <a:pt x="743" y="489"/>
                  <a:pt x="743" y="492"/>
                </a:cubicBezTo>
                <a:cubicBezTo>
                  <a:pt x="744" y="495"/>
                  <a:pt x="748" y="494"/>
                  <a:pt x="750" y="495"/>
                </a:cubicBezTo>
                <a:cubicBezTo>
                  <a:pt x="748" y="497"/>
                  <a:pt x="749" y="500"/>
                  <a:pt x="750" y="502"/>
                </a:cubicBezTo>
                <a:cubicBezTo>
                  <a:pt x="751" y="504"/>
                  <a:pt x="748" y="506"/>
                  <a:pt x="748" y="508"/>
                </a:cubicBezTo>
                <a:cubicBezTo>
                  <a:pt x="748" y="510"/>
                  <a:pt x="749" y="512"/>
                  <a:pt x="749" y="516"/>
                </a:cubicBezTo>
                <a:cubicBezTo>
                  <a:pt x="747" y="513"/>
                  <a:pt x="746" y="511"/>
                  <a:pt x="744" y="510"/>
                </a:cubicBezTo>
                <a:cubicBezTo>
                  <a:pt x="741" y="510"/>
                  <a:pt x="738" y="511"/>
                  <a:pt x="738" y="514"/>
                </a:cubicBezTo>
                <a:cubicBezTo>
                  <a:pt x="737" y="516"/>
                  <a:pt x="738" y="519"/>
                  <a:pt x="741" y="520"/>
                </a:cubicBezTo>
                <a:cubicBezTo>
                  <a:pt x="740" y="522"/>
                  <a:pt x="737" y="525"/>
                  <a:pt x="739" y="528"/>
                </a:cubicBezTo>
                <a:cubicBezTo>
                  <a:pt x="740" y="529"/>
                  <a:pt x="742" y="530"/>
                  <a:pt x="744" y="531"/>
                </a:cubicBezTo>
                <a:cubicBezTo>
                  <a:pt x="741" y="534"/>
                  <a:pt x="747" y="536"/>
                  <a:pt x="745" y="539"/>
                </a:cubicBezTo>
                <a:cubicBezTo>
                  <a:pt x="742" y="540"/>
                  <a:pt x="743" y="544"/>
                  <a:pt x="742" y="547"/>
                </a:cubicBezTo>
                <a:cubicBezTo>
                  <a:pt x="744" y="548"/>
                  <a:pt x="744" y="552"/>
                  <a:pt x="749" y="551"/>
                </a:cubicBezTo>
                <a:cubicBezTo>
                  <a:pt x="752" y="551"/>
                  <a:pt x="752" y="554"/>
                  <a:pt x="753" y="557"/>
                </a:cubicBezTo>
                <a:cubicBezTo>
                  <a:pt x="757" y="556"/>
                  <a:pt x="761" y="555"/>
                  <a:pt x="765" y="554"/>
                </a:cubicBezTo>
                <a:cubicBezTo>
                  <a:pt x="762" y="562"/>
                  <a:pt x="755" y="568"/>
                  <a:pt x="756" y="577"/>
                </a:cubicBezTo>
                <a:cubicBezTo>
                  <a:pt x="758" y="579"/>
                  <a:pt x="763" y="579"/>
                  <a:pt x="762" y="584"/>
                </a:cubicBezTo>
                <a:cubicBezTo>
                  <a:pt x="766" y="585"/>
                  <a:pt x="770" y="581"/>
                  <a:pt x="773" y="586"/>
                </a:cubicBezTo>
                <a:cubicBezTo>
                  <a:pt x="774" y="589"/>
                  <a:pt x="768" y="592"/>
                  <a:pt x="772" y="596"/>
                </a:cubicBezTo>
                <a:cubicBezTo>
                  <a:pt x="774" y="596"/>
                  <a:pt x="775" y="596"/>
                  <a:pt x="777" y="595"/>
                </a:cubicBezTo>
                <a:cubicBezTo>
                  <a:pt x="781" y="601"/>
                  <a:pt x="786" y="605"/>
                  <a:pt x="793" y="606"/>
                </a:cubicBezTo>
                <a:cubicBezTo>
                  <a:pt x="794" y="610"/>
                  <a:pt x="790" y="609"/>
                  <a:pt x="790" y="611"/>
                </a:cubicBezTo>
                <a:cubicBezTo>
                  <a:pt x="791" y="612"/>
                  <a:pt x="791" y="614"/>
                  <a:pt x="792" y="616"/>
                </a:cubicBezTo>
                <a:cubicBezTo>
                  <a:pt x="794" y="617"/>
                  <a:pt x="796" y="617"/>
                  <a:pt x="799" y="618"/>
                </a:cubicBezTo>
                <a:cubicBezTo>
                  <a:pt x="800" y="615"/>
                  <a:pt x="800" y="612"/>
                  <a:pt x="801" y="609"/>
                </a:cubicBezTo>
                <a:cubicBezTo>
                  <a:pt x="802" y="608"/>
                  <a:pt x="803" y="609"/>
                  <a:pt x="803" y="607"/>
                </a:cubicBezTo>
                <a:cubicBezTo>
                  <a:pt x="803" y="606"/>
                  <a:pt x="802" y="604"/>
                  <a:pt x="802" y="601"/>
                </a:cubicBezTo>
                <a:cubicBezTo>
                  <a:pt x="800" y="601"/>
                  <a:pt x="799" y="600"/>
                  <a:pt x="797" y="599"/>
                </a:cubicBezTo>
                <a:cubicBezTo>
                  <a:pt x="796" y="596"/>
                  <a:pt x="796" y="594"/>
                  <a:pt x="795" y="591"/>
                </a:cubicBezTo>
                <a:cubicBezTo>
                  <a:pt x="797" y="589"/>
                  <a:pt x="800" y="590"/>
                  <a:pt x="804" y="587"/>
                </a:cubicBezTo>
                <a:cubicBezTo>
                  <a:pt x="804" y="586"/>
                  <a:pt x="806" y="583"/>
                  <a:pt x="808" y="579"/>
                </a:cubicBezTo>
                <a:cubicBezTo>
                  <a:pt x="807" y="572"/>
                  <a:pt x="802" y="565"/>
                  <a:pt x="804" y="558"/>
                </a:cubicBezTo>
                <a:cubicBezTo>
                  <a:pt x="803" y="555"/>
                  <a:pt x="797" y="560"/>
                  <a:pt x="799" y="553"/>
                </a:cubicBezTo>
                <a:cubicBezTo>
                  <a:pt x="797" y="554"/>
                  <a:pt x="796" y="554"/>
                  <a:pt x="794" y="555"/>
                </a:cubicBezTo>
                <a:cubicBezTo>
                  <a:pt x="794" y="557"/>
                  <a:pt x="793" y="559"/>
                  <a:pt x="791" y="561"/>
                </a:cubicBezTo>
                <a:cubicBezTo>
                  <a:pt x="793" y="565"/>
                  <a:pt x="790" y="568"/>
                  <a:pt x="786" y="570"/>
                </a:cubicBezTo>
                <a:cubicBezTo>
                  <a:pt x="791" y="573"/>
                  <a:pt x="795" y="576"/>
                  <a:pt x="796" y="581"/>
                </a:cubicBezTo>
                <a:cubicBezTo>
                  <a:pt x="795" y="583"/>
                  <a:pt x="793" y="583"/>
                  <a:pt x="792" y="585"/>
                </a:cubicBezTo>
                <a:cubicBezTo>
                  <a:pt x="790" y="582"/>
                  <a:pt x="786" y="586"/>
                  <a:pt x="782" y="582"/>
                </a:cubicBezTo>
                <a:cubicBezTo>
                  <a:pt x="779" y="577"/>
                  <a:pt x="782" y="568"/>
                  <a:pt x="780" y="564"/>
                </a:cubicBezTo>
                <a:cubicBezTo>
                  <a:pt x="778" y="557"/>
                  <a:pt x="783" y="556"/>
                  <a:pt x="784" y="553"/>
                </a:cubicBezTo>
                <a:cubicBezTo>
                  <a:pt x="784" y="549"/>
                  <a:pt x="787" y="546"/>
                  <a:pt x="788" y="543"/>
                </a:cubicBezTo>
                <a:cubicBezTo>
                  <a:pt x="786" y="540"/>
                  <a:pt x="787" y="535"/>
                  <a:pt x="783" y="532"/>
                </a:cubicBezTo>
                <a:cubicBezTo>
                  <a:pt x="780" y="530"/>
                  <a:pt x="784" y="525"/>
                  <a:pt x="782" y="522"/>
                </a:cubicBezTo>
                <a:cubicBezTo>
                  <a:pt x="784" y="521"/>
                  <a:pt x="785" y="522"/>
                  <a:pt x="785" y="520"/>
                </a:cubicBezTo>
                <a:cubicBezTo>
                  <a:pt x="785" y="519"/>
                  <a:pt x="785" y="517"/>
                  <a:pt x="785" y="516"/>
                </a:cubicBezTo>
                <a:cubicBezTo>
                  <a:pt x="789" y="512"/>
                  <a:pt x="793" y="515"/>
                  <a:pt x="797" y="514"/>
                </a:cubicBezTo>
                <a:cubicBezTo>
                  <a:pt x="800" y="517"/>
                  <a:pt x="802" y="519"/>
                  <a:pt x="803" y="521"/>
                </a:cubicBezTo>
                <a:cubicBezTo>
                  <a:pt x="807" y="522"/>
                  <a:pt x="809" y="520"/>
                  <a:pt x="811" y="520"/>
                </a:cubicBezTo>
                <a:cubicBezTo>
                  <a:pt x="812" y="519"/>
                  <a:pt x="813" y="517"/>
                  <a:pt x="814" y="516"/>
                </a:cubicBezTo>
                <a:cubicBezTo>
                  <a:pt x="815" y="516"/>
                  <a:pt x="816" y="517"/>
                  <a:pt x="815" y="518"/>
                </a:cubicBezTo>
                <a:cubicBezTo>
                  <a:pt x="815" y="522"/>
                  <a:pt x="815" y="525"/>
                  <a:pt x="817" y="529"/>
                </a:cubicBezTo>
                <a:cubicBezTo>
                  <a:pt x="815" y="529"/>
                  <a:pt x="814" y="528"/>
                  <a:pt x="813" y="528"/>
                </a:cubicBezTo>
                <a:cubicBezTo>
                  <a:pt x="812" y="529"/>
                  <a:pt x="812" y="530"/>
                  <a:pt x="812" y="530"/>
                </a:cubicBezTo>
                <a:cubicBezTo>
                  <a:pt x="813" y="531"/>
                  <a:pt x="814" y="532"/>
                  <a:pt x="814" y="533"/>
                </a:cubicBezTo>
                <a:cubicBezTo>
                  <a:pt x="815" y="532"/>
                  <a:pt x="816" y="531"/>
                  <a:pt x="817" y="529"/>
                </a:cubicBezTo>
                <a:cubicBezTo>
                  <a:pt x="820" y="530"/>
                  <a:pt x="820" y="533"/>
                  <a:pt x="819" y="536"/>
                </a:cubicBezTo>
                <a:cubicBezTo>
                  <a:pt x="819" y="537"/>
                  <a:pt x="819" y="538"/>
                  <a:pt x="819" y="540"/>
                </a:cubicBezTo>
                <a:cubicBezTo>
                  <a:pt x="817" y="540"/>
                  <a:pt x="815" y="539"/>
                  <a:pt x="812" y="540"/>
                </a:cubicBezTo>
                <a:cubicBezTo>
                  <a:pt x="811" y="542"/>
                  <a:pt x="810" y="544"/>
                  <a:pt x="809" y="546"/>
                </a:cubicBezTo>
                <a:cubicBezTo>
                  <a:pt x="811" y="552"/>
                  <a:pt x="808" y="559"/>
                  <a:pt x="814" y="565"/>
                </a:cubicBezTo>
                <a:cubicBezTo>
                  <a:pt x="814" y="566"/>
                  <a:pt x="817" y="567"/>
                  <a:pt x="819" y="568"/>
                </a:cubicBezTo>
                <a:cubicBezTo>
                  <a:pt x="820" y="572"/>
                  <a:pt x="821" y="575"/>
                  <a:pt x="822" y="579"/>
                </a:cubicBezTo>
                <a:cubicBezTo>
                  <a:pt x="820" y="580"/>
                  <a:pt x="819" y="580"/>
                  <a:pt x="817" y="581"/>
                </a:cubicBezTo>
                <a:cubicBezTo>
                  <a:pt x="815" y="594"/>
                  <a:pt x="822" y="604"/>
                  <a:pt x="827" y="616"/>
                </a:cubicBezTo>
                <a:cubicBezTo>
                  <a:pt x="828" y="616"/>
                  <a:pt x="828" y="615"/>
                  <a:pt x="829" y="615"/>
                </a:cubicBezTo>
                <a:cubicBezTo>
                  <a:pt x="830" y="613"/>
                  <a:pt x="829" y="612"/>
                  <a:pt x="829" y="610"/>
                </a:cubicBezTo>
                <a:cubicBezTo>
                  <a:pt x="833" y="609"/>
                  <a:pt x="835" y="604"/>
                  <a:pt x="840" y="605"/>
                </a:cubicBezTo>
                <a:cubicBezTo>
                  <a:pt x="842" y="603"/>
                  <a:pt x="842" y="600"/>
                  <a:pt x="844" y="600"/>
                </a:cubicBezTo>
                <a:cubicBezTo>
                  <a:pt x="846" y="602"/>
                  <a:pt x="841" y="606"/>
                  <a:pt x="845" y="609"/>
                </a:cubicBezTo>
                <a:cubicBezTo>
                  <a:pt x="848" y="608"/>
                  <a:pt x="851" y="607"/>
                  <a:pt x="854" y="607"/>
                </a:cubicBezTo>
                <a:cubicBezTo>
                  <a:pt x="854" y="603"/>
                  <a:pt x="854" y="599"/>
                  <a:pt x="854" y="595"/>
                </a:cubicBezTo>
                <a:cubicBezTo>
                  <a:pt x="857" y="595"/>
                  <a:pt x="857" y="592"/>
                  <a:pt x="858" y="591"/>
                </a:cubicBezTo>
                <a:cubicBezTo>
                  <a:pt x="857" y="589"/>
                  <a:pt x="857" y="586"/>
                  <a:pt x="854" y="584"/>
                </a:cubicBezTo>
                <a:cubicBezTo>
                  <a:pt x="851" y="589"/>
                  <a:pt x="848" y="594"/>
                  <a:pt x="844" y="600"/>
                </a:cubicBezTo>
                <a:cubicBezTo>
                  <a:pt x="843" y="597"/>
                  <a:pt x="842" y="594"/>
                  <a:pt x="842" y="591"/>
                </a:cubicBezTo>
                <a:cubicBezTo>
                  <a:pt x="848" y="588"/>
                  <a:pt x="846" y="581"/>
                  <a:pt x="850" y="577"/>
                </a:cubicBezTo>
                <a:cubicBezTo>
                  <a:pt x="850" y="576"/>
                  <a:pt x="850" y="574"/>
                  <a:pt x="848" y="573"/>
                </a:cubicBezTo>
                <a:cubicBezTo>
                  <a:pt x="847" y="573"/>
                  <a:pt x="846" y="573"/>
                  <a:pt x="845" y="573"/>
                </a:cubicBezTo>
                <a:cubicBezTo>
                  <a:pt x="844" y="570"/>
                  <a:pt x="844" y="567"/>
                  <a:pt x="843" y="564"/>
                </a:cubicBezTo>
                <a:cubicBezTo>
                  <a:pt x="843" y="563"/>
                  <a:pt x="845" y="562"/>
                  <a:pt x="845" y="560"/>
                </a:cubicBezTo>
                <a:cubicBezTo>
                  <a:pt x="845" y="558"/>
                  <a:pt x="844" y="557"/>
                  <a:pt x="842" y="557"/>
                </a:cubicBezTo>
                <a:cubicBezTo>
                  <a:pt x="843" y="556"/>
                  <a:pt x="844" y="555"/>
                  <a:pt x="845" y="555"/>
                </a:cubicBezTo>
                <a:cubicBezTo>
                  <a:pt x="846" y="553"/>
                  <a:pt x="845" y="551"/>
                  <a:pt x="844" y="549"/>
                </a:cubicBezTo>
                <a:cubicBezTo>
                  <a:pt x="846" y="547"/>
                  <a:pt x="847" y="544"/>
                  <a:pt x="848" y="543"/>
                </a:cubicBezTo>
                <a:cubicBezTo>
                  <a:pt x="851" y="541"/>
                  <a:pt x="851" y="544"/>
                  <a:pt x="853" y="544"/>
                </a:cubicBezTo>
                <a:cubicBezTo>
                  <a:pt x="853" y="545"/>
                  <a:pt x="852" y="545"/>
                  <a:pt x="850" y="546"/>
                </a:cubicBezTo>
                <a:cubicBezTo>
                  <a:pt x="850" y="549"/>
                  <a:pt x="851" y="551"/>
                  <a:pt x="852" y="554"/>
                </a:cubicBezTo>
                <a:cubicBezTo>
                  <a:pt x="855" y="557"/>
                  <a:pt x="860" y="558"/>
                  <a:pt x="865" y="558"/>
                </a:cubicBezTo>
                <a:cubicBezTo>
                  <a:pt x="867" y="562"/>
                  <a:pt x="872" y="564"/>
                  <a:pt x="867" y="570"/>
                </a:cubicBezTo>
                <a:cubicBezTo>
                  <a:pt x="864" y="569"/>
                  <a:pt x="860" y="568"/>
                  <a:pt x="857" y="570"/>
                </a:cubicBezTo>
                <a:cubicBezTo>
                  <a:pt x="858" y="573"/>
                  <a:pt x="859" y="577"/>
                  <a:pt x="860" y="581"/>
                </a:cubicBezTo>
                <a:cubicBezTo>
                  <a:pt x="862" y="582"/>
                  <a:pt x="864" y="585"/>
                  <a:pt x="869" y="583"/>
                </a:cubicBezTo>
                <a:cubicBezTo>
                  <a:pt x="870" y="581"/>
                  <a:pt x="872" y="579"/>
                  <a:pt x="872" y="576"/>
                </a:cubicBezTo>
                <a:cubicBezTo>
                  <a:pt x="872" y="571"/>
                  <a:pt x="874" y="567"/>
                  <a:pt x="879" y="565"/>
                </a:cubicBezTo>
                <a:cubicBezTo>
                  <a:pt x="879" y="562"/>
                  <a:pt x="879" y="560"/>
                  <a:pt x="877" y="559"/>
                </a:cubicBezTo>
                <a:cubicBezTo>
                  <a:pt x="875" y="557"/>
                  <a:pt x="873" y="558"/>
                  <a:pt x="870" y="559"/>
                </a:cubicBezTo>
                <a:cubicBezTo>
                  <a:pt x="869" y="554"/>
                  <a:pt x="867" y="549"/>
                  <a:pt x="866" y="544"/>
                </a:cubicBezTo>
                <a:cubicBezTo>
                  <a:pt x="868" y="544"/>
                  <a:pt x="869" y="545"/>
                  <a:pt x="871" y="546"/>
                </a:cubicBezTo>
                <a:cubicBezTo>
                  <a:pt x="874" y="545"/>
                  <a:pt x="876" y="545"/>
                  <a:pt x="879" y="544"/>
                </a:cubicBezTo>
                <a:cubicBezTo>
                  <a:pt x="879" y="542"/>
                  <a:pt x="879" y="539"/>
                  <a:pt x="882" y="537"/>
                </a:cubicBezTo>
                <a:cubicBezTo>
                  <a:pt x="883" y="537"/>
                  <a:pt x="886" y="536"/>
                  <a:pt x="889" y="536"/>
                </a:cubicBezTo>
                <a:cubicBezTo>
                  <a:pt x="891" y="539"/>
                  <a:pt x="895" y="540"/>
                  <a:pt x="897" y="542"/>
                </a:cubicBezTo>
                <a:cubicBezTo>
                  <a:pt x="900" y="545"/>
                  <a:pt x="902" y="548"/>
                  <a:pt x="905" y="548"/>
                </a:cubicBezTo>
                <a:cubicBezTo>
                  <a:pt x="906" y="550"/>
                  <a:pt x="905" y="552"/>
                  <a:pt x="904" y="553"/>
                </a:cubicBezTo>
                <a:cubicBezTo>
                  <a:pt x="903" y="555"/>
                  <a:pt x="900" y="555"/>
                  <a:pt x="898" y="555"/>
                </a:cubicBezTo>
                <a:cubicBezTo>
                  <a:pt x="897" y="555"/>
                  <a:pt x="895" y="554"/>
                  <a:pt x="894" y="554"/>
                </a:cubicBezTo>
                <a:cubicBezTo>
                  <a:pt x="892" y="555"/>
                  <a:pt x="890" y="555"/>
                  <a:pt x="888" y="556"/>
                </a:cubicBezTo>
                <a:cubicBezTo>
                  <a:pt x="887" y="558"/>
                  <a:pt x="890" y="562"/>
                  <a:pt x="886" y="564"/>
                </a:cubicBezTo>
                <a:cubicBezTo>
                  <a:pt x="883" y="565"/>
                  <a:pt x="884" y="568"/>
                  <a:pt x="883" y="570"/>
                </a:cubicBezTo>
                <a:cubicBezTo>
                  <a:pt x="882" y="572"/>
                  <a:pt x="878" y="572"/>
                  <a:pt x="878" y="575"/>
                </a:cubicBezTo>
                <a:cubicBezTo>
                  <a:pt x="878" y="578"/>
                  <a:pt x="880" y="578"/>
                  <a:pt x="881" y="578"/>
                </a:cubicBezTo>
                <a:cubicBezTo>
                  <a:pt x="876" y="583"/>
                  <a:pt x="873" y="589"/>
                  <a:pt x="870" y="596"/>
                </a:cubicBezTo>
                <a:cubicBezTo>
                  <a:pt x="875" y="595"/>
                  <a:pt x="878" y="596"/>
                  <a:pt x="881" y="596"/>
                </a:cubicBezTo>
                <a:cubicBezTo>
                  <a:pt x="885" y="595"/>
                  <a:pt x="886" y="591"/>
                  <a:pt x="889" y="591"/>
                </a:cubicBezTo>
                <a:cubicBezTo>
                  <a:pt x="892" y="588"/>
                  <a:pt x="891" y="584"/>
                  <a:pt x="894" y="582"/>
                </a:cubicBezTo>
                <a:cubicBezTo>
                  <a:pt x="897" y="581"/>
                  <a:pt x="895" y="577"/>
                  <a:pt x="898" y="575"/>
                </a:cubicBezTo>
                <a:cubicBezTo>
                  <a:pt x="901" y="574"/>
                  <a:pt x="902" y="570"/>
                  <a:pt x="904" y="568"/>
                </a:cubicBezTo>
                <a:cubicBezTo>
                  <a:pt x="910" y="571"/>
                  <a:pt x="912" y="571"/>
                  <a:pt x="919" y="570"/>
                </a:cubicBezTo>
                <a:cubicBezTo>
                  <a:pt x="922" y="571"/>
                  <a:pt x="923" y="573"/>
                  <a:pt x="923" y="576"/>
                </a:cubicBezTo>
                <a:cubicBezTo>
                  <a:pt x="926" y="577"/>
                  <a:pt x="929" y="573"/>
                  <a:pt x="932" y="576"/>
                </a:cubicBezTo>
                <a:cubicBezTo>
                  <a:pt x="933" y="573"/>
                  <a:pt x="937" y="573"/>
                  <a:pt x="938" y="570"/>
                </a:cubicBezTo>
                <a:cubicBezTo>
                  <a:pt x="937" y="568"/>
                  <a:pt x="937" y="567"/>
                  <a:pt x="937" y="565"/>
                </a:cubicBezTo>
                <a:cubicBezTo>
                  <a:pt x="943" y="565"/>
                  <a:pt x="939" y="557"/>
                  <a:pt x="944" y="555"/>
                </a:cubicBezTo>
                <a:cubicBezTo>
                  <a:pt x="947" y="561"/>
                  <a:pt x="945" y="567"/>
                  <a:pt x="947" y="573"/>
                </a:cubicBezTo>
                <a:cubicBezTo>
                  <a:pt x="952" y="577"/>
                  <a:pt x="956" y="573"/>
                  <a:pt x="960" y="570"/>
                </a:cubicBezTo>
                <a:cubicBezTo>
                  <a:pt x="960" y="573"/>
                  <a:pt x="958" y="577"/>
                  <a:pt x="960" y="577"/>
                </a:cubicBezTo>
                <a:cubicBezTo>
                  <a:pt x="964" y="579"/>
                  <a:pt x="962" y="582"/>
                  <a:pt x="965" y="583"/>
                </a:cubicBezTo>
                <a:cubicBezTo>
                  <a:pt x="968" y="585"/>
                  <a:pt x="966" y="588"/>
                  <a:pt x="968" y="590"/>
                </a:cubicBezTo>
                <a:cubicBezTo>
                  <a:pt x="971" y="589"/>
                  <a:pt x="974" y="589"/>
                  <a:pt x="977" y="588"/>
                </a:cubicBezTo>
                <a:cubicBezTo>
                  <a:pt x="977" y="586"/>
                  <a:pt x="976" y="583"/>
                  <a:pt x="976" y="581"/>
                </a:cubicBezTo>
                <a:cubicBezTo>
                  <a:pt x="977" y="579"/>
                  <a:pt x="979" y="580"/>
                  <a:pt x="980" y="579"/>
                </a:cubicBezTo>
                <a:cubicBezTo>
                  <a:pt x="981" y="578"/>
                  <a:pt x="980" y="575"/>
                  <a:pt x="982" y="573"/>
                </a:cubicBezTo>
                <a:cubicBezTo>
                  <a:pt x="983" y="572"/>
                  <a:pt x="986" y="572"/>
                  <a:pt x="985" y="569"/>
                </a:cubicBezTo>
                <a:cubicBezTo>
                  <a:pt x="984" y="568"/>
                  <a:pt x="986" y="565"/>
                  <a:pt x="989" y="565"/>
                </a:cubicBezTo>
                <a:cubicBezTo>
                  <a:pt x="989" y="563"/>
                  <a:pt x="988" y="561"/>
                  <a:pt x="988" y="560"/>
                </a:cubicBezTo>
                <a:cubicBezTo>
                  <a:pt x="991" y="555"/>
                  <a:pt x="993" y="550"/>
                  <a:pt x="994" y="545"/>
                </a:cubicBezTo>
                <a:cubicBezTo>
                  <a:pt x="998" y="543"/>
                  <a:pt x="998" y="540"/>
                  <a:pt x="998" y="535"/>
                </a:cubicBezTo>
                <a:cubicBezTo>
                  <a:pt x="998" y="532"/>
                  <a:pt x="1002" y="530"/>
                  <a:pt x="1002" y="526"/>
                </a:cubicBezTo>
                <a:cubicBezTo>
                  <a:pt x="1002" y="525"/>
                  <a:pt x="1002" y="524"/>
                  <a:pt x="1002" y="523"/>
                </a:cubicBezTo>
                <a:cubicBezTo>
                  <a:pt x="1003" y="517"/>
                  <a:pt x="1004" y="512"/>
                  <a:pt x="1010" y="509"/>
                </a:cubicBezTo>
                <a:cubicBezTo>
                  <a:pt x="1010" y="509"/>
                  <a:pt x="1010" y="507"/>
                  <a:pt x="1010" y="506"/>
                </a:cubicBezTo>
                <a:cubicBezTo>
                  <a:pt x="1017" y="504"/>
                  <a:pt x="1023" y="502"/>
                  <a:pt x="1030" y="501"/>
                </a:cubicBezTo>
                <a:cubicBezTo>
                  <a:pt x="1034" y="501"/>
                  <a:pt x="1036" y="505"/>
                  <a:pt x="1039" y="507"/>
                </a:cubicBezTo>
                <a:cubicBezTo>
                  <a:pt x="1042" y="507"/>
                  <a:pt x="1045" y="506"/>
                  <a:pt x="1047" y="505"/>
                </a:cubicBezTo>
                <a:cubicBezTo>
                  <a:pt x="1051" y="507"/>
                  <a:pt x="1054" y="509"/>
                  <a:pt x="1057" y="511"/>
                </a:cubicBezTo>
                <a:cubicBezTo>
                  <a:pt x="1059" y="511"/>
                  <a:pt x="1061" y="510"/>
                  <a:pt x="1063" y="509"/>
                </a:cubicBezTo>
                <a:cubicBezTo>
                  <a:pt x="1064" y="507"/>
                  <a:pt x="1066" y="505"/>
                  <a:pt x="1067" y="503"/>
                </a:cubicBezTo>
                <a:cubicBezTo>
                  <a:pt x="1070" y="502"/>
                  <a:pt x="1073" y="501"/>
                  <a:pt x="1072" y="499"/>
                </a:cubicBezTo>
                <a:cubicBezTo>
                  <a:pt x="1071" y="494"/>
                  <a:pt x="1075" y="491"/>
                  <a:pt x="1076" y="487"/>
                </a:cubicBezTo>
                <a:cubicBezTo>
                  <a:pt x="1076" y="486"/>
                  <a:pt x="1076" y="485"/>
                  <a:pt x="1076" y="485"/>
                </a:cubicBezTo>
                <a:cubicBezTo>
                  <a:pt x="1078" y="484"/>
                  <a:pt x="1081" y="483"/>
                  <a:pt x="1084" y="482"/>
                </a:cubicBezTo>
                <a:cubicBezTo>
                  <a:pt x="1087" y="484"/>
                  <a:pt x="1092" y="482"/>
                  <a:pt x="1093" y="485"/>
                </a:cubicBezTo>
                <a:cubicBezTo>
                  <a:pt x="1095" y="488"/>
                  <a:pt x="1098" y="488"/>
                  <a:pt x="1101" y="488"/>
                </a:cubicBezTo>
                <a:cubicBezTo>
                  <a:pt x="1102" y="491"/>
                  <a:pt x="1100" y="492"/>
                  <a:pt x="1098" y="492"/>
                </a:cubicBezTo>
                <a:cubicBezTo>
                  <a:pt x="1098" y="494"/>
                  <a:pt x="1098" y="494"/>
                  <a:pt x="1098" y="495"/>
                </a:cubicBezTo>
                <a:cubicBezTo>
                  <a:pt x="1099" y="496"/>
                  <a:pt x="1101" y="496"/>
                  <a:pt x="1102" y="495"/>
                </a:cubicBezTo>
                <a:cubicBezTo>
                  <a:pt x="1104" y="498"/>
                  <a:pt x="1104" y="501"/>
                  <a:pt x="1105" y="503"/>
                </a:cubicBezTo>
                <a:cubicBezTo>
                  <a:pt x="1103" y="508"/>
                  <a:pt x="1097" y="508"/>
                  <a:pt x="1093" y="510"/>
                </a:cubicBezTo>
                <a:cubicBezTo>
                  <a:pt x="1093" y="515"/>
                  <a:pt x="1087" y="517"/>
                  <a:pt x="1090" y="522"/>
                </a:cubicBezTo>
                <a:cubicBezTo>
                  <a:pt x="1088" y="523"/>
                  <a:pt x="1087" y="523"/>
                  <a:pt x="1086" y="524"/>
                </a:cubicBezTo>
                <a:cubicBezTo>
                  <a:pt x="1088" y="529"/>
                  <a:pt x="1089" y="533"/>
                  <a:pt x="1090" y="538"/>
                </a:cubicBezTo>
                <a:cubicBezTo>
                  <a:pt x="1092" y="539"/>
                  <a:pt x="1093" y="537"/>
                  <a:pt x="1095" y="537"/>
                </a:cubicBezTo>
                <a:cubicBezTo>
                  <a:pt x="1098" y="544"/>
                  <a:pt x="1098" y="544"/>
                  <a:pt x="1097" y="550"/>
                </a:cubicBezTo>
                <a:cubicBezTo>
                  <a:pt x="1102" y="551"/>
                  <a:pt x="1101" y="545"/>
                  <a:pt x="1104" y="545"/>
                </a:cubicBezTo>
                <a:cubicBezTo>
                  <a:pt x="1103" y="542"/>
                  <a:pt x="1102" y="539"/>
                  <a:pt x="1102" y="536"/>
                </a:cubicBezTo>
                <a:cubicBezTo>
                  <a:pt x="1100" y="535"/>
                  <a:pt x="1098" y="534"/>
                  <a:pt x="1097" y="533"/>
                </a:cubicBezTo>
                <a:cubicBezTo>
                  <a:pt x="1096" y="532"/>
                  <a:pt x="1097" y="531"/>
                  <a:pt x="1097" y="530"/>
                </a:cubicBezTo>
                <a:cubicBezTo>
                  <a:pt x="1099" y="527"/>
                  <a:pt x="1101" y="526"/>
                  <a:pt x="1105" y="529"/>
                </a:cubicBezTo>
                <a:cubicBezTo>
                  <a:pt x="1106" y="525"/>
                  <a:pt x="1109" y="524"/>
                  <a:pt x="1111" y="521"/>
                </a:cubicBezTo>
                <a:cubicBezTo>
                  <a:pt x="1113" y="522"/>
                  <a:pt x="1112" y="525"/>
                  <a:pt x="1114" y="526"/>
                </a:cubicBezTo>
                <a:cubicBezTo>
                  <a:pt x="1115" y="526"/>
                  <a:pt x="1117" y="525"/>
                  <a:pt x="1119" y="525"/>
                </a:cubicBezTo>
                <a:cubicBezTo>
                  <a:pt x="1120" y="529"/>
                  <a:pt x="1121" y="533"/>
                  <a:pt x="1122" y="536"/>
                </a:cubicBezTo>
                <a:cubicBezTo>
                  <a:pt x="1124" y="538"/>
                  <a:pt x="1126" y="536"/>
                  <a:pt x="1128" y="537"/>
                </a:cubicBezTo>
                <a:cubicBezTo>
                  <a:pt x="1129" y="541"/>
                  <a:pt x="1134" y="543"/>
                  <a:pt x="1133" y="548"/>
                </a:cubicBezTo>
                <a:cubicBezTo>
                  <a:pt x="1136" y="548"/>
                  <a:pt x="1139" y="548"/>
                  <a:pt x="1141" y="547"/>
                </a:cubicBezTo>
                <a:cubicBezTo>
                  <a:pt x="1142" y="542"/>
                  <a:pt x="1137" y="543"/>
                  <a:pt x="1136" y="540"/>
                </a:cubicBezTo>
                <a:cubicBezTo>
                  <a:pt x="1139" y="541"/>
                  <a:pt x="1143" y="539"/>
                  <a:pt x="1144" y="543"/>
                </a:cubicBezTo>
                <a:cubicBezTo>
                  <a:pt x="1148" y="543"/>
                  <a:pt x="1151" y="544"/>
                  <a:pt x="1154" y="544"/>
                </a:cubicBezTo>
                <a:cubicBezTo>
                  <a:pt x="1155" y="545"/>
                  <a:pt x="1156" y="547"/>
                  <a:pt x="1156" y="548"/>
                </a:cubicBezTo>
                <a:cubicBezTo>
                  <a:pt x="1161" y="547"/>
                  <a:pt x="1161" y="554"/>
                  <a:pt x="1166" y="552"/>
                </a:cubicBezTo>
                <a:cubicBezTo>
                  <a:pt x="1171" y="550"/>
                  <a:pt x="1172" y="557"/>
                  <a:pt x="1176" y="558"/>
                </a:cubicBezTo>
                <a:cubicBezTo>
                  <a:pt x="1179" y="559"/>
                  <a:pt x="1183" y="559"/>
                  <a:pt x="1186" y="562"/>
                </a:cubicBezTo>
                <a:cubicBezTo>
                  <a:pt x="1187" y="565"/>
                  <a:pt x="1188" y="568"/>
                  <a:pt x="1189" y="571"/>
                </a:cubicBezTo>
                <a:cubicBezTo>
                  <a:pt x="1188" y="573"/>
                  <a:pt x="1186" y="573"/>
                  <a:pt x="1184" y="574"/>
                </a:cubicBezTo>
                <a:cubicBezTo>
                  <a:pt x="1184" y="577"/>
                  <a:pt x="1185" y="581"/>
                  <a:pt x="1180" y="583"/>
                </a:cubicBezTo>
                <a:cubicBezTo>
                  <a:pt x="1182" y="587"/>
                  <a:pt x="1181" y="590"/>
                  <a:pt x="1180" y="594"/>
                </a:cubicBezTo>
                <a:cubicBezTo>
                  <a:pt x="1178" y="595"/>
                  <a:pt x="1177" y="596"/>
                  <a:pt x="1176" y="598"/>
                </a:cubicBezTo>
                <a:cubicBezTo>
                  <a:pt x="1177" y="602"/>
                  <a:pt x="1179" y="607"/>
                  <a:pt x="1180" y="612"/>
                </a:cubicBezTo>
                <a:cubicBezTo>
                  <a:pt x="1184" y="611"/>
                  <a:pt x="1188" y="610"/>
                  <a:pt x="1193" y="609"/>
                </a:cubicBezTo>
                <a:cubicBezTo>
                  <a:pt x="1197" y="605"/>
                  <a:pt x="1190" y="600"/>
                  <a:pt x="1194" y="595"/>
                </a:cubicBezTo>
                <a:cubicBezTo>
                  <a:pt x="1196" y="594"/>
                  <a:pt x="1198" y="593"/>
                  <a:pt x="1200" y="591"/>
                </a:cubicBezTo>
                <a:cubicBezTo>
                  <a:pt x="1201" y="595"/>
                  <a:pt x="1202" y="599"/>
                  <a:pt x="1203" y="604"/>
                </a:cubicBezTo>
                <a:cubicBezTo>
                  <a:pt x="1203" y="605"/>
                  <a:pt x="1202" y="604"/>
                  <a:pt x="1201" y="605"/>
                </a:cubicBezTo>
                <a:cubicBezTo>
                  <a:pt x="1200" y="607"/>
                  <a:pt x="1201" y="608"/>
                  <a:pt x="1201" y="610"/>
                </a:cubicBezTo>
                <a:cubicBezTo>
                  <a:pt x="1200" y="612"/>
                  <a:pt x="1198" y="611"/>
                  <a:pt x="1196" y="612"/>
                </a:cubicBezTo>
                <a:cubicBezTo>
                  <a:pt x="1196" y="617"/>
                  <a:pt x="1201" y="622"/>
                  <a:pt x="1198" y="628"/>
                </a:cubicBezTo>
                <a:cubicBezTo>
                  <a:pt x="1195" y="626"/>
                  <a:pt x="1192" y="628"/>
                  <a:pt x="1189" y="628"/>
                </a:cubicBezTo>
                <a:cubicBezTo>
                  <a:pt x="1187" y="624"/>
                  <a:pt x="1183" y="625"/>
                  <a:pt x="1179" y="624"/>
                </a:cubicBezTo>
                <a:cubicBezTo>
                  <a:pt x="1178" y="622"/>
                  <a:pt x="1178" y="618"/>
                  <a:pt x="1174" y="618"/>
                </a:cubicBezTo>
                <a:cubicBezTo>
                  <a:pt x="1172" y="619"/>
                  <a:pt x="1170" y="619"/>
                  <a:pt x="1168" y="620"/>
                </a:cubicBezTo>
                <a:cubicBezTo>
                  <a:pt x="1169" y="623"/>
                  <a:pt x="1167" y="627"/>
                  <a:pt x="1168" y="631"/>
                </a:cubicBezTo>
                <a:cubicBezTo>
                  <a:pt x="1166" y="634"/>
                  <a:pt x="1164" y="638"/>
                  <a:pt x="1164" y="642"/>
                </a:cubicBezTo>
                <a:cubicBezTo>
                  <a:pt x="1161" y="643"/>
                  <a:pt x="1158" y="644"/>
                  <a:pt x="1156" y="645"/>
                </a:cubicBezTo>
                <a:cubicBezTo>
                  <a:pt x="1154" y="647"/>
                  <a:pt x="1155" y="648"/>
                  <a:pt x="1155" y="650"/>
                </a:cubicBezTo>
                <a:cubicBezTo>
                  <a:pt x="1152" y="658"/>
                  <a:pt x="1143" y="665"/>
                  <a:pt x="1146" y="675"/>
                </a:cubicBezTo>
                <a:cubicBezTo>
                  <a:pt x="1144" y="678"/>
                  <a:pt x="1140" y="679"/>
                  <a:pt x="1139" y="683"/>
                </a:cubicBezTo>
                <a:cubicBezTo>
                  <a:pt x="1137" y="681"/>
                  <a:pt x="1135" y="683"/>
                  <a:pt x="1132" y="681"/>
                </a:cubicBezTo>
                <a:cubicBezTo>
                  <a:pt x="1131" y="684"/>
                  <a:pt x="1128" y="685"/>
                  <a:pt x="1129" y="689"/>
                </a:cubicBezTo>
                <a:cubicBezTo>
                  <a:pt x="1132" y="691"/>
                  <a:pt x="1133" y="688"/>
                  <a:pt x="1134" y="686"/>
                </a:cubicBezTo>
                <a:cubicBezTo>
                  <a:pt x="1136" y="690"/>
                  <a:pt x="1137" y="693"/>
                  <a:pt x="1138" y="697"/>
                </a:cubicBezTo>
                <a:cubicBezTo>
                  <a:pt x="1148" y="701"/>
                  <a:pt x="1157" y="698"/>
                  <a:pt x="1164" y="691"/>
                </a:cubicBezTo>
                <a:cubicBezTo>
                  <a:pt x="1166" y="690"/>
                  <a:pt x="1168" y="692"/>
                  <a:pt x="1171" y="691"/>
                </a:cubicBezTo>
                <a:cubicBezTo>
                  <a:pt x="1171" y="692"/>
                  <a:pt x="1171" y="693"/>
                  <a:pt x="1171" y="694"/>
                </a:cubicBezTo>
                <a:cubicBezTo>
                  <a:pt x="1171" y="696"/>
                  <a:pt x="1168" y="695"/>
                  <a:pt x="1167" y="696"/>
                </a:cubicBezTo>
                <a:cubicBezTo>
                  <a:pt x="1167" y="699"/>
                  <a:pt x="1167" y="703"/>
                  <a:pt x="1167" y="706"/>
                </a:cubicBezTo>
                <a:cubicBezTo>
                  <a:pt x="1165" y="706"/>
                  <a:pt x="1163" y="707"/>
                  <a:pt x="1162" y="707"/>
                </a:cubicBezTo>
                <a:cubicBezTo>
                  <a:pt x="1159" y="712"/>
                  <a:pt x="1166" y="715"/>
                  <a:pt x="1166" y="718"/>
                </a:cubicBezTo>
                <a:cubicBezTo>
                  <a:pt x="1168" y="720"/>
                  <a:pt x="1170" y="721"/>
                  <a:pt x="1172" y="723"/>
                </a:cubicBezTo>
                <a:cubicBezTo>
                  <a:pt x="1177" y="721"/>
                  <a:pt x="1176" y="715"/>
                  <a:pt x="1180" y="714"/>
                </a:cubicBezTo>
                <a:cubicBezTo>
                  <a:pt x="1181" y="711"/>
                  <a:pt x="1182" y="708"/>
                  <a:pt x="1182" y="705"/>
                </a:cubicBezTo>
                <a:cubicBezTo>
                  <a:pt x="1182" y="704"/>
                  <a:pt x="1181" y="704"/>
                  <a:pt x="1180" y="703"/>
                </a:cubicBezTo>
                <a:cubicBezTo>
                  <a:pt x="1183" y="701"/>
                  <a:pt x="1185" y="699"/>
                  <a:pt x="1185" y="695"/>
                </a:cubicBezTo>
                <a:cubicBezTo>
                  <a:pt x="1194" y="693"/>
                  <a:pt x="1204" y="690"/>
                  <a:pt x="1214" y="688"/>
                </a:cubicBezTo>
                <a:cubicBezTo>
                  <a:pt x="1214" y="686"/>
                  <a:pt x="1216" y="684"/>
                  <a:pt x="1215" y="682"/>
                </a:cubicBezTo>
                <a:cubicBezTo>
                  <a:pt x="1220" y="679"/>
                  <a:pt x="1225" y="677"/>
                  <a:pt x="1229" y="672"/>
                </a:cubicBezTo>
                <a:cubicBezTo>
                  <a:pt x="1231" y="670"/>
                  <a:pt x="1233" y="667"/>
                  <a:pt x="1232" y="663"/>
                </a:cubicBezTo>
                <a:cubicBezTo>
                  <a:pt x="1236" y="662"/>
                  <a:pt x="1239" y="658"/>
                  <a:pt x="1244" y="658"/>
                </a:cubicBezTo>
                <a:cubicBezTo>
                  <a:pt x="1246" y="655"/>
                  <a:pt x="1247" y="653"/>
                  <a:pt x="1248" y="650"/>
                </a:cubicBezTo>
                <a:cubicBezTo>
                  <a:pt x="1253" y="649"/>
                  <a:pt x="1258" y="648"/>
                  <a:pt x="1264" y="646"/>
                </a:cubicBezTo>
                <a:cubicBezTo>
                  <a:pt x="1265" y="642"/>
                  <a:pt x="1266" y="637"/>
                  <a:pt x="1267" y="632"/>
                </a:cubicBezTo>
                <a:cubicBezTo>
                  <a:pt x="1269" y="630"/>
                  <a:pt x="1272" y="628"/>
                  <a:pt x="1275" y="625"/>
                </a:cubicBezTo>
                <a:cubicBezTo>
                  <a:pt x="1274" y="622"/>
                  <a:pt x="1273" y="618"/>
                  <a:pt x="1272" y="614"/>
                </a:cubicBezTo>
                <a:cubicBezTo>
                  <a:pt x="1274" y="614"/>
                  <a:pt x="1275" y="613"/>
                  <a:pt x="1277" y="613"/>
                </a:cubicBezTo>
                <a:cubicBezTo>
                  <a:pt x="1278" y="614"/>
                  <a:pt x="1280" y="615"/>
                  <a:pt x="1282" y="617"/>
                </a:cubicBezTo>
                <a:cubicBezTo>
                  <a:pt x="1282" y="622"/>
                  <a:pt x="1281" y="629"/>
                  <a:pt x="1277" y="634"/>
                </a:cubicBezTo>
                <a:cubicBezTo>
                  <a:pt x="1279" y="637"/>
                  <a:pt x="1277" y="639"/>
                  <a:pt x="1277" y="643"/>
                </a:cubicBezTo>
                <a:cubicBezTo>
                  <a:pt x="1283" y="641"/>
                  <a:pt x="1287" y="636"/>
                  <a:pt x="1293" y="637"/>
                </a:cubicBezTo>
                <a:cubicBezTo>
                  <a:pt x="1294" y="636"/>
                  <a:pt x="1294" y="635"/>
                  <a:pt x="1293" y="634"/>
                </a:cubicBezTo>
                <a:cubicBezTo>
                  <a:pt x="1294" y="631"/>
                  <a:pt x="1298" y="633"/>
                  <a:pt x="1299" y="629"/>
                </a:cubicBezTo>
                <a:cubicBezTo>
                  <a:pt x="1300" y="627"/>
                  <a:pt x="1302" y="626"/>
                  <a:pt x="1304" y="626"/>
                </a:cubicBezTo>
                <a:cubicBezTo>
                  <a:pt x="1306" y="624"/>
                  <a:pt x="1304" y="621"/>
                  <a:pt x="1306" y="620"/>
                </a:cubicBezTo>
                <a:cubicBezTo>
                  <a:pt x="1308" y="619"/>
                  <a:pt x="1309" y="617"/>
                  <a:pt x="1310" y="616"/>
                </a:cubicBezTo>
                <a:cubicBezTo>
                  <a:pt x="1311" y="617"/>
                  <a:pt x="1313" y="617"/>
                  <a:pt x="1314" y="619"/>
                </a:cubicBezTo>
                <a:cubicBezTo>
                  <a:pt x="1314" y="623"/>
                  <a:pt x="1311" y="625"/>
                  <a:pt x="1310" y="628"/>
                </a:cubicBezTo>
                <a:cubicBezTo>
                  <a:pt x="1310" y="631"/>
                  <a:pt x="1305" y="633"/>
                  <a:pt x="1305" y="637"/>
                </a:cubicBezTo>
                <a:cubicBezTo>
                  <a:pt x="1305" y="639"/>
                  <a:pt x="1306" y="641"/>
                  <a:pt x="1309" y="642"/>
                </a:cubicBezTo>
                <a:cubicBezTo>
                  <a:pt x="1312" y="642"/>
                  <a:pt x="1315" y="641"/>
                  <a:pt x="1317" y="638"/>
                </a:cubicBezTo>
                <a:cubicBezTo>
                  <a:pt x="1320" y="640"/>
                  <a:pt x="1323" y="639"/>
                  <a:pt x="1326" y="638"/>
                </a:cubicBezTo>
                <a:cubicBezTo>
                  <a:pt x="1328" y="639"/>
                  <a:pt x="1327" y="641"/>
                  <a:pt x="1329" y="643"/>
                </a:cubicBezTo>
                <a:cubicBezTo>
                  <a:pt x="1334" y="642"/>
                  <a:pt x="1338" y="639"/>
                  <a:pt x="1343" y="638"/>
                </a:cubicBezTo>
                <a:cubicBezTo>
                  <a:pt x="1346" y="636"/>
                  <a:pt x="1343" y="632"/>
                  <a:pt x="1347" y="632"/>
                </a:cubicBezTo>
                <a:cubicBezTo>
                  <a:pt x="1350" y="632"/>
                  <a:pt x="1351" y="629"/>
                  <a:pt x="1353" y="627"/>
                </a:cubicBezTo>
                <a:cubicBezTo>
                  <a:pt x="1355" y="626"/>
                  <a:pt x="1355" y="623"/>
                  <a:pt x="1357" y="622"/>
                </a:cubicBezTo>
                <a:cubicBezTo>
                  <a:pt x="1360" y="620"/>
                  <a:pt x="1359" y="616"/>
                  <a:pt x="1360" y="613"/>
                </a:cubicBezTo>
                <a:cubicBezTo>
                  <a:pt x="1370" y="612"/>
                  <a:pt x="1374" y="604"/>
                  <a:pt x="1381" y="598"/>
                </a:cubicBezTo>
                <a:cubicBezTo>
                  <a:pt x="1380" y="592"/>
                  <a:pt x="1378" y="585"/>
                  <a:pt x="1376" y="578"/>
                </a:cubicBezTo>
                <a:cubicBezTo>
                  <a:pt x="1377" y="576"/>
                  <a:pt x="1379" y="574"/>
                  <a:pt x="1381" y="572"/>
                </a:cubicBezTo>
                <a:cubicBezTo>
                  <a:pt x="1381" y="571"/>
                  <a:pt x="1383" y="571"/>
                  <a:pt x="1385" y="570"/>
                </a:cubicBezTo>
                <a:cubicBezTo>
                  <a:pt x="1386" y="571"/>
                  <a:pt x="1386" y="571"/>
                  <a:pt x="1386" y="572"/>
                </a:cubicBezTo>
                <a:cubicBezTo>
                  <a:pt x="1384" y="575"/>
                  <a:pt x="1382" y="577"/>
                  <a:pt x="1379" y="580"/>
                </a:cubicBezTo>
                <a:cubicBezTo>
                  <a:pt x="1380" y="583"/>
                  <a:pt x="1381" y="587"/>
                  <a:pt x="1382" y="591"/>
                </a:cubicBezTo>
                <a:cubicBezTo>
                  <a:pt x="1386" y="591"/>
                  <a:pt x="1386" y="596"/>
                  <a:pt x="1391" y="599"/>
                </a:cubicBezTo>
                <a:cubicBezTo>
                  <a:pt x="1396" y="599"/>
                  <a:pt x="1400" y="593"/>
                  <a:pt x="1405" y="593"/>
                </a:cubicBezTo>
                <a:cubicBezTo>
                  <a:pt x="1406" y="591"/>
                  <a:pt x="1407" y="590"/>
                  <a:pt x="1408" y="588"/>
                </a:cubicBezTo>
                <a:cubicBezTo>
                  <a:pt x="1411" y="588"/>
                  <a:pt x="1414" y="586"/>
                  <a:pt x="1416" y="587"/>
                </a:cubicBezTo>
                <a:cubicBezTo>
                  <a:pt x="1420" y="588"/>
                  <a:pt x="1420" y="584"/>
                  <a:pt x="1422" y="584"/>
                </a:cubicBezTo>
                <a:cubicBezTo>
                  <a:pt x="1425" y="584"/>
                  <a:pt x="1428" y="583"/>
                  <a:pt x="1431" y="582"/>
                </a:cubicBezTo>
                <a:cubicBezTo>
                  <a:pt x="1433" y="583"/>
                  <a:pt x="1435" y="587"/>
                  <a:pt x="1436" y="586"/>
                </a:cubicBezTo>
                <a:cubicBezTo>
                  <a:pt x="1441" y="586"/>
                  <a:pt x="1439" y="589"/>
                  <a:pt x="1441" y="590"/>
                </a:cubicBezTo>
                <a:cubicBezTo>
                  <a:pt x="1445" y="597"/>
                  <a:pt x="1444" y="598"/>
                  <a:pt x="1442" y="606"/>
                </a:cubicBezTo>
                <a:cubicBezTo>
                  <a:pt x="1440" y="610"/>
                  <a:pt x="1437" y="614"/>
                  <a:pt x="1436" y="619"/>
                </a:cubicBezTo>
                <a:cubicBezTo>
                  <a:pt x="1436" y="622"/>
                  <a:pt x="1441" y="624"/>
                  <a:pt x="1440" y="629"/>
                </a:cubicBezTo>
                <a:cubicBezTo>
                  <a:pt x="1440" y="630"/>
                  <a:pt x="1438" y="632"/>
                  <a:pt x="1438" y="634"/>
                </a:cubicBezTo>
                <a:cubicBezTo>
                  <a:pt x="1432" y="637"/>
                  <a:pt x="1427" y="634"/>
                  <a:pt x="1422" y="637"/>
                </a:cubicBezTo>
                <a:cubicBezTo>
                  <a:pt x="1421" y="639"/>
                  <a:pt x="1418" y="640"/>
                  <a:pt x="1421" y="643"/>
                </a:cubicBezTo>
                <a:cubicBezTo>
                  <a:pt x="1417" y="644"/>
                  <a:pt x="1414" y="645"/>
                  <a:pt x="1412" y="645"/>
                </a:cubicBezTo>
                <a:cubicBezTo>
                  <a:pt x="1410" y="648"/>
                  <a:pt x="1413" y="650"/>
                  <a:pt x="1411" y="652"/>
                </a:cubicBezTo>
                <a:cubicBezTo>
                  <a:pt x="1414" y="654"/>
                  <a:pt x="1413" y="658"/>
                  <a:pt x="1418" y="659"/>
                </a:cubicBezTo>
                <a:cubicBezTo>
                  <a:pt x="1421" y="659"/>
                  <a:pt x="1424" y="658"/>
                  <a:pt x="1428" y="657"/>
                </a:cubicBezTo>
                <a:cubicBezTo>
                  <a:pt x="1427" y="660"/>
                  <a:pt x="1426" y="663"/>
                  <a:pt x="1423" y="665"/>
                </a:cubicBezTo>
                <a:cubicBezTo>
                  <a:pt x="1423" y="667"/>
                  <a:pt x="1424" y="670"/>
                  <a:pt x="1424" y="672"/>
                </a:cubicBezTo>
                <a:cubicBezTo>
                  <a:pt x="1423" y="677"/>
                  <a:pt x="1420" y="679"/>
                  <a:pt x="1417" y="682"/>
                </a:cubicBezTo>
                <a:cubicBezTo>
                  <a:pt x="1413" y="683"/>
                  <a:pt x="1416" y="677"/>
                  <a:pt x="1411" y="680"/>
                </a:cubicBezTo>
                <a:cubicBezTo>
                  <a:pt x="1414" y="676"/>
                  <a:pt x="1412" y="673"/>
                  <a:pt x="1412" y="670"/>
                </a:cubicBezTo>
                <a:cubicBezTo>
                  <a:pt x="1408" y="669"/>
                  <a:pt x="1405" y="665"/>
                  <a:pt x="1400" y="666"/>
                </a:cubicBezTo>
                <a:cubicBezTo>
                  <a:pt x="1399" y="663"/>
                  <a:pt x="1399" y="662"/>
                  <a:pt x="1398" y="660"/>
                </a:cubicBezTo>
                <a:cubicBezTo>
                  <a:pt x="1395" y="658"/>
                  <a:pt x="1390" y="658"/>
                  <a:pt x="1386" y="661"/>
                </a:cubicBezTo>
                <a:cubicBezTo>
                  <a:pt x="1384" y="663"/>
                  <a:pt x="1384" y="665"/>
                  <a:pt x="1383" y="667"/>
                </a:cubicBezTo>
                <a:cubicBezTo>
                  <a:pt x="1382" y="668"/>
                  <a:pt x="1379" y="668"/>
                  <a:pt x="1378" y="670"/>
                </a:cubicBezTo>
                <a:cubicBezTo>
                  <a:pt x="1377" y="673"/>
                  <a:pt x="1374" y="675"/>
                  <a:pt x="1372" y="678"/>
                </a:cubicBezTo>
                <a:cubicBezTo>
                  <a:pt x="1363" y="680"/>
                  <a:pt x="1354" y="681"/>
                  <a:pt x="1347" y="685"/>
                </a:cubicBezTo>
                <a:cubicBezTo>
                  <a:pt x="1339" y="688"/>
                  <a:pt x="1331" y="690"/>
                  <a:pt x="1323" y="693"/>
                </a:cubicBezTo>
                <a:cubicBezTo>
                  <a:pt x="1323" y="696"/>
                  <a:pt x="1319" y="698"/>
                  <a:pt x="1318" y="701"/>
                </a:cubicBezTo>
                <a:cubicBezTo>
                  <a:pt x="1321" y="706"/>
                  <a:pt x="1320" y="712"/>
                  <a:pt x="1320" y="718"/>
                </a:cubicBezTo>
                <a:cubicBezTo>
                  <a:pt x="1321" y="718"/>
                  <a:pt x="1321" y="719"/>
                  <a:pt x="1322" y="719"/>
                </a:cubicBezTo>
                <a:cubicBezTo>
                  <a:pt x="1323" y="718"/>
                  <a:pt x="1324" y="718"/>
                  <a:pt x="1326" y="718"/>
                </a:cubicBezTo>
                <a:cubicBezTo>
                  <a:pt x="1327" y="715"/>
                  <a:pt x="1329" y="712"/>
                  <a:pt x="1330" y="710"/>
                </a:cubicBezTo>
                <a:cubicBezTo>
                  <a:pt x="1335" y="706"/>
                  <a:pt x="1340" y="709"/>
                  <a:pt x="1345" y="707"/>
                </a:cubicBezTo>
                <a:cubicBezTo>
                  <a:pt x="1344" y="709"/>
                  <a:pt x="1344" y="710"/>
                  <a:pt x="1343" y="710"/>
                </a:cubicBezTo>
                <a:cubicBezTo>
                  <a:pt x="1347" y="712"/>
                  <a:pt x="1351" y="714"/>
                  <a:pt x="1355" y="716"/>
                </a:cubicBezTo>
                <a:cubicBezTo>
                  <a:pt x="1356" y="711"/>
                  <a:pt x="1366" y="712"/>
                  <a:pt x="1365" y="703"/>
                </a:cubicBezTo>
                <a:cubicBezTo>
                  <a:pt x="1367" y="709"/>
                  <a:pt x="1372" y="713"/>
                  <a:pt x="1372" y="719"/>
                </a:cubicBezTo>
                <a:cubicBezTo>
                  <a:pt x="1376" y="718"/>
                  <a:pt x="1379" y="718"/>
                  <a:pt x="1383" y="717"/>
                </a:cubicBezTo>
                <a:cubicBezTo>
                  <a:pt x="1386" y="709"/>
                  <a:pt x="1394" y="706"/>
                  <a:pt x="1403" y="702"/>
                </a:cubicBezTo>
                <a:cubicBezTo>
                  <a:pt x="1404" y="702"/>
                  <a:pt x="1406" y="703"/>
                  <a:pt x="1408" y="703"/>
                </a:cubicBezTo>
                <a:cubicBezTo>
                  <a:pt x="1409" y="704"/>
                  <a:pt x="1408" y="705"/>
                  <a:pt x="1410" y="705"/>
                </a:cubicBezTo>
                <a:cubicBezTo>
                  <a:pt x="1415" y="704"/>
                  <a:pt x="1420" y="703"/>
                  <a:pt x="1425" y="701"/>
                </a:cubicBezTo>
                <a:cubicBezTo>
                  <a:pt x="1427" y="699"/>
                  <a:pt x="1427" y="695"/>
                  <a:pt x="1429" y="693"/>
                </a:cubicBezTo>
                <a:cubicBezTo>
                  <a:pt x="1432" y="690"/>
                  <a:pt x="1433" y="688"/>
                  <a:pt x="1435" y="685"/>
                </a:cubicBezTo>
                <a:cubicBezTo>
                  <a:pt x="1437" y="684"/>
                  <a:pt x="1439" y="684"/>
                  <a:pt x="1441" y="683"/>
                </a:cubicBezTo>
                <a:cubicBezTo>
                  <a:pt x="1441" y="681"/>
                  <a:pt x="1439" y="678"/>
                  <a:pt x="1442" y="676"/>
                </a:cubicBezTo>
                <a:cubicBezTo>
                  <a:pt x="1441" y="673"/>
                  <a:pt x="1437" y="673"/>
                  <a:pt x="1438" y="669"/>
                </a:cubicBezTo>
                <a:cubicBezTo>
                  <a:pt x="1439" y="668"/>
                  <a:pt x="1440" y="666"/>
                  <a:pt x="1442" y="663"/>
                </a:cubicBezTo>
                <a:cubicBezTo>
                  <a:pt x="1443" y="663"/>
                  <a:pt x="1445" y="662"/>
                  <a:pt x="1447" y="662"/>
                </a:cubicBezTo>
                <a:cubicBezTo>
                  <a:pt x="1449" y="665"/>
                  <a:pt x="1451" y="667"/>
                  <a:pt x="1455" y="666"/>
                </a:cubicBezTo>
                <a:cubicBezTo>
                  <a:pt x="1456" y="668"/>
                  <a:pt x="1456" y="669"/>
                  <a:pt x="1457" y="671"/>
                </a:cubicBezTo>
                <a:cubicBezTo>
                  <a:pt x="1460" y="670"/>
                  <a:pt x="1462" y="669"/>
                  <a:pt x="1465" y="669"/>
                </a:cubicBezTo>
                <a:cubicBezTo>
                  <a:pt x="1466" y="671"/>
                  <a:pt x="1464" y="674"/>
                  <a:pt x="1467" y="676"/>
                </a:cubicBezTo>
                <a:cubicBezTo>
                  <a:pt x="1475" y="674"/>
                  <a:pt x="1479" y="668"/>
                  <a:pt x="1485" y="662"/>
                </a:cubicBezTo>
                <a:cubicBezTo>
                  <a:pt x="1483" y="659"/>
                  <a:pt x="1479" y="659"/>
                  <a:pt x="1477" y="657"/>
                </a:cubicBezTo>
                <a:cubicBezTo>
                  <a:pt x="1477" y="655"/>
                  <a:pt x="1476" y="654"/>
                  <a:pt x="1476" y="653"/>
                </a:cubicBezTo>
                <a:cubicBezTo>
                  <a:pt x="1479" y="652"/>
                  <a:pt x="1481" y="651"/>
                  <a:pt x="1485" y="650"/>
                </a:cubicBezTo>
                <a:cubicBezTo>
                  <a:pt x="1486" y="651"/>
                  <a:pt x="1488" y="652"/>
                  <a:pt x="1489" y="654"/>
                </a:cubicBezTo>
                <a:cubicBezTo>
                  <a:pt x="1492" y="654"/>
                  <a:pt x="1495" y="653"/>
                  <a:pt x="1497" y="652"/>
                </a:cubicBezTo>
                <a:cubicBezTo>
                  <a:pt x="1498" y="649"/>
                  <a:pt x="1500" y="646"/>
                  <a:pt x="1504" y="645"/>
                </a:cubicBezTo>
                <a:cubicBezTo>
                  <a:pt x="1506" y="644"/>
                  <a:pt x="1507" y="646"/>
                  <a:pt x="1509" y="646"/>
                </a:cubicBezTo>
                <a:cubicBezTo>
                  <a:pt x="1509" y="650"/>
                  <a:pt x="1508" y="653"/>
                  <a:pt x="1509" y="655"/>
                </a:cubicBezTo>
                <a:cubicBezTo>
                  <a:pt x="1508" y="656"/>
                  <a:pt x="1506" y="656"/>
                  <a:pt x="1506" y="657"/>
                </a:cubicBezTo>
                <a:cubicBezTo>
                  <a:pt x="1508" y="662"/>
                  <a:pt x="1505" y="667"/>
                  <a:pt x="1508" y="672"/>
                </a:cubicBezTo>
                <a:cubicBezTo>
                  <a:pt x="1510" y="674"/>
                  <a:pt x="1512" y="675"/>
                  <a:pt x="1514" y="676"/>
                </a:cubicBezTo>
                <a:cubicBezTo>
                  <a:pt x="1521" y="673"/>
                  <a:pt x="1523" y="665"/>
                  <a:pt x="1532" y="666"/>
                </a:cubicBezTo>
                <a:cubicBezTo>
                  <a:pt x="1533" y="666"/>
                  <a:pt x="1536" y="668"/>
                  <a:pt x="1539" y="670"/>
                </a:cubicBezTo>
                <a:cubicBezTo>
                  <a:pt x="1537" y="674"/>
                  <a:pt x="1541" y="679"/>
                  <a:pt x="1540" y="684"/>
                </a:cubicBezTo>
                <a:cubicBezTo>
                  <a:pt x="1538" y="695"/>
                  <a:pt x="1535" y="704"/>
                  <a:pt x="1528" y="712"/>
                </a:cubicBezTo>
                <a:cubicBezTo>
                  <a:pt x="1527" y="713"/>
                  <a:pt x="1524" y="714"/>
                  <a:pt x="1522" y="716"/>
                </a:cubicBezTo>
                <a:cubicBezTo>
                  <a:pt x="1518" y="715"/>
                  <a:pt x="1515" y="714"/>
                  <a:pt x="1511" y="713"/>
                </a:cubicBezTo>
                <a:cubicBezTo>
                  <a:pt x="1505" y="709"/>
                  <a:pt x="1490" y="713"/>
                  <a:pt x="1486" y="719"/>
                </a:cubicBezTo>
                <a:cubicBezTo>
                  <a:pt x="1484" y="720"/>
                  <a:pt x="1485" y="722"/>
                  <a:pt x="1485" y="724"/>
                </a:cubicBezTo>
                <a:cubicBezTo>
                  <a:pt x="1480" y="724"/>
                  <a:pt x="1477" y="728"/>
                  <a:pt x="1473" y="729"/>
                </a:cubicBezTo>
                <a:cubicBezTo>
                  <a:pt x="1472" y="730"/>
                  <a:pt x="1474" y="733"/>
                  <a:pt x="1471" y="733"/>
                </a:cubicBezTo>
                <a:cubicBezTo>
                  <a:pt x="1469" y="734"/>
                  <a:pt x="1470" y="731"/>
                  <a:pt x="1467" y="730"/>
                </a:cubicBezTo>
                <a:cubicBezTo>
                  <a:pt x="1464" y="733"/>
                  <a:pt x="1462" y="737"/>
                  <a:pt x="1457" y="740"/>
                </a:cubicBezTo>
                <a:cubicBezTo>
                  <a:pt x="1458" y="744"/>
                  <a:pt x="1458" y="749"/>
                  <a:pt x="1462" y="752"/>
                </a:cubicBezTo>
                <a:cubicBezTo>
                  <a:pt x="1461" y="752"/>
                  <a:pt x="1461" y="752"/>
                  <a:pt x="1460" y="752"/>
                </a:cubicBezTo>
                <a:cubicBezTo>
                  <a:pt x="1458" y="751"/>
                  <a:pt x="1457" y="748"/>
                  <a:pt x="1454" y="748"/>
                </a:cubicBezTo>
                <a:cubicBezTo>
                  <a:pt x="1452" y="748"/>
                  <a:pt x="1450" y="749"/>
                  <a:pt x="1449" y="751"/>
                </a:cubicBezTo>
                <a:cubicBezTo>
                  <a:pt x="1446" y="755"/>
                  <a:pt x="1443" y="759"/>
                  <a:pt x="1436" y="756"/>
                </a:cubicBezTo>
                <a:cubicBezTo>
                  <a:pt x="1433" y="755"/>
                  <a:pt x="1436" y="750"/>
                  <a:pt x="1430" y="751"/>
                </a:cubicBezTo>
                <a:cubicBezTo>
                  <a:pt x="1434" y="745"/>
                  <a:pt x="1435" y="740"/>
                  <a:pt x="1440" y="737"/>
                </a:cubicBezTo>
                <a:cubicBezTo>
                  <a:pt x="1439" y="735"/>
                  <a:pt x="1439" y="733"/>
                  <a:pt x="1438" y="730"/>
                </a:cubicBezTo>
                <a:cubicBezTo>
                  <a:pt x="1427" y="732"/>
                  <a:pt x="1418" y="737"/>
                  <a:pt x="1406" y="736"/>
                </a:cubicBezTo>
                <a:cubicBezTo>
                  <a:pt x="1405" y="738"/>
                  <a:pt x="1405" y="740"/>
                  <a:pt x="1404" y="742"/>
                </a:cubicBezTo>
                <a:cubicBezTo>
                  <a:pt x="1402" y="744"/>
                  <a:pt x="1405" y="745"/>
                  <a:pt x="1403" y="747"/>
                </a:cubicBezTo>
                <a:cubicBezTo>
                  <a:pt x="1401" y="746"/>
                  <a:pt x="1401" y="744"/>
                  <a:pt x="1398" y="743"/>
                </a:cubicBezTo>
                <a:cubicBezTo>
                  <a:pt x="1389" y="745"/>
                  <a:pt x="1379" y="742"/>
                  <a:pt x="1371" y="751"/>
                </a:cubicBezTo>
                <a:cubicBezTo>
                  <a:pt x="1367" y="749"/>
                  <a:pt x="1364" y="748"/>
                  <a:pt x="1360" y="748"/>
                </a:cubicBezTo>
                <a:cubicBezTo>
                  <a:pt x="1357" y="747"/>
                  <a:pt x="1353" y="745"/>
                  <a:pt x="1348" y="749"/>
                </a:cubicBezTo>
                <a:cubicBezTo>
                  <a:pt x="1349" y="748"/>
                  <a:pt x="1350" y="749"/>
                  <a:pt x="1350" y="750"/>
                </a:cubicBezTo>
                <a:cubicBezTo>
                  <a:pt x="1349" y="753"/>
                  <a:pt x="1346" y="752"/>
                  <a:pt x="1345" y="754"/>
                </a:cubicBezTo>
                <a:cubicBezTo>
                  <a:pt x="1340" y="760"/>
                  <a:pt x="1335" y="760"/>
                  <a:pt x="1328" y="757"/>
                </a:cubicBezTo>
                <a:cubicBezTo>
                  <a:pt x="1328" y="757"/>
                  <a:pt x="1327" y="757"/>
                  <a:pt x="1325" y="758"/>
                </a:cubicBezTo>
                <a:cubicBezTo>
                  <a:pt x="1324" y="759"/>
                  <a:pt x="1322" y="761"/>
                  <a:pt x="1319" y="764"/>
                </a:cubicBezTo>
                <a:cubicBezTo>
                  <a:pt x="1318" y="765"/>
                  <a:pt x="1317" y="762"/>
                  <a:pt x="1315" y="763"/>
                </a:cubicBezTo>
                <a:cubicBezTo>
                  <a:pt x="1313" y="765"/>
                  <a:pt x="1310" y="766"/>
                  <a:pt x="1309" y="769"/>
                </a:cubicBezTo>
                <a:cubicBezTo>
                  <a:pt x="1312" y="780"/>
                  <a:pt x="1311" y="788"/>
                  <a:pt x="1304" y="798"/>
                </a:cubicBezTo>
                <a:cubicBezTo>
                  <a:pt x="1305" y="800"/>
                  <a:pt x="1305" y="802"/>
                  <a:pt x="1306" y="804"/>
                </a:cubicBezTo>
                <a:cubicBezTo>
                  <a:pt x="1308" y="806"/>
                  <a:pt x="1310" y="807"/>
                  <a:pt x="1313" y="805"/>
                </a:cubicBezTo>
                <a:cubicBezTo>
                  <a:pt x="1314" y="804"/>
                  <a:pt x="1313" y="803"/>
                  <a:pt x="1313" y="802"/>
                </a:cubicBezTo>
                <a:cubicBezTo>
                  <a:pt x="1319" y="797"/>
                  <a:pt x="1324" y="793"/>
                  <a:pt x="1332" y="792"/>
                </a:cubicBezTo>
                <a:cubicBezTo>
                  <a:pt x="1334" y="795"/>
                  <a:pt x="1337" y="796"/>
                  <a:pt x="1337" y="800"/>
                </a:cubicBezTo>
                <a:cubicBezTo>
                  <a:pt x="1340" y="801"/>
                  <a:pt x="1343" y="802"/>
                  <a:pt x="1346" y="804"/>
                </a:cubicBezTo>
                <a:cubicBezTo>
                  <a:pt x="1352" y="803"/>
                  <a:pt x="1354" y="801"/>
                  <a:pt x="1355" y="797"/>
                </a:cubicBezTo>
                <a:cubicBezTo>
                  <a:pt x="1357" y="795"/>
                  <a:pt x="1359" y="795"/>
                  <a:pt x="1361" y="794"/>
                </a:cubicBezTo>
                <a:cubicBezTo>
                  <a:pt x="1364" y="792"/>
                  <a:pt x="1362" y="788"/>
                  <a:pt x="1365" y="786"/>
                </a:cubicBezTo>
                <a:cubicBezTo>
                  <a:pt x="1368" y="783"/>
                  <a:pt x="1373" y="788"/>
                  <a:pt x="1378" y="783"/>
                </a:cubicBezTo>
                <a:cubicBezTo>
                  <a:pt x="1377" y="783"/>
                  <a:pt x="1378" y="781"/>
                  <a:pt x="1379" y="780"/>
                </a:cubicBezTo>
                <a:cubicBezTo>
                  <a:pt x="1382" y="781"/>
                  <a:pt x="1381" y="783"/>
                  <a:pt x="1382" y="784"/>
                </a:cubicBezTo>
                <a:cubicBezTo>
                  <a:pt x="1381" y="785"/>
                  <a:pt x="1380" y="785"/>
                  <a:pt x="1378" y="786"/>
                </a:cubicBezTo>
                <a:cubicBezTo>
                  <a:pt x="1380" y="791"/>
                  <a:pt x="1378" y="796"/>
                  <a:pt x="1380" y="801"/>
                </a:cubicBezTo>
                <a:cubicBezTo>
                  <a:pt x="1378" y="803"/>
                  <a:pt x="1373" y="802"/>
                  <a:pt x="1372" y="806"/>
                </a:cubicBezTo>
                <a:cubicBezTo>
                  <a:pt x="1365" y="804"/>
                  <a:pt x="1359" y="805"/>
                  <a:pt x="1352" y="807"/>
                </a:cubicBezTo>
                <a:cubicBezTo>
                  <a:pt x="1348" y="808"/>
                  <a:pt x="1340" y="810"/>
                  <a:pt x="1335" y="814"/>
                </a:cubicBezTo>
                <a:cubicBezTo>
                  <a:pt x="1335" y="821"/>
                  <a:pt x="1332" y="826"/>
                  <a:pt x="1326" y="830"/>
                </a:cubicBezTo>
                <a:cubicBezTo>
                  <a:pt x="1326" y="834"/>
                  <a:pt x="1324" y="836"/>
                  <a:pt x="1322" y="839"/>
                </a:cubicBezTo>
                <a:cubicBezTo>
                  <a:pt x="1320" y="837"/>
                  <a:pt x="1320" y="835"/>
                  <a:pt x="1317" y="834"/>
                </a:cubicBezTo>
                <a:cubicBezTo>
                  <a:pt x="1312" y="835"/>
                  <a:pt x="1307" y="837"/>
                  <a:pt x="1302" y="838"/>
                </a:cubicBezTo>
                <a:cubicBezTo>
                  <a:pt x="1299" y="844"/>
                  <a:pt x="1292" y="846"/>
                  <a:pt x="1285" y="849"/>
                </a:cubicBezTo>
                <a:cubicBezTo>
                  <a:pt x="1285" y="849"/>
                  <a:pt x="1286" y="850"/>
                  <a:pt x="1286" y="851"/>
                </a:cubicBezTo>
                <a:cubicBezTo>
                  <a:pt x="1285" y="852"/>
                  <a:pt x="1284" y="853"/>
                  <a:pt x="1283" y="854"/>
                </a:cubicBezTo>
                <a:cubicBezTo>
                  <a:pt x="1284" y="856"/>
                  <a:pt x="1284" y="859"/>
                  <a:pt x="1285" y="862"/>
                </a:cubicBezTo>
                <a:cubicBezTo>
                  <a:pt x="1286" y="862"/>
                  <a:pt x="1287" y="862"/>
                  <a:pt x="1288" y="862"/>
                </a:cubicBezTo>
                <a:cubicBezTo>
                  <a:pt x="1290" y="864"/>
                  <a:pt x="1290" y="867"/>
                  <a:pt x="1291" y="869"/>
                </a:cubicBezTo>
                <a:cubicBezTo>
                  <a:pt x="1290" y="873"/>
                  <a:pt x="1287" y="875"/>
                  <a:pt x="1287" y="879"/>
                </a:cubicBezTo>
                <a:cubicBezTo>
                  <a:pt x="1284" y="881"/>
                  <a:pt x="1281" y="884"/>
                  <a:pt x="1277" y="885"/>
                </a:cubicBezTo>
                <a:cubicBezTo>
                  <a:pt x="1273" y="885"/>
                  <a:pt x="1269" y="883"/>
                  <a:pt x="1266" y="886"/>
                </a:cubicBezTo>
                <a:cubicBezTo>
                  <a:pt x="1265" y="885"/>
                  <a:pt x="1264" y="884"/>
                  <a:pt x="1263" y="882"/>
                </a:cubicBezTo>
                <a:cubicBezTo>
                  <a:pt x="1260" y="883"/>
                  <a:pt x="1257" y="884"/>
                  <a:pt x="1253" y="885"/>
                </a:cubicBezTo>
                <a:cubicBezTo>
                  <a:pt x="1253" y="886"/>
                  <a:pt x="1253" y="887"/>
                  <a:pt x="1253" y="889"/>
                </a:cubicBezTo>
                <a:cubicBezTo>
                  <a:pt x="1251" y="889"/>
                  <a:pt x="1252" y="887"/>
                  <a:pt x="1250" y="886"/>
                </a:cubicBezTo>
                <a:cubicBezTo>
                  <a:pt x="1248" y="886"/>
                  <a:pt x="1246" y="887"/>
                  <a:pt x="1244" y="888"/>
                </a:cubicBezTo>
                <a:cubicBezTo>
                  <a:pt x="1241" y="891"/>
                  <a:pt x="1242" y="896"/>
                  <a:pt x="1239" y="898"/>
                </a:cubicBezTo>
                <a:cubicBezTo>
                  <a:pt x="1237" y="898"/>
                  <a:pt x="1238" y="897"/>
                  <a:pt x="1237" y="896"/>
                </a:cubicBezTo>
                <a:cubicBezTo>
                  <a:pt x="1234" y="895"/>
                  <a:pt x="1232" y="897"/>
                  <a:pt x="1229" y="897"/>
                </a:cubicBezTo>
                <a:cubicBezTo>
                  <a:pt x="1216" y="908"/>
                  <a:pt x="1216" y="908"/>
                  <a:pt x="1206" y="903"/>
                </a:cubicBezTo>
                <a:cubicBezTo>
                  <a:pt x="1204" y="904"/>
                  <a:pt x="1202" y="904"/>
                  <a:pt x="1200" y="905"/>
                </a:cubicBezTo>
                <a:cubicBezTo>
                  <a:pt x="1198" y="905"/>
                  <a:pt x="1197" y="906"/>
                  <a:pt x="1193" y="907"/>
                </a:cubicBezTo>
                <a:cubicBezTo>
                  <a:pt x="1193" y="908"/>
                  <a:pt x="1193" y="911"/>
                  <a:pt x="1191" y="911"/>
                </a:cubicBezTo>
                <a:cubicBezTo>
                  <a:pt x="1186" y="912"/>
                  <a:pt x="1182" y="917"/>
                  <a:pt x="1179" y="917"/>
                </a:cubicBezTo>
                <a:cubicBezTo>
                  <a:pt x="1176" y="920"/>
                  <a:pt x="1175" y="922"/>
                  <a:pt x="1173" y="923"/>
                </a:cubicBezTo>
                <a:cubicBezTo>
                  <a:pt x="1174" y="926"/>
                  <a:pt x="1176" y="925"/>
                  <a:pt x="1178" y="925"/>
                </a:cubicBezTo>
                <a:cubicBezTo>
                  <a:pt x="1178" y="927"/>
                  <a:pt x="1177" y="929"/>
                  <a:pt x="1176" y="929"/>
                </a:cubicBezTo>
                <a:cubicBezTo>
                  <a:pt x="1173" y="928"/>
                  <a:pt x="1171" y="926"/>
                  <a:pt x="1169" y="925"/>
                </a:cubicBezTo>
                <a:cubicBezTo>
                  <a:pt x="1165" y="926"/>
                  <a:pt x="1162" y="927"/>
                  <a:pt x="1159" y="928"/>
                </a:cubicBezTo>
                <a:cubicBezTo>
                  <a:pt x="1158" y="930"/>
                  <a:pt x="1160" y="932"/>
                  <a:pt x="1160" y="934"/>
                </a:cubicBezTo>
                <a:cubicBezTo>
                  <a:pt x="1162" y="936"/>
                  <a:pt x="1164" y="936"/>
                  <a:pt x="1166" y="936"/>
                </a:cubicBezTo>
                <a:cubicBezTo>
                  <a:pt x="1167" y="937"/>
                  <a:pt x="1166" y="938"/>
                  <a:pt x="1166" y="939"/>
                </a:cubicBezTo>
                <a:cubicBezTo>
                  <a:pt x="1167" y="940"/>
                  <a:pt x="1168" y="940"/>
                  <a:pt x="1169" y="940"/>
                </a:cubicBezTo>
                <a:cubicBezTo>
                  <a:pt x="1169" y="940"/>
                  <a:pt x="1169" y="941"/>
                  <a:pt x="1169" y="941"/>
                </a:cubicBezTo>
                <a:cubicBezTo>
                  <a:pt x="1171" y="940"/>
                  <a:pt x="1174" y="940"/>
                  <a:pt x="1177" y="939"/>
                </a:cubicBezTo>
                <a:cubicBezTo>
                  <a:pt x="1179" y="941"/>
                  <a:pt x="1179" y="943"/>
                  <a:pt x="1178" y="946"/>
                </a:cubicBezTo>
                <a:cubicBezTo>
                  <a:pt x="1177" y="948"/>
                  <a:pt x="1179" y="950"/>
                  <a:pt x="1179" y="952"/>
                </a:cubicBezTo>
                <a:cubicBezTo>
                  <a:pt x="1178" y="953"/>
                  <a:pt x="1177" y="953"/>
                  <a:pt x="1176" y="954"/>
                </a:cubicBezTo>
                <a:cubicBezTo>
                  <a:pt x="1177" y="958"/>
                  <a:pt x="1178" y="962"/>
                  <a:pt x="1179" y="966"/>
                </a:cubicBezTo>
                <a:cubicBezTo>
                  <a:pt x="1189" y="967"/>
                  <a:pt x="1197" y="971"/>
                  <a:pt x="1204" y="980"/>
                </a:cubicBezTo>
                <a:cubicBezTo>
                  <a:pt x="1206" y="979"/>
                  <a:pt x="1209" y="978"/>
                  <a:pt x="1212" y="978"/>
                </a:cubicBezTo>
                <a:cubicBezTo>
                  <a:pt x="1213" y="979"/>
                  <a:pt x="1215" y="979"/>
                  <a:pt x="1216" y="981"/>
                </a:cubicBezTo>
                <a:cubicBezTo>
                  <a:pt x="1217" y="983"/>
                  <a:pt x="1214" y="983"/>
                  <a:pt x="1213" y="984"/>
                </a:cubicBezTo>
                <a:cubicBezTo>
                  <a:pt x="1212" y="986"/>
                  <a:pt x="1214" y="988"/>
                  <a:pt x="1213" y="990"/>
                </a:cubicBezTo>
                <a:cubicBezTo>
                  <a:pt x="1212" y="992"/>
                  <a:pt x="1213" y="994"/>
                  <a:pt x="1214" y="996"/>
                </a:cubicBezTo>
                <a:cubicBezTo>
                  <a:pt x="1215" y="997"/>
                  <a:pt x="1216" y="997"/>
                  <a:pt x="1218" y="997"/>
                </a:cubicBezTo>
                <a:cubicBezTo>
                  <a:pt x="1218" y="999"/>
                  <a:pt x="1216" y="998"/>
                  <a:pt x="1215" y="999"/>
                </a:cubicBezTo>
                <a:cubicBezTo>
                  <a:pt x="1214" y="1001"/>
                  <a:pt x="1216" y="1002"/>
                  <a:pt x="1216" y="1004"/>
                </a:cubicBezTo>
                <a:cubicBezTo>
                  <a:pt x="1215" y="1005"/>
                  <a:pt x="1214" y="1005"/>
                  <a:pt x="1213" y="1006"/>
                </a:cubicBezTo>
                <a:cubicBezTo>
                  <a:pt x="1213" y="1011"/>
                  <a:pt x="1217" y="1014"/>
                  <a:pt x="1221" y="1016"/>
                </a:cubicBezTo>
                <a:cubicBezTo>
                  <a:pt x="1222" y="1019"/>
                  <a:pt x="1223" y="1022"/>
                  <a:pt x="1224" y="1025"/>
                </a:cubicBezTo>
                <a:cubicBezTo>
                  <a:pt x="1229" y="1027"/>
                  <a:pt x="1232" y="1022"/>
                  <a:pt x="1236" y="1021"/>
                </a:cubicBezTo>
                <a:cubicBezTo>
                  <a:pt x="1239" y="1026"/>
                  <a:pt x="1239" y="1026"/>
                  <a:pt x="1243" y="1029"/>
                </a:cubicBezTo>
                <a:cubicBezTo>
                  <a:pt x="1242" y="1029"/>
                  <a:pt x="1241" y="1030"/>
                  <a:pt x="1240" y="1031"/>
                </a:cubicBezTo>
                <a:cubicBezTo>
                  <a:pt x="1240" y="1032"/>
                  <a:pt x="1241" y="1034"/>
                  <a:pt x="1241" y="1035"/>
                </a:cubicBezTo>
                <a:cubicBezTo>
                  <a:pt x="1242" y="1036"/>
                  <a:pt x="1245" y="1034"/>
                  <a:pt x="1246" y="1038"/>
                </a:cubicBezTo>
                <a:cubicBezTo>
                  <a:pt x="1242" y="1040"/>
                  <a:pt x="1238" y="1042"/>
                  <a:pt x="1236" y="1046"/>
                </a:cubicBezTo>
                <a:cubicBezTo>
                  <a:pt x="1235" y="1049"/>
                  <a:pt x="1240" y="1052"/>
                  <a:pt x="1235" y="1055"/>
                </a:cubicBezTo>
                <a:cubicBezTo>
                  <a:pt x="1241" y="1060"/>
                  <a:pt x="1248" y="1061"/>
                  <a:pt x="1255" y="1065"/>
                </a:cubicBezTo>
                <a:cubicBezTo>
                  <a:pt x="1258" y="1069"/>
                  <a:pt x="1253" y="1078"/>
                  <a:pt x="1262" y="1083"/>
                </a:cubicBezTo>
                <a:cubicBezTo>
                  <a:pt x="1262" y="1082"/>
                  <a:pt x="1263" y="1082"/>
                  <a:pt x="1264" y="1083"/>
                </a:cubicBezTo>
                <a:cubicBezTo>
                  <a:pt x="1263" y="1084"/>
                  <a:pt x="1262" y="1085"/>
                  <a:pt x="1261" y="1086"/>
                </a:cubicBezTo>
                <a:cubicBezTo>
                  <a:pt x="1262" y="1090"/>
                  <a:pt x="1263" y="1092"/>
                  <a:pt x="1263" y="1095"/>
                </a:cubicBezTo>
                <a:cubicBezTo>
                  <a:pt x="1266" y="1095"/>
                  <a:pt x="1268" y="1096"/>
                  <a:pt x="1270" y="1096"/>
                </a:cubicBezTo>
                <a:cubicBezTo>
                  <a:pt x="1271" y="1095"/>
                  <a:pt x="1272" y="1095"/>
                  <a:pt x="1271" y="1094"/>
                </a:cubicBezTo>
                <a:cubicBezTo>
                  <a:pt x="1270" y="1091"/>
                  <a:pt x="1271" y="1089"/>
                  <a:pt x="1273" y="1088"/>
                </a:cubicBezTo>
                <a:cubicBezTo>
                  <a:pt x="1275" y="1089"/>
                  <a:pt x="1277" y="1090"/>
                  <a:pt x="1277" y="1094"/>
                </a:cubicBezTo>
                <a:cubicBezTo>
                  <a:pt x="1276" y="1095"/>
                  <a:pt x="1275" y="1096"/>
                  <a:pt x="1274" y="1098"/>
                </a:cubicBezTo>
                <a:cubicBezTo>
                  <a:pt x="1276" y="1099"/>
                  <a:pt x="1277" y="1100"/>
                  <a:pt x="1278" y="1101"/>
                </a:cubicBezTo>
                <a:cubicBezTo>
                  <a:pt x="1279" y="1103"/>
                  <a:pt x="1281" y="1101"/>
                  <a:pt x="1282" y="1101"/>
                </a:cubicBezTo>
                <a:cubicBezTo>
                  <a:pt x="1284" y="1101"/>
                  <a:pt x="1284" y="1103"/>
                  <a:pt x="1284" y="1104"/>
                </a:cubicBezTo>
                <a:cubicBezTo>
                  <a:pt x="1289" y="1105"/>
                  <a:pt x="1290" y="1101"/>
                  <a:pt x="1292" y="1098"/>
                </a:cubicBezTo>
                <a:cubicBezTo>
                  <a:pt x="1294" y="1099"/>
                  <a:pt x="1293" y="1102"/>
                  <a:pt x="1295" y="1103"/>
                </a:cubicBezTo>
                <a:cubicBezTo>
                  <a:pt x="1297" y="1104"/>
                  <a:pt x="1299" y="1102"/>
                  <a:pt x="1301" y="1102"/>
                </a:cubicBezTo>
                <a:cubicBezTo>
                  <a:pt x="1302" y="1103"/>
                  <a:pt x="1303" y="1103"/>
                  <a:pt x="1302" y="1104"/>
                </a:cubicBezTo>
                <a:cubicBezTo>
                  <a:pt x="1300" y="1110"/>
                  <a:pt x="1304" y="1114"/>
                  <a:pt x="1308" y="1117"/>
                </a:cubicBezTo>
                <a:cubicBezTo>
                  <a:pt x="1310" y="1118"/>
                  <a:pt x="1312" y="1117"/>
                  <a:pt x="1314" y="1116"/>
                </a:cubicBezTo>
                <a:cubicBezTo>
                  <a:pt x="1313" y="1107"/>
                  <a:pt x="1305" y="1101"/>
                  <a:pt x="1306" y="1092"/>
                </a:cubicBezTo>
                <a:cubicBezTo>
                  <a:pt x="1303" y="1091"/>
                  <a:pt x="1301" y="1090"/>
                  <a:pt x="1299" y="1088"/>
                </a:cubicBezTo>
                <a:cubicBezTo>
                  <a:pt x="1295" y="1089"/>
                  <a:pt x="1291" y="1090"/>
                  <a:pt x="1287" y="1091"/>
                </a:cubicBezTo>
                <a:cubicBezTo>
                  <a:pt x="1287" y="1089"/>
                  <a:pt x="1288" y="1088"/>
                  <a:pt x="1288" y="1086"/>
                </a:cubicBezTo>
                <a:cubicBezTo>
                  <a:pt x="1290" y="1084"/>
                  <a:pt x="1293" y="1083"/>
                  <a:pt x="1295" y="1080"/>
                </a:cubicBezTo>
                <a:cubicBezTo>
                  <a:pt x="1297" y="1081"/>
                  <a:pt x="1296" y="1085"/>
                  <a:pt x="1300" y="1086"/>
                </a:cubicBezTo>
                <a:cubicBezTo>
                  <a:pt x="1302" y="1086"/>
                  <a:pt x="1305" y="1086"/>
                  <a:pt x="1307" y="1087"/>
                </a:cubicBezTo>
                <a:cubicBezTo>
                  <a:pt x="1312" y="1092"/>
                  <a:pt x="1315" y="1099"/>
                  <a:pt x="1318" y="1107"/>
                </a:cubicBezTo>
                <a:cubicBezTo>
                  <a:pt x="1319" y="1107"/>
                  <a:pt x="1320" y="1108"/>
                  <a:pt x="1322" y="1109"/>
                </a:cubicBezTo>
                <a:cubicBezTo>
                  <a:pt x="1322" y="1115"/>
                  <a:pt x="1328" y="1120"/>
                  <a:pt x="1329" y="1126"/>
                </a:cubicBezTo>
                <a:cubicBezTo>
                  <a:pt x="1330" y="1126"/>
                  <a:pt x="1331" y="1126"/>
                  <a:pt x="1333" y="1126"/>
                </a:cubicBezTo>
                <a:cubicBezTo>
                  <a:pt x="1334" y="1132"/>
                  <a:pt x="1341" y="1136"/>
                  <a:pt x="1336" y="1144"/>
                </a:cubicBezTo>
                <a:cubicBezTo>
                  <a:pt x="1339" y="1144"/>
                  <a:pt x="1338" y="1147"/>
                  <a:pt x="1340" y="1148"/>
                </a:cubicBezTo>
                <a:cubicBezTo>
                  <a:pt x="1343" y="1148"/>
                  <a:pt x="1342" y="1144"/>
                  <a:pt x="1345" y="1144"/>
                </a:cubicBezTo>
                <a:cubicBezTo>
                  <a:pt x="1346" y="1144"/>
                  <a:pt x="1347" y="1144"/>
                  <a:pt x="1347" y="1144"/>
                </a:cubicBezTo>
                <a:cubicBezTo>
                  <a:pt x="1349" y="1145"/>
                  <a:pt x="1349" y="1147"/>
                  <a:pt x="1349" y="1149"/>
                </a:cubicBezTo>
                <a:cubicBezTo>
                  <a:pt x="1347" y="1150"/>
                  <a:pt x="1344" y="1151"/>
                  <a:pt x="1342" y="1148"/>
                </a:cubicBezTo>
                <a:cubicBezTo>
                  <a:pt x="1339" y="1153"/>
                  <a:pt x="1335" y="1153"/>
                  <a:pt x="1332" y="1154"/>
                </a:cubicBezTo>
                <a:cubicBezTo>
                  <a:pt x="1325" y="1153"/>
                  <a:pt x="1323" y="1146"/>
                  <a:pt x="1318" y="1143"/>
                </a:cubicBezTo>
                <a:cubicBezTo>
                  <a:pt x="1316" y="1145"/>
                  <a:pt x="1315" y="1146"/>
                  <a:pt x="1313" y="1147"/>
                </a:cubicBezTo>
                <a:cubicBezTo>
                  <a:pt x="1313" y="1148"/>
                  <a:pt x="1313" y="1149"/>
                  <a:pt x="1313" y="1150"/>
                </a:cubicBezTo>
                <a:cubicBezTo>
                  <a:pt x="1315" y="1153"/>
                  <a:pt x="1318" y="1156"/>
                  <a:pt x="1320" y="1158"/>
                </a:cubicBezTo>
                <a:cubicBezTo>
                  <a:pt x="1322" y="1159"/>
                  <a:pt x="1325" y="1159"/>
                  <a:pt x="1327" y="1159"/>
                </a:cubicBezTo>
                <a:cubicBezTo>
                  <a:pt x="1329" y="1162"/>
                  <a:pt x="1329" y="1164"/>
                  <a:pt x="1332" y="1166"/>
                </a:cubicBezTo>
                <a:cubicBezTo>
                  <a:pt x="1331" y="1170"/>
                  <a:pt x="1326" y="1172"/>
                  <a:pt x="1327" y="1176"/>
                </a:cubicBezTo>
                <a:cubicBezTo>
                  <a:pt x="1324" y="1178"/>
                  <a:pt x="1322" y="1178"/>
                  <a:pt x="1320" y="1179"/>
                </a:cubicBezTo>
                <a:cubicBezTo>
                  <a:pt x="1319" y="1178"/>
                  <a:pt x="1318" y="1177"/>
                  <a:pt x="1316" y="1177"/>
                </a:cubicBezTo>
                <a:cubicBezTo>
                  <a:pt x="1319" y="1174"/>
                  <a:pt x="1323" y="1175"/>
                  <a:pt x="1325" y="1173"/>
                </a:cubicBezTo>
                <a:cubicBezTo>
                  <a:pt x="1326" y="1171"/>
                  <a:pt x="1325" y="1170"/>
                  <a:pt x="1324" y="1169"/>
                </a:cubicBezTo>
                <a:cubicBezTo>
                  <a:pt x="1320" y="1169"/>
                  <a:pt x="1318" y="1163"/>
                  <a:pt x="1313" y="1164"/>
                </a:cubicBezTo>
                <a:cubicBezTo>
                  <a:pt x="1309" y="1164"/>
                  <a:pt x="1305" y="1162"/>
                  <a:pt x="1302" y="1161"/>
                </a:cubicBezTo>
                <a:cubicBezTo>
                  <a:pt x="1301" y="1163"/>
                  <a:pt x="1300" y="1163"/>
                  <a:pt x="1299" y="1165"/>
                </a:cubicBezTo>
                <a:cubicBezTo>
                  <a:pt x="1298" y="1161"/>
                  <a:pt x="1297" y="1157"/>
                  <a:pt x="1296" y="1154"/>
                </a:cubicBezTo>
                <a:cubicBezTo>
                  <a:pt x="1300" y="1152"/>
                  <a:pt x="1302" y="1147"/>
                  <a:pt x="1307" y="1146"/>
                </a:cubicBezTo>
                <a:cubicBezTo>
                  <a:pt x="1308" y="1144"/>
                  <a:pt x="1307" y="1143"/>
                  <a:pt x="1307" y="1142"/>
                </a:cubicBezTo>
                <a:cubicBezTo>
                  <a:pt x="1307" y="1139"/>
                  <a:pt x="1310" y="1140"/>
                  <a:pt x="1312" y="1139"/>
                </a:cubicBezTo>
                <a:cubicBezTo>
                  <a:pt x="1311" y="1136"/>
                  <a:pt x="1310" y="1133"/>
                  <a:pt x="1309" y="1130"/>
                </a:cubicBezTo>
                <a:cubicBezTo>
                  <a:pt x="1306" y="1127"/>
                  <a:pt x="1302" y="1130"/>
                  <a:pt x="1299" y="1131"/>
                </a:cubicBezTo>
                <a:cubicBezTo>
                  <a:pt x="1297" y="1133"/>
                  <a:pt x="1295" y="1136"/>
                  <a:pt x="1295" y="1141"/>
                </a:cubicBezTo>
                <a:cubicBezTo>
                  <a:pt x="1291" y="1138"/>
                  <a:pt x="1288" y="1139"/>
                  <a:pt x="1284" y="1141"/>
                </a:cubicBezTo>
                <a:cubicBezTo>
                  <a:pt x="1285" y="1137"/>
                  <a:pt x="1285" y="1134"/>
                  <a:pt x="1286" y="1132"/>
                </a:cubicBezTo>
                <a:cubicBezTo>
                  <a:pt x="1286" y="1129"/>
                  <a:pt x="1282" y="1128"/>
                  <a:pt x="1282" y="1125"/>
                </a:cubicBezTo>
                <a:cubicBezTo>
                  <a:pt x="1280" y="1126"/>
                  <a:pt x="1278" y="1126"/>
                  <a:pt x="1277" y="1126"/>
                </a:cubicBezTo>
                <a:cubicBezTo>
                  <a:pt x="1274" y="1125"/>
                  <a:pt x="1272" y="1122"/>
                  <a:pt x="1270" y="1119"/>
                </a:cubicBezTo>
                <a:cubicBezTo>
                  <a:pt x="1271" y="1117"/>
                  <a:pt x="1274" y="1118"/>
                  <a:pt x="1276" y="1116"/>
                </a:cubicBezTo>
                <a:cubicBezTo>
                  <a:pt x="1281" y="1121"/>
                  <a:pt x="1287" y="1119"/>
                  <a:pt x="1292" y="1120"/>
                </a:cubicBezTo>
                <a:cubicBezTo>
                  <a:pt x="1297" y="1122"/>
                  <a:pt x="1300" y="1127"/>
                  <a:pt x="1306" y="1127"/>
                </a:cubicBezTo>
                <a:cubicBezTo>
                  <a:pt x="1308" y="1122"/>
                  <a:pt x="1301" y="1123"/>
                  <a:pt x="1300" y="1119"/>
                </a:cubicBezTo>
                <a:cubicBezTo>
                  <a:pt x="1300" y="1115"/>
                  <a:pt x="1296" y="1116"/>
                  <a:pt x="1294" y="1115"/>
                </a:cubicBezTo>
                <a:cubicBezTo>
                  <a:pt x="1294" y="1114"/>
                  <a:pt x="1294" y="1113"/>
                  <a:pt x="1295" y="1113"/>
                </a:cubicBezTo>
                <a:cubicBezTo>
                  <a:pt x="1289" y="1109"/>
                  <a:pt x="1284" y="1110"/>
                  <a:pt x="1279" y="1112"/>
                </a:cubicBezTo>
                <a:cubicBezTo>
                  <a:pt x="1277" y="1108"/>
                  <a:pt x="1274" y="1107"/>
                  <a:pt x="1271" y="1106"/>
                </a:cubicBezTo>
                <a:cubicBezTo>
                  <a:pt x="1267" y="1108"/>
                  <a:pt x="1261" y="1106"/>
                  <a:pt x="1258" y="1111"/>
                </a:cubicBezTo>
                <a:cubicBezTo>
                  <a:pt x="1256" y="1112"/>
                  <a:pt x="1254" y="1108"/>
                  <a:pt x="1253" y="1111"/>
                </a:cubicBezTo>
                <a:cubicBezTo>
                  <a:pt x="1250" y="1108"/>
                  <a:pt x="1247" y="1107"/>
                  <a:pt x="1247" y="1103"/>
                </a:cubicBezTo>
                <a:cubicBezTo>
                  <a:pt x="1250" y="1100"/>
                  <a:pt x="1254" y="1099"/>
                  <a:pt x="1255" y="1095"/>
                </a:cubicBezTo>
                <a:cubicBezTo>
                  <a:pt x="1255" y="1094"/>
                  <a:pt x="1254" y="1092"/>
                  <a:pt x="1254" y="1091"/>
                </a:cubicBezTo>
                <a:cubicBezTo>
                  <a:pt x="1253" y="1091"/>
                  <a:pt x="1252" y="1091"/>
                  <a:pt x="1251" y="1091"/>
                </a:cubicBezTo>
                <a:cubicBezTo>
                  <a:pt x="1251" y="1091"/>
                  <a:pt x="1250" y="1090"/>
                  <a:pt x="1250" y="1090"/>
                </a:cubicBezTo>
                <a:cubicBezTo>
                  <a:pt x="1249" y="1086"/>
                  <a:pt x="1247" y="1082"/>
                  <a:pt x="1242" y="1081"/>
                </a:cubicBezTo>
                <a:cubicBezTo>
                  <a:pt x="1240" y="1081"/>
                  <a:pt x="1239" y="1077"/>
                  <a:pt x="1237" y="1075"/>
                </a:cubicBezTo>
                <a:cubicBezTo>
                  <a:pt x="1232" y="1070"/>
                  <a:pt x="1227" y="1069"/>
                  <a:pt x="1220" y="1069"/>
                </a:cubicBezTo>
                <a:cubicBezTo>
                  <a:pt x="1220" y="1073"/>
                  <a:pt x="1224" y="1074"/>
                  <a:pt x="1224" y="1078"/>
                </a:cubicBezTo>
                <a:cubicBezTo>
                  <a:pt x="1224" y="1080"/>
                  <a:pt x="1223" y="1083"/>
                  <a:pt x="1223" y="1086"/>
                </a:cubicBezTo>
                <a:cubicBezTo>
                  <a:pt x="1222" y="1089"/>
                  <a:pt x="1220" y="1091"/>
                  <a:pt x="1219" y="1093"/>
                </a:cubicBezTo>
                <a:cubicBezTo>
                  <a:pt x="1217" y="1095"/>
                  <a:pt x="1215" y="1091"/>
                  <a:pt x="1213" y="1094"/>
                </a:cubicBezTo>
                <a:cubicBezTo>
                  <a:pt x="1215" y="1097"/>
                  <a:pt x="1215" y="1097"/>
                  <a:pt x="1221" y="1101"/>
                </a:cubicBezTo>
                <a:cubicBezTo>
                  <a:pt x="1224" y="1100"/>
                  <a:pt x="1226" y="1100"/>
                  <a:pt x="1229" y="1099"/>
                </a:cubicBezTo>
                <a:cubicBezTo>
                  <a:pt x="1230" y="1096"/>
                  <a:pt x="1228" y="1094"/>
                  <a:pt x="1228" y="1092"/>
                </a:cubicBezTo>
                <a:cubicBezTo>
                  <a:pt x="1231" y="1091"/>
                  <a:pt x="1235" y="1090"/>
                  <a:pt x="1239" y="1089"/>
                </a:cubicBezTo>
                <a:cubicBezTo>
                  <a:pt x="1240" y="1090"/>
                  <a:pt x="1240" y="1092"/>
                  <a:pt x="1240" y="1093"/>
                </a:cubicBezTo>
                <a:cubicBezTo>
                  <a:pt x="1240" y="1096"/>
                  <a:pt x="1235" y="1097"/>
                  <a:pt x="1234" y="1101"/>
                </a:cubicBezTo>
                <a:cubicBezTo>
                  <a:pt x="1235" y="1103"/>
                  <a:pt x="1236" y="1106"/>
                  <a:pt x="1236" y="1109"/>
                </a:cubicBezTo>
                <a:cubicBezTo>
                  <a:pt x="1235" y="1109"/>
                  <a:pt x="1235" y="1110"/>
                  <a:pt x="1233" y="1110"/>
                </a:cubicBezTo>
                <a:cubicBezTo>
                  <a:pt x="1234" y="1113"/>
                  <a:pt x="1235" y="1115"/>
                  <a:pt x="1236" y="1118"/>
                </a:cubicBezTo>
                <a:cubicBezTo>
                  <a:pt x="1240" y="1117"/>
                  <a:pt x="1241" y="1125"/>
                  <a:pt x="1246" y="1123"/>
                </a:cubicBezTo>
                <a:cubicBezTo>
                  <a:pt x="1248" y="1124"/>
                  <a:pt x="1242" y="1127"/>
                  <a:pt x="1248" y="1127"/>
                </a:cubicBezTo>
                <a:cubicBezTo>
                  <a:pt x="1247" y="1130"/>
                  <a:pt x="1244" y="1131"/>
                  <a:pt x="1242" y="1133"/>
                </a:cubicBezTo>
                <a:cubicBezTo>
                  <a:pt x="1238" y="1131"/>
                  <a:pt x="1236" y="1127"/>
                  <a:pt x="1231" y="1126"/>
                </a:cubicBezTo>
                <a:cubicBezTo>
                  <a:pt x="1230" y="1123"/>
                  <a:pt x="1231" y="1119"/>
                  <a:pt x="1226" y="1119"/>
                </a:cubicBezTo>
                <a:cubicBezTo>
                  <a:pt x="1228" y="1115"/>
                  <a:pt x="1228" y="1112"/>
                  <a:pt x="1226" y="1109"/>
                </a:cubicBezTo>
                <a:cubicBezTo>
                  <a:pt x="1225" y="1107"/>
                  <a:pt x="1222" y="1107"/>
                  <a:pt x="1220" y="1107"/>
                </a:cubicBezTo>
                <a:cubicBezTo>
                  <a:pt x="1220" y="1106"/>
                  <a:pt x="1221" y="1105"/>
                  <a:pt x="1221" y="1104"/>
                </a:cubicBezTo>
                <a:cubicBezTo>
                  <a:pt x="1219" y="1103"/>
                  <a:pt x="1218" y="1102"/>
                  <a:pt x="1216" y="1102"/>
                </a:cubicBezTo>
                <a:cubicBezTo>
                  <a:pt x="1211" y="1104"/>
                  <a:pt x="1210" y="1101"/>
                  <a:pt x="1209" y="1097"/>
                </a:cubicBezTo>
                <a:cubicBezTo>
                  <a:pt x="1201" y="1097"/>
                  <a:pt x="1196" y="1102"/>
                  <a:pt x="1193" y="1108"/>
                </a:cubicBezTo>
                <a:cubicBezTo>
                  <a:pt x="1188" y="1111"/>
                  <a:pt x="1183" y="1108"/>
                  <a:pt x="1178" y="1111"/>
                </a:cubicBezTo>
                <a:cubicBezTo>
                  <a:pt x="1177" y="1108"/>
                  <a:pt x="1177" y="1106"/>
                  <a:pt x="1176" y="1104"/>
                </a:cubicBezTo>
                <a:cubicBezTo>
                  <a:pt x="1173" y="1103"/>
                  <a:pt x="1170" y="1105"/>
                  <a:pt x="1168" y="1105"/>
                </a:cubicBezTo>
                <a:cubicBezTo>
                  <a:pt x="1167" y="1107"/>
                  <a:pt x="1166" y="1108"/>
                  <a:pt x="1165" y="1110"/>
                </a:cubicBezTo>
                <a:cubicBezTo>
                  <a:pt x="1162" y="1109"/>
                  <a:pt x="1160" y="1107"/>
                  <a:pt x="1160" y="1104"/>
                </a:cubicBezTo>
                <a:cubicBezTo>
                  <a:pt x="1155" y="1104"/>
                  <a:pt x="1150" y="1102"/>
                  <a:pt x="1145" y="1100"/>
                </a:cubicBezTo>
                <a:cubicBezTo>
                  <a:pt x="1144" y="1098"/>
                  <a:pt x="1145" y="1097"/>
                  <a:pt x="1146" y="1095"/>
                </a:cubicBezTo>
                <a:cubicBezTo>
                  <a:pt x="1148" y="1095"/>
                  <a:pt x="1150" y="1094"/>
                  <a:pt x="1152" y="1093"/>
                </a:cubicBezTo>
                <a:cubicBezTo>
                  <a:pt x="1151" y="1089"/>
                  <a:pt x="1156" y="1087"/>
                  <a:pt x="1154" y="1082"/>
                </a:cubicBezTo>
                <a:cubicBezTo>
                  <a:pt x="1151" y="1080"/>
                  <a:pt x="1146" y="1077"/>
                  <a:pt x="1145" y="1071"/>
                </a:cubicBezTo>
                <a:cubicBezTo>
                  <a:pt x="1141" y="1073"/>
                  <a:pt x="1138" y="1076"/>
                  <a:pt x="1136" y="1076"/>
                </a:cubicBezTo>
                <a:cubicBezTo>
                  <a:pt x="1131" y="1079"/>
                  <a:pt x="1134" y="1082"/>
                  <a:pt x="1133" y="1084"/>
                </a:cubicBezTo>
                <a:cubicBezTo>
                  <a:pt x="1132" y="1088"/>
                  <a:pt x="1129" y="1087"/>
                  <a:pt x="1127" y="1089"/>
                </a:cubicBezTo>
                <a:cubicBezTo>
                  <a:pt x="1129" y="1093"/>
                  <a:pt x="1134" y="1093"/>
                  <a:pt x="1137" y="1097"/>
                </a:cubicBezTo>
                <a:cubicBezTo>
                  <a:pt x="1138" y="1097"/>
                  <a:pt x="1136" y="1097"/>
                  <a:pt x="1136" y="1098"/>
                </a:cubicBezTo>
                <a:cubicBezTo>
                  <a:pt x="1139" y="1100"/>
                  <a:pt x="1141" y="1101"/>
                  <a:pt x="1143" y="1102"/>
                </a:cubicBezTo>
                <a:cubicBezTo>
                  <a:pt x="1144" y="1104"/>
                  <a:pt x="1144" y="1105"/>
                  <a:pt x="1144" y="1106"/>
                </a:cubicBezTo>
                <a:cubicBezTo>
                  <a:pt x="1146" y="1108"/>
                  <a:pt x="1148" y="1108"/>
                  <a:pt x="1151" y="1108"/>
                </a:cubicBezTo>
                <a:cubicBezTo>
                  <a:pt x="1151" y="1109"/>
                  <a:pt x="1150" y="1110"/>
                  <a:pt x="1150" y="1111"/>
                </a:cubicBezTo>
                <a:cubicBezTo>
                  <a:pt x="1149" y="1113"/>
                  <a:pt x="1147" y="1113"/>
                  <a:pt x="1145" y="1113"/>
                </a:cubicBezTo>
                <a:cubicBezTo>
                  <a:pt x="1143" y="1114"/>
                  <a:pt x="1142" y="1116"/>
                  <a:pt x="1141" y="1117"/>
                </a:cubicBezTo>
                <a:cubicBezTo>
                  <a:pt x="1144" y="1119"/>
                  <a:pt x="1147" y="1120"/>
                  <a:pt x="1150" y="1122"/>
                </a:cubicBezTo>
                <a:cubicBezTo>
                  <a:pt x="1152" y="1122"/>
                  <a:pt x="1153" y="1121"/>
                  <a:pt x="1155" y="1121"/>
                </a:cubicBezTo>
                <a:cubicBezTo>
                  <a:pt x="1159" y="1127"/>
                  <a:pt x="1165" y="1131"/>
                  <a:pt x="1170" y="1138"/>
                </a:cubicBezTo>
                <a:cubicBezTo>
                  <a:pt x="1173" y="1133"/>
                  <a:pt x="1178" y="1133"/>
                  <a:pt x="1183" y="1131"/>
                </a:cubicBezTo>
                <a:cubicBezTo>
                  <a:pt x="1184" y="1129"/>
                  <a:pt x="1180" y="1125"/>
                  <a:pt x="1185" y="1123"/>
                </a:cubicBezTo>
                <a:cubicBezTo>
                  <a:pt x="1190" y="1125"/>
                  <a:pt x="1190" y="1125"/>
                  <a:pt x="1196" y="1129"/>
                </a:cubicBezTo>
                <a:cubicBezTo>
                  <a:pt x="1201" y="1129"/>
                  <a:pt x="1201" y="1129"/>
                  <a:pt x="1206" y="1131"/>
                </a:cubicBezTo>
                <a:cubicBezTo>
                  <a:pt x="1208" y="1131"/>
                  <a:pt x="1208" y="1128"/>
                  <a:pt x="1210" y="1126"/>
                </a:cubicBezTo>
                <a:cubicBezTo>
                  <a:pt x="1212" y="1127"/>
                  <a:pt x="1213" y="1129"/>
                  <a:pt x="1216" y="1128"/>
                </a:cubicBezTo>
                <a:cubicBezTo>
                  <a:pt x="1218" y="1127"/>
                  <a:pt x="1216" y="1124"/>
                  <a:pt x="1219" y="1122"/>
                </a:cubicBezTo>
                <a:cubicBezTo>
                  <a:pt x="1220" y="1122"/>
                  <a:pt x="1221" y="1123"/>
                  <a:pt x="1223" y="1125"/>
                </a:cubicBezTo>
                <a:cubicBezTo>
                  <a:pt x="1224" y="1127"/>
                  <a:pt x="1221" y="1132"/>
                  <a:pt x="1224" y="1135"/>
                </a:cubicBezTo>
                <a:cubicBezTo>
                  <a:pt x="1227" y="1138"/>
                  <a:pt x="1227" y="1141"/>
                  <a:pt x="1228" y="1144"/>
                </a:cubicBezTo>
                <a:cubicBezTo>
                  <a:pt x="1226" y="1146"/>
                  <a:pt x="1224" y="1146"/>
                  <a:pt x="1222" y="1147"/>
                </a:cubicBezTo>
                <a:cubicBezTo>
                  <a:pt x="1218" y="1144"/>
                  <a:pt x="1212" y="1144"/>
                  <a:pt x="1208" y="1141"/>
                </a:cubicBezTo>
                <a:cubicBezTo>
                  <a:pt x="1206" y="1141"/>
                  <a:pt x="1205" y="1141"/>
                  <a:pt x="1203" y="1142"/>
                </a:cubicBezTo>
                <a:cubicBezTo>
                  <a:pt x="1203" y="1140"/>
                  <a:pt x="1205" y="1137"/>
                  <a:pt x="1203" y="1134"/>
                </a:cubicBezTo>
                <a:cubicBezTo>
                  <a:pt x="1199" y="1136"/>
                  <a:pt x="1196" y="1132"/>
                  <a:pt x="1193" y="1131"/>
                </a:cubicBezTo>
                <a:cubicBezTo>
                  <a:pt x="1191" y="1131"/>
                  <a:pt x="1188" y="1131"/>
                  <a:pt x="1186" y="1133"/>
                </a:cubicBezTo>
                <a:cubicBezTo>
                  <a:pt x="1189" y="1140"/>
                  <a:pt x="1184" y="1142"/>
                  <a:pt x="1180" y="1145"/>
                </a:cubicBezTo>
                <a:cubicBezTo>
                  <a:pt x="1179" y="1147"/>
                  <a:pt x="1181" y="1148"/>
                  <a:pt x="1180" y="1149"/>
                </a:cubicBezTo>
                <a:cubicBezTo>
                  <a:pt x="1179" y="1151"/>
                  <a:pt x="1176" y="1150"/>
                  <a:pt x="1175" y="1152"/>
                </a:cubicBezTo>
                <a:cubicBezTo>
                  <a:pt x="1179" y="1156"/>
                  <a:pt x="1185" y="1151"/>
                  <a:pt x="1189" y="1154"/>
                </a:cubicBezTo>
                <a:cubicBezTo>
                  <a:pt x="1190" y="1151"/>
                  <a:pt x="1193" y="1151"/>
                  <a:pt x="1195" y="1150"/>
                </a:cubicBezTo>
                <a:cubicBezTo>
                  <a:pt x="1195" y="1154"/>
                  <a:pt x="1199" y="1154"/>
                  <a:pt x="1200" y="1156"/>
                </a:cubicBezTo>
                <a:cubicBezTo>
                  <a:pt x="1197" y="1158"/>
                  <a:pt x="1194" y="1160"/>
                  <a:pt x="1198" y="1165"/>
                </a:cubicBezTo>
                <a:cubicBezTo>
                  <a:pt x="1200" y="1164"/>
                  <a:pt x="1202" y="1164"/>
                  <a:pt x="1205" y="1163"/>
                </a:cubicBezTo>
                <a:cubicBezTo>
                  <a:pt x="1209" y="1164"/>
                  <a:pt x="1211" y="1168"/>
                  <a:pt x="1215" y="1167"/>
                </a:cubicBezTo>
                <a:cubicBezTo>
                  <a:pt x="1216" y="1168"/>
                  <a:pt x="1215" y="1169"/>
                  <a:pt x="1215" y="1170"/>
                </a:cubicBezTo>
                <a:cubicBezTo>
                  <a:pt x="1217" y="1171"/>
                  <a:pt x="1219" y="1171"/>
                  <a:pt x="1221" y="1172"/>
                </a:cubicBezTo>
                <a:cubicBezTo>
                  <a:pt x="1225" y="1173"/>
                  <a:pt x="1229" y="1170"/>
                  <a:pt x="1233" y="1170"/>
                </a:cubicBezTo>
                <a:cubicBezTo>
                  <a:pt x="1234" y="1173"/>
                  <a:pt x="1233" y="1174"/>
                  <a:pt x="1232" y="1177"/>
                </a:cubicBezTo>
                <a:cubicBezTo>
                  <a:pt x="1229" y="1176"/>
                  <a:pt x="1225" y="1176"/>
                  <a:pt x="1223" y="1175"/>
                </a:cubicBezTo>
                <a:cubicBezTo>
                  <a:pt x="1219" y="1176"/>
                  <a:pt x="1220" y="1180"/>
                  <a:pt x="1217" y="1180"/>
                </a:cubicBezTo>
                <a:cubicBezTo>
                  <a:pt x="1214" y="1179"/>
                  <a:pt x="1215" y="1176"/>
                  <a:pt x="1214" y="1174"/>
                </a:cubicBezTo>
                <a:cubicBezTo>
                  <a:pt x="1212" y="1172"/>
                  <a:pt x="1210" y="1172"/>
                  <a:pt x="1208" y="1172"/>
                </a:cubicBezTo>
                <a:cubicBezTo>
                  <a:pt x="1207" y="1171"/>
                  <a:pt x="1206" y="1169"/>
                  <a:pt x="1206" y="1168"/>
                </a:cubicBezTo>
                <a:cubicBezTo>
                  <a:pt x="1203" y="1167"/>
                  <a:pt x="1201" y="1168"/>
                  <a:pt x="1199" y="1169"/>
                </a:cubicBezTo>
                <a:cubicBezTo>
                  <a:pt x="1197" y="1171"/>
                  <a:pt x="1196" y="1174"/>
                  <a:pt x="1199" y="1177"/>
                </a:cubicBezTo>
                <a:cubicBezTo>
                  <a:pt x="1200" y="1176"/>
                  <a:pt x="1202" y="1176"/>
                  <a:pt x="1203" y="1176"/>
                </a:cubicBezTo>
                <a:cubicBezTo>
                  <a:pt x="1208" y="1179"/>
                  <a:pt x="1208" y="1185"/>
                  <a:pt x="1211" y="1188"/>
                </a:cubicBezTo>
                <a:cubicBezTo>
                  <a:pt x="1212" y="1188"/>
                  <a:pt x="1212" y="1190"/>
                  <a:pt x="1212" y="1191"/>
                </a:cubicBezTo>
                <a:cubicBezTo>
                  <a:pt x="1210" y="1198"/>
                  <a:pt x="1215" y="1202"/>
                  <a:pt x="1217" y="1207"/>
                </a:cubicBezTo>
                <a:cubicBezTo>
                  <a:pt x="1221" y="1207"/>
                  <a:pt x="1222" y="1211"/>
                  <a:pt x="1225" y="1213"/>
                </a:cubicBezTo>
                <a:cubicBezTo>
                  <a:pt x="1227" y="1215"/>
                  <a:pt x="1231" y="1216"/>
                  <a:pt x="1234" y="1218"/>
                </a:cubicBezTo>
                <a:cubicBezTo>
                  <a:pt x="1235" y="1220"/>
                  <a:pt x="1235" y="1222"/>
                  <a:pt x="1236" y="1224"/>
                </a:cubicBezTo>
                <a:cubicBezTo>
                  <a:pt x="1238" y="1225"/>
                  <a:pt x="1240" y="1223"/>
                  <a:pt x="1240" y="1227"/>
                </a:cubicBezTo>
                <a:cubicBezTo>
                  <a:pt x="1241" y="1229"/>
                  <a:pt x="1238" y="1228"/>
                  <a:pt x="1237" y="1230"/>
                </a:cubicBezTo>
                <a:cubicBezTo>
                  <a:pt x="1238" y="1231"/>
                  <a:pt x="1238" y="1232"/>
                  <a:pt x="1238" y="1234"/>
                </a:cubicBezTo>
                <a:cubicBezTo>
                  <a:pt x="1236" y="1236"/>
                  <a:pt x="1232" y="1235"/>
                  <a:pt x="1230" y="1237"/>
                </a:cubicBezTo>
                <a:cubicBezTo>
                  <a:pt x="1229" y="1239"/>
                  <a:pt x="1230" y="1241"/>
                  <a:pt x="1231" y="1243"/>
                </a:cubicBezTo>
                <a:cubicBezTo>
                  <a:pt x="1232" y="1244"/>
                  <a:pt x="1233" y="1245"/>
                  <a:pt x="1234" y="1245"/>
                </a:cubicBezTo>
                <a:cubicBezTo>
                  <a:pt x="1236" y="1245"/>
                  <a:pt x="1238" y="1244"/>
                  <a:pt x="1240" y="1244"/>
                </a:cubicBezTo>
                <a:cubicBezTo>
                  <a:pt x="1241" y="1248"/>
                  <a:pt x="1246" y="1246"/>
                  <a:pt x="1248" y="1248"/>
                </a:cubicBezTo>
                <a:cubicBezTo>
                  <a:pt x="1249" y="1252"/>
                  <a:pt x="1250" y="1255"/>
                  <a:pt x="1251" y="1259"/>
                </a:cubicBezTo>
                <a:cubicBezTo>
                  <a:pt x="1249" y="1259"/>
                  <a:pt x="1248" y="1260"/>
                  <a:pt x="1247" y="1260"/>
                </a:cubicBezTo>
                <a:cubicBezTo>
                  <a:pt x="1245" y="1263"/>
                  <a:pt x="1248" y="1265"/>
                  <a:pt x="1247" y="1267"/>
                </a:cubicBezTo>
                <a:cubicBezTo>
                  <a:pt x="1252" y="1269"/>
                  <a:pt x="1257" y="1268"/>
                  <a:pt x="1261" y="1266"/>
                </a:cubicBezTo>
                <a:cubicBezTo>
                  <a:pt x="1262" y="1269"/>
                  <a:pt x="1263" y="1271"/>
                  <a:pt x="1264" y="1273"/>
                </a:cubicBezTo>
                <a:cubicBezTo>
                  <a:pt x="1270" y="1277"/>
                  <a:pt x="1276" y="1274"/>
                  <a:pt x="1283" y="1273"/>
                </a:cubicBezTo>
                <a:cubicBezTo>
                  <a:pt x="1285" y="1276"/>
                  <a:pt x="1289" y="1277"/>
                  <a:pt x="1292" y="1280"/>
                </a:cubicBezTo>
                <a:cubicBezTo>
                  <a:pt x="1291" y="1283"/>
                  <a:pt x="1296" y="1283"/>
                  <a:pt x="1295" y="1287"/>
                </a:cubicBezTo>
                <a:cubicBezTo>
                  <a:pt x="1291" y="1289"/>
                  <a:pt x="1286" y="1289"/>
                  <a:pt x="1284" y="1294"/>
                </a:cubicBezTo>
                <a:cubicBezTo>
                  <a:pt x="1284" y="1295"/>
                  <a:pt x="1285" y="1297"/>
                  <a:pt x="1285" y="1299"/>
                </a:cubicBezTo>
                <a:cubicBezTo>
                  <a:pt x="1286" y="1299"/>
                  <a:pt x="1287" y="1299"/>
                  <a:pt x="1289" y="1299"/>
                </a:cubicBezTo>
                <a:cubicBezTo>
                  <a:pt x="1290" y="1303"/>
                  <a:pt x="1291" y="1307"/>
                  <a:pt x="1292" y="1311"/>
                </a:cubicBezTo>
                <a:cubicBezTo>
                  <a:pt x="1289" y="1313"/>
                  <a:pt x="1290" y="1318"/>
                  <a:pt x="1288" y="1321"/>
                </a:cubicBezTo>
                <a:cubicBezTo>
                  <a:pt x="1286" y="1321"/>
                  <a:pt x="1283" y="1322"/>
                  <a:pt x="1280" y="1323"/>
                </a:cubicBezTo>
                <a:cubicBezTo>
                  <a:pt x="1279" y="1320"/>
                  <a:pt x="1274" y="1322"/>
                  <a:pt x="1272" y="1319"/>
                </a:cubicBezTo>
                <a:cubicBezTo>
                  <a:pt x="1270" y="1316"/>
                  <a:pt x="1266" y="1317"/>
                  <a:pt x="1263" y="1315"/>
                </a:cubicBezTo>
                <a:cubicBezTo>
                  <a:pt x="1262" y="1312"/>
                  <a:pt x="1261" y="1309"/>
                  <a:pt x="1260" y="1306"/>
                </a:cubicBezTo>
                <a:cubicBezTo>
                  <a:pt x="1259" y="1304"/>
                  <a:pt x="1258" y="1305"/>
                  <a:pt x="1257" y="1305"/>
                </a:cubicBezTo>
                <a:cubicBezTo>
                  <a:pt x="1254" y="1302"/>
                  <a:pt x="1255" y="1297"/>
                  <a:pt x="1252" y="1293"/>
                </a:cubicBezTo>
                <a:cubicBezTo>
                  <a:pt x="1251" y="1293"/>
                  <a:pt x="1250" y="1293"/>
                  <a:pt x="1249" y="1293"/>
                </a:cubicBezTo>
                <a:cubicBezTo>
                  <a:pt x="1248" y="1291"/>
                  <a:pt x="1247" y="1287"/>
                  <a:pt x="1243" y="1287"/>
                </a:cubicBezTo>
                <a:cubicBezTo>
                  <a:pt x="1240" y="1287"/>
                  <a:pt x="1239" y="1284"/>
                  <a:pt x="1236" y="1282"/>
                </a:cubicBezTo>
                <a:cubicBezTo>
                  <a:pt x="1229" y="1279"/>
                  <a:pt x="1223" y="1275"/>
                  <a:pt x="1216" y="1271"/>
                </a:cubicBezTo>
                <a:cubicBezTo>
                  <a:pt x="1219" y="1268"/>
                  <a:pt x="1221" y="1272"/>
                  <a:pt x="1224" y="1272"/>
                </a:cubicBezTo>
                <a:cubicBezTo>
                  <a:pt x="1224" y="1271"/>
                  <a:pt x="1225" y="1270"/>
                  <a:pt x="1226" y="1269"/>
                </a:cubicBezTo>
                <a:cubicBezTo>
                  <a:pt x="1222" y="1262"/>
                  <a:pt x="1217" y="1255"/>
                  <a:pt x="1213" y="1247"/>
                </a:cubicBezTo>
                <a:cubicBezTo>
                  <a:pt x="1209" y="1245"/>
                  <a:pt x="1204" y="1243"/>
                  <a:pt x="1199" y="1240"/>
                </a:cubicBezTo>
                <a:cubicBezTo>
                  <a:pt x="1199" y="1237"/>
                  <a:pt x="1198" y="1235"/>
                  <a:pt x="1197" y="1232"/>
                </a:cubicBezTo>
                <a:cubicBezTo>
                  <a:pt x="1197" y="1230"/>
                  <a:pt x="1194" y="1228"/>
                  <a:pt x="1191" y="1227"/>
                </a:cubicBezTo>
                <a:cubicBezTo>
                  <a:pt x="1188" y="1226"/>
                  <a:pt x="1186" y="1224"/>
                  <a:pt x="1186" y="1221"/>
                </a:cubicBezTo>
                <a:cubicBezTo>
                  <a:pt x="1183" y="1221"/>
                  <a:pt x="1181" y="1221"/>
                  <a:pt x="1180" y="1224"/>
                </a:cubicBezTo>
                <a:cubicBezTo>
                  <a:pt x="1178" y="1223"/>
                  <a:pt x="1176" y="1222"/>
                  <a:pt x="1174" y="1223"/>
                </a:cubicBezTo>
                <a:cubicBezTo>
                  <a:pt x="1175" y="1222"/>
                  <a:pt x="1175" y="1221"/>
                  <a:pt x="1175" y="1220"/>
                </a:cubicBezTo>
                <a:cubicBezTo>
                  <a:pt x="1175" y="1220"/>
                  <a:pt x="1174" y="1219"/>
                  <a:pt x="1173" y="1218"/>
                </a:cubicBezTo>
                <a:cubicBezTo>
                  <a:pt x="1176" y="1216"/>
                  <a:pt x="1180" y="1216"/>
                  <a:pt x="1185" y="1218"/>
                </a:cubicBezTo>
                <a:cubicBezTo>
                  <a:pt x="1183" y="1213"/>
                  <a:pt x="1180" y="1210"/>
                  <a:pt x="1180" y="1207"/>
                </a:cubicBezTo>
                <a:cubicBezTo>
                  <a:pt x="1176" y="1204"/>
                  <a:pt x="1171" y="1205"/>
                  <a:pt x="1168" y="1203"/>
                </a:cubicBezTo>
                <a:cubicBezTo>
                  <a:pt x="1165" y="1202"/>
                  <a:pt x="1167" y="1199"/>
                  <a:pt x="1165" y="1197"/>
                </a:cubicBezTo>
                <a:cubicBezTo>
                  <a:pt x="1163" y="1196"/>
                  <a:pt x="1160" y="1195"/>
                  <a:pt x="1158" y="1194"/>
                </a:cubicBezTo>
                <a:cubicBezTo>
                  <a:pt x="1157" y="1192"/>
                  <a:pt x="1157" y="1190"/>
                  <a:pt x="1157" y="1189"/>
                </a:cubicBezTo>
                <a:cubicBezTo>
                  <a:pt x="1155" y="1188"/>
                  <a:pt x="1153" y="1187"/>
                  <a:pt x="1150" y="1187"/>
                </a:cubicBezTo>
                <a:cubicBezTo>
                  <a:pt x="1151" y="1186"/>
                  <a:pt x="1151" y="1185"/>
                  <a:pt x="1151" y="1184"/>
                </a:cubicBezTo>
                <a:cubicBezTo>
                  <a:pt x="1150" y="1181"/>
                  <a:pt x="1144" y="1181"/>
                  <a:pt x="1146" y="1176"/>
                </a:cubicBezTo>
                <a:cubicBezTo>
                  <a:pt x="1143" y="1175"/>
                  <a:pt x="1141" y="1174"/>
                  <a:pt x="1139" y="1173"/>
                </a:cubicBezTo>
                <a:cubicBezTo>
                  <a:pt x="1138" y="1174"/>
                  <a:pt x="1138" y="1175"/>
                  <a:pt x="1137" y="1177"/>
                </a:cubicBezTo>
                <a:cubicBezTo>
                  <a:pt x="1137" y="1177"/>
                  <a:pt x="1137" y="1178"/>
                  <a:pt x="1138" y="1179"/>
                </a:cubicBezTo>
                <a:cubicBezTo>
                  <a:pt x="1140" y="1184"/>
                  <a:pt x="1140" y="1190"/>
                  <a:pt x="1140" y="1196"/>
                </a:cubicBezTo>
                <a:cubicBezTo>
                  <a:pt x="1137" y="1197"/>
                  <a:pt x="1133" y="1198"/>
                  <a:pt x="1130" y="1199"/>
                </a:cubicBezTo>
                <a:cubicBezTo>
                  <a:pt x="1128" y="1198"/>
                  <a:pt x="1128" y="1194"/>
                  <a:pt x="1124" y="1197"/>
                </a:cubicBezTo>
                <a:cubicBezTo>
                  <a:pt x="1125" y="1193"/>
                  <a:pt x="1128" y="1195"/>
                  <a:pt x="1129" y="1193"/>
                </a:cubicBezTo>
                <a:cubicBezTo>
                  <a:pt x="1126" y="1186"/>
                  <a:pt x="1133" y="1183"/>
                  <a:pt x="1136" y="1179"/>
                </a:cubicBezTo>
                <a:cubicBezTo>
                  <a:pt x="1136" y="1176"/>
                  <a:pt x="1133" y="1176"/>
                  <a:pt x="1132" y="1174"/>
                </a:cubicBezTo>
                <a:cubicBezTo>
                  <a:pt x="1131" y="1172"/>
                  <a:pt x="1134" y="1173"/>
                  <a:pt x="1135" y="1171"/>
                </a:cubicBezTo>
                <a:cubicBezTo>
                  <a:pt x="1135" y="1169"/>
                  <a:pt x="1135" y="1168"/>
                  <a:pt x="1133" y="1166"/>
                </a:cubicBezTo>
                <a:cubicBezTo>
                  <a:pt x="1130" y="1167"/>
                  <a:pt x="1130" y="1170"/>
                  <a:pt x="1130" y="1173"/>
                </a:cubicBezTo>
                <a:cubicBezTo>
                  <a:pt x="1127" y="1174"/>
                  <a:pt x="1125" y="1174"/>
                  <a:pt x="1123" y="1175"/>
                </a:cubicBezTo>
                <a:cubicBezTo>
                  <a:pt x="1123" y="1179"/>
                  <a:pt x="1125" y="1183"/>
                  <a:pt x="1123" y="1187"/>
                </a:cubicBezTo>
                <a:cubicBezTo>
                  <a:pt x="1119" y="1188"/>
                  <a:pt x="1115" y="1189"/>
                  <a:pt x="1111" y="1190"/>
                </a:cubicBezTo>
                <a:cubicBezTo>
                  <a:pt x="1105" y="1188"/>
                  <a:pt x="1107" y="1182"/>
                  <a:pt x="1105" y="1179"/>
                </a:cubicBezTo>
                <a:cubicBezTo>
                  <a:pt x="1102" y="1177"/>
                  <a:pt x="1099" y="1175"/>
                  <a:pt x="1095" y="1173"/>
                </a:cubicBezTo>
                <a:cubicBezTo>
                  <a:pt x="1095" y="1169"/>
                  <a:pt x="1091" y="1166"/>
                  <a:pt x="1090" y="1162"/>
                </a:cubicBezTo>
                <a:cubicBezTo>
                  <a:pt x="1089" y="1162"/>
                  <a:pt x="1088" y="1162"/>
                  <a:pt x="1085" y="1162"/>
                </a:cubicBezTo>
                <a:cubicBezTo>
                  <a:pt x="1087" y="1161"/>
                  <a:pt x="1089" y="1160"/>
                  <a:pt x="1090" y="1159"/>
                </a:cubicBezTo>
                <a:cubicBezTo>
                  <a:pt x="1092" y="1158"/>
                  <a:pt x="1094" y="1160"/>
                  <a:pt x="1096" y="1161"/>
                </a:cubicBezTo>
                <a:cubicBezTo>
                  <a:pt x="1097" y="1163"/>
                  <a:pt x="1097" y="1165"/>
                  <a:pt x="1098" y="1167"/>
                </a:cubicBezTo>
                <a:cubicBezTo>
                  <a:pt x="1100" y="1168"/>
                  <a:pt x="1102" y="1167"/>
                  <a:pt x="1104" y="1169"/>
                </a:cubicBezTo>
                <a:cubicBezTo>
                  <a:pt x="1105" y="1170"/>
                  <a:pt x="1105" y="1172"/>
                  <a:pt x="1108" y="1172"/>
                </a:cubicBezTo>
                <a:cubicBezTo>
                  <a:pt x="1112" y="1172"/>
                  <a:pt x="1115" y="1172"/>
                  <a:pt x="1116" y="1167"/>
                </a:cubicBezTo>
                <a:cubicBezTo>
                  <a:pt x="1115" y="1163"/>
                  <a:pt x="1111" y="1161"/>
                  <a:pt x="1112" y="1156"/>
                </a:cubicBezTo>
                <a:cubicBezTo>
                  <a:pt x="1116" y="1154"/>
                  <a:pt x="1122" y="1152"/>
                  <a:pt x="1121" y="1144"/>
                </a:cubicBezTo>
                <a:cubicBezTo>
                  <a:pt x="1119" y="1142"/>
                  <a:pt x="1116" y="1139"/>
                  <a:pt x="1113" y="1136"/>
                </a:cubicBezTo>
                <a:cubicBezTo>
                  <a:pt x="1109" y="1136"/>
                  <a:pt x="1105" y="1137"/>
                  <a:pt x="1102" y="1141"/>
                </a:cubicBezTo>
                <a:cubicBezTo>
                  <a:pt x="1100" y="1138"/>
                  <a:pt x="1096" y="1136"/>
                  <a:pt x="1096" y="1130"/>
                </a:cubicBezTo>
                <a:cubicBezTo>
                  <a:pt x="1093" y="1136"/>
                  <a:pt x="1088" y="1136"/>
                  <a:pt x="1084" y="1137"/>
                </a:cubicBezTo>
                <a:cubicBezTo>
                  <a:pt x="1083" y="1139"/>
                  <a:pt x="1085" y="1141"/>
                  <a:pt x="1085" y="1142"/>
                </a:cubicBezTo>
                <a:cubicBezTo>
                  <a:pt x="1083" y="1145"/>
                  <a:pt x="1078" y="1143"/>
                  <a:pt x="1078" y="1148"/>
                </a:cubicBezTo>
                <a:cubicBezTo>
                  <a:pt x="1073" y="1146"/>
                  <a:pt x="1068" y="1148"/>
                  <a:pt x="1066" y="1142"/>
                </a:cubicBezTo>
                <a:cubicBezTo>
                  <a:pt x="1064" y="1143"/>
                  <a:pt x="1062" y="1143"/>
                  <a:pt x="1060" y="1144"/>
                </a:cubicBezTo>
                <a:cubicBezTo>
                  <a:pt x="1058" y="1139"/>
                  <a:pt x="1053" y="1140"/>
                  <a:pt x="1049" y="1138"/>
                </a:cubicBezTo>
                <a:cubicBezTo>
                  <a:pt x="1046" y="1140"/>
                  <a:pt x="1043" y="1142"/>
                  <a:pt x="1041" y="1143"/>
                </a:cubicBezTo>
                <a:cubicBezTo>
                  <a:pt x="1042" y="1147"/>
                  <a:pt x="1037" y="1148"/>
                  <a:pt x="1036" y="1152"/>
                </a:cubicBezTo>
                <a:cubicBezTo>
                  <a:pt x="1040" y="1156"/>
                  <a:pt x="1041" y="1161"/>
                  <a:pt x="1040" y="1167"/>
                </a:cubicBezTo>
                <a:cubicBezTo>
                  <a:pt x="1039" y="1167"/>
                  <a:pt x="1038" y="1168"/>
                  <a:pt x="1037" y="1168"/>
                </a:cubicBezTo>
                <a:cubicBezTo>
                  <a:pt x="1039" y="1173"/>
                  <a:pt x="1040" y="1179"/>
                  <a:pt x="1041" y="1184"/>
                </a:cubicBezTo>
                <a:cubicBezTo>
                  <a:pt x="1046" y="1185"/>
                  <a:pt x="1050" y="1190"/>
                  <a:pt x="1055" y="1189"/>
                </a:cubicBezTo>
                <a:cubicBezTo>
                  <a:pt x="1061" y="1188"/>
                  <a:pt x="1064" y="1183"/>
                  <a:pt x="1069" y="1181"/>
                </a:cubicBezTo>
                <a:cubicBezTo>
                  <a:pt x="1068" y="1175"/>
                  <a:pt x="1062" y="1170"/>
                  <a:pt x="1062" y="1164"/>
                </a:cubicBezTo>
                <a:cubicBezTo>
                  <a:pt x="1061" y="1162"/>
                  <a:pt x="1059" y="1165"/>
                  <a:pt x="1058" y="1163"/>
                </a:cubicBezTo>
                <a:cubicBezTo>
                  <a:pt x="1057" y="1159"/>
                  <a:pt x="1063" y="1160"/>
                  <a:pt x="1062" y="1156"/>
                </a:cubicBezTo>
                <a:cubicBezTo>
                  <a:pt x="1064" y="1157"/>
                  <a:pt x="1066" y="1158"/>
                  <a:pt x="1067" y="1159"/>
                </a:cubicBezTo>
                <a:cubicBezTo>
                  <a:pt x="1068" y="1162"/>
                  <a:pt x="1071" y="1163"/>
                  <a:pt x="1074" y="1162"/>
                </a:cubicBezTo>
                <a:cubicBezTo>
                  <a:pt x="1074" y="1164"/>
                  <a:pt x="1075" y="1165"/>
                  <a:pt x="1075" y="1166"/>
                </a:cubicBezTo>
                <a:cubicBezTo>
                  <a:pt x="1077" y="1169"/>
                  <a:pt x="1081" y="1169"/>
                  <a:pt x="1083" y="1172"/>
                </a:cubicBezTo>
                <a:cubicBezTo>
                  <a:pt x="1083" y="1174"/>
                  <a:pt x="1087" y="1173"/>
                  <a:pt x="1085" y="1177"/>
                </a:cubicBezTo>
                <a:cubicBezTo>
                  <a:pt x="1081" y="1178"/>
                  <a:pt x="1076" y="1182"/>
                  <a:pt x="1075" y="1188"/>
                </a:cubicBezTo>
                <a:cubicBezTo>
                  <a:pt x="1078" y="1189"/>
                  <a:pt x="1079" y="1193"/>
                  <a:pt x="1079" y="1196"/>
                </a:cubicBezTo>
                <a:cubicBezTo>
                  <a:pt x="1078" y="1201"/>
                  <a:pt x="1080" y="1206"/>
                  <a:pt x="1083" y="1209"/>
                </a:cubicBezTo>
                <a:cubicBezTo>
                  <a:pt x="1082" y="1215"/>
                  <a:pt x="1078" y="1216"/>
                  <a:pt x="1075" y="1216"/>
                </a:cubicBezTo>
                <a:cubicBezTo>
                  <a:pt x="1071" y="1216"/>
                  <a:pt x="1068" y="1218"/>
                  <a:pt x="1064" y="1218"/>
                </a:cubicBezTo>
                <a:cubicBezTo>
                  <a:pt x="1064" y="1225"/>
                  <a:pt x="1058" y="1229"/>
                  <a:pt x="1061" y="1235"/>
                </a:cubicBezTo>
                <a:cubicBezTo>
                  <a:pt x="1058" y="1237"/>
                  <a:pt x="1056" y="1234"/>
                  <a:pt x="1053" y="1235"/>
                </a:cubicBezTo>
                <a:cubicBezTo>
                  <a:pt x="1053" y="1233"/>
                  <a:pt x="1053" y="1232"/>
                  <a:pt x="1052" y="1231"/>
                </a:cubicBezTo>
                <a:cubicBezTo>
                  <a:pt x="1048" y="1230"/>
                  <a:pt x="1045" y="1228"/>
                  <a:pt x="1044" y="1224"/>
                </a:cubicBezTo>
                <a:cubicBezTo>
                  <a:pt x="1041" y="1225"/>
                  <a:pt x="1039" y="1225"/>
                  <a:pt x="1037" y="1226"/>
                </a:cubicBezTo>
                <a:cubicBezTo>
                  <a:pt x="1038" y="1221"/>
                  <a:pt x="1036" y="1216"/>
                  <a:pt x="1034" y="1212"/>
                </a:cubicBezTo>
                <a:cubicBezTo>
                  <a:pt x="1030" y="1213"/>
                  <a:pt x="1030" y="1217"/>
                  <a:pt x="1029" y="1219"/>
                </a:cubicBezTo>
                <a:cubicBezTo>
                  <a:pt x="1029" y="1221"/>
                  <a:pt x="1030" y="1224"/>
                  <a:pt x="1031" y="1226"/>
                </a:cubicBezTo>
                <a:cubicBezTo>
                  <a:pt x="1032" y="1228"/>
                  <a:pt x="1033" y="1226"/>
                  <a:pt x="1035" y="1227"/>
                </a:cubicBezTo>
                <a:cubicBezTo>
                  <a:pt x="1032" y="1230"/>
                  <a:pt x="1029" y="1234"/>
                  <a:pt x="1026" y="1237"/>
                </a:cubicBezTo>
                <a:cubicBezTo>
                  <a:pt x="1027" y="1240"/>
                  <a:pt x="1028" y="1243"/>
                  <a:pt x="1028" y="1246"/>
                </a:cubicBezTo>
                <a:cubicBezTo>
                  <a:pt x="1027" y="1250"/>
                  <a:pt x="1023" y="1248"/>
                  <a:pt x="1021" y="1250"/>
                </a:cubicBezTo>
                <a:cubicBezTo>
                  <a:pt x="1020" y="1252"/>
                  <a:pt x="1022" y="1253"/>
                  <a:pt x="1022" y="1256"/>
                </a:cubicBezTo>
                <a:cubicBezTo>
                  <a:pt x="1021" y="1257"/>
                  <a:pt x="1018" y="1256"/>
                  <a:pt x="1016" y="1258"/>
                </a:cubicBezTo>
                <a:cubicBezTo>
                  <a:pt x="1017" y="1263"/>
                  <a:pt x="1009" y="1266"/>
                  <a:pt x="1013" y="1272"/>
                </a:cubicBezTo>
                <a:cubicBezTo>
                  <a:pt x="1011" y="1272"/>
                  <a:pt x="1010" y="1273"/>
                  <a:pt x="1009" y="1273"/>
                </a:cubicBezTo>
                <a:cubicBezTo>
                  <a:pt x="1012" y="1280"/>
                  <a:pt x="1008" y="1286"/>
                  <a:pt x="1010" y="1293"/>
                </a:cubicBezTo>
                <a:cubicBezTo>
                  <a:pt x="1008" y="1293"/>
                  <a:pt x="1008" y="1294"/>
                  <a:pt x="1007" y="1294"/>
                </a:cubicBezTo>
                <a:cubicBezTo>
                  <a:pt x="1007" y="1296"/>
                  <a:pt x="1008" y="1298"/>
                  <a:pt x="1008" y="1299"/>
                </a:cubicBezTo>
                <a:cubicBezTo>
                  <a:pt x="1007" y="1303"/>
                  <a:pt x="1003" y="1306"/>
                  <a:pt x="1004" y="1310"/>
                </a:cubicBezTo>
                <a:cubicBezTo>
                  <a:pt x="1002" y="1312"/>
                  <a:pt x="997" y="1311"/>
                  <a:pt x="996" y="1316"/>
                </a:cubicBezTo>
                <a:cubicBezTo>
                  <a:pt x="997" y="1319"/>
                  <a:pt x="998" y="1322"/>
                  <a:pt x="999" y="1327"/>
                </a:cubicBezTo>
                <a:cubicBezTo>
                  <a:pt x="992" y="1322"/>
                  <a:pt x="990" y="1316"/>
                  <a:pt x="988" y="1310"/>
                </a:cubicBezTo>
                <a:cubicBezTo>
                  <a:pt x="988" y="1308"/>
                  <a:pt x="990" y="1308"/>
                  <a:pt x="991" y="1308"/>
                </a:cubicBezTo>
                <a:cubicBezTo>
                  <a:pt x="992" y="1306"/>
                  <a:pt x="990" y="1305"/>
                  <a:pt x="991" y="1303"/>
                </a:cubicBezTo>
                <a:cubicBezTo>
                  <a:pt x="992" y="1301"/>
                  <a:pt x="995" y="1300"/>
                  <a:pt x="995" y="1297"/>
                </a:cubicBezTo>
                <a:cubicBezTo>
                  <a:pt x="995" y="1293"/>
                  <a:pt x="1000" y="1294"/>
                  <a:pt x="999" y="1291"/>
                </a:cubicBezTo>
                <a:cubicBezTo>
                  <a:pt x="999" y="1289"/>
                  <a:pt x="998" y="1287"/>
                  <a:pt x="998" y="1285"/>
                </a:cubicBezTo>
                <a:cubicBezTo>
                  <a:pt x="995" y="1284"/>
                  <a:pt x="992" y="1287"/>
                  <a:pt x="990" y="1283"/>
                </a:cubicBezTo>
                <a:cubicBezTo>
                  <a:pt x="987" y="1288"/>
                  <a:pt x="982" y="1288"/>
                  <a:pt x="977" y="1289"/>
                </a:cubicBezTo>
                <a:cubicBezTo>
                  <a:pt x="974" y="1284"/>
                  <a:pt x="977" y="1278"/>
                  <a:pt x="974" y="1274"/>
                </a:cubicBezTo>
                <a:cubicBezTo>
                  <a:pt x="975" y="1272"/>
                  <a:pt x="976" y="1272"/>
                  <a:pt x="977" y="1272"/>
                </a:cubicBezTo>
                <a:cubicBezTo>
                  <a:pt x="978" y="1269"/>
                  <a:pt x="974" y="1265"/>
                  <a:pt x="978" y="1261"/>
                </a:cubicBezTo>
                <a:cubicBezTo>
                  <a:pt x="974" y="1260"/>
                  <a:pt x="974" y="1256"/>
                  <a:pt x="973" y="1254"/>
                </a:cubicBezTo>
                <a:cubicBezTo>
                  <a:pt x="969" y="1251"/>
                  <a:pt x="965" y="1250"/>
                  <a:pt x="961" y="1252"/>
                </a:cubicBezTo>
                <a:cubicBezTo>
                  <a:pt x="960" y="1253"/>
                  <a:pt x="961" y="1254"/>
                  <a:pt x="961" y="1256"/>
                </a:cubicBezTo>
                <a:cubicBezTo>
                  <a:pt x="961" y="1257"/>
                  <a:pt x="960" y="1258"/>
                  <a:pt x="960" y="1260"/>
                </a:cubicBezTo>
                <a:cubicBezTo>
                  <a:pt x="956" y="1261"/>
                  <a:pt x="953" y="1263"/>
                  <a:pt x="948" y="1261"/>
                </a:cubicBezTo>
                <a:cubicBezTo>
                  <a:pt x="946" y="1262"/>
                  <a:pt x="946" y="1266"/>
                  <a:pt x="943" y="1266"/>
                </a:cubicBezTo>
                <a:cubicBezTo>
                  <a:pt x="941" y="1265"/>
                  <a:pt x="940" y="1263"/>
                  <a:pt x="936" y="1263"/>
                </a:cubicBezTo>
                <a:cubicBezTo>
                  <a:pt x="938" y="1262"/>
                  <a:pt x="939" y="1261"/>
                  <a:pt x="940" y="1261"/>
                </a:cubicBezTo>
                <a:cubicBezTo>
                  <a:pt x="940" y="1260"/>
                  <a:pt x="940" y="1258"/>
                  <a:pt x="939" y="1257"/>
                </a:cubicBezTo>
                <a:cubicBezTo>
                  <a:pt x="937" y="1256"/>
                  <a:pt x="935" y="1254"/>
                  <a:pt x="932" y="1253"/>
                </a:cubicBezTo>
                <a:cubicBezTo>
                  <a:pt x="929" y="1254"/>
                  <a:pt x="930" y="1258"/>
                  <a:pt x="928" y="1259"/>
                </a:cubicBezTo>
                <a:cubicBezTo>
                  <a:pt x="929" y="1260"/>
                  <a:pt x="929" y="1261"/>
                  <a:pt x="930" y="1261"/>
                </a:cubicBezTo>
                <a:cubicBezTo>
                  <a:pt x="929" y="1263"/>
                  <a:pt x="928" y="1262"/>
                  <a:pt x="927" y="1263"/>
                </a:cubicBezTo>
                <a:cubicBezTo>
                  <a:pt x="927" y="1260"/>
                  <a:pt x="924" y="1259"/>
                  <a:pt x="921" y="1257"/>
                </a:cubicBezTo>
                <a:cubicBezTo>
                  <a:pt x="920" y="1253"/>
                  <a:pt x="919" y="1249"/>
                  <a:pt x="917" y="1244"/>
                </a:cubicBezTo>
                <a:cubicBezTo>
                  <a:pt x="914" y="1243"/>
                  <a:pt x="912" y="1245"/>
                  <a:pt x="911" y="1248"/>
                </a:cubicBezTo>
                <a:cubicBezTo>
                  <a:pt x="911" y="1249"/>
                  <a:pt x="912" y="1249"/>
                  <a:pt x="912" y="1249"/>
                </a:cubicBezTo>
                <a:cubicBezTo>
                  <a:pt x="909" y="1253"/>
                  <a:pt x="909" y="1253"/>
                  <a:pt x="909" y="1260"/>
                </a:cubicBezTo>
                <a:cubicBezTo>
                  <a:pt x="909" y="1263"/>
                  <a:pt x="907" y="1265"/>
                  <a:pt x="907" y="1268"/>
                </a:cubicBezTo>
                <a:cubicBezTo>
                  <a:pt x="907" y="1270"/>
                  <a:pt x="906" y="1272"/>
                  <a:pt x="908" y="1274"/>
                </a:cubicBezTo>
                <a:cubicBezTo>
                  <a:pt x="912" y="1274"/>
                  <a:pt x="911" y="1269"/>
                  <a:pt x="914" y="1268"/>
                </a:cubicBezTo>
                <a:cubicBezTo>
                  <a:pt x="916" y="1268"/>
                  <a:pt x="917" y="1269"/>
                  <a:pt x="918" y="1270"/>
                </a:cubicBezTo>
                <a:cubicBezTo>
                  <a:pt x="920" y="1272"/>
                  <a:pt x="916" y="1274"/>
                  <a:pt x="919" y="1277"/>
                </a:cubicBezTo>
                <a:cubicBezTo>
                  <a:pt x="919" y="1276"/>
                  <a:pt x="919" y="1277"/>
                  <a:pt x="920" y="1277"/>
                </a:cubicBezTo>
                <a:cubicBezTo>
                  <a:pt x="918" y="1279"/>
                  <a:pt x="917" y="1281"/>
                  <a:pt x="917" y="1283"/>
                </a:cubicBezTo>
                <a:cubicBezTo>
                  <a:pt x="915" y="1284"/>
                  <a:pt x="914" y="1284"/>
                  <a:pt x="914" y="1283"/>
                </a:cubicBezTo>
                <a:cubicBezTo>
                  <a:pt x="913" y="1283"/>
                  <a:pt x="913" y="1282"/>
                  <a:pt x="913" y="1280"/>
                </a:cubicBezTo>
                <a:cubicBezTo>
                  <a:pt x="910" y="1281"/>
                  <a:pt x="906" y="1282"/>
                  <a:pt x="903" y="1283"/>
                </a:cubicBezTo>
                <a:cubicBezTo>
                  <a:pt x="900" y="1284"/>
                  <a:pt x="897" y="1281"/>
                  <a:pt x="894" y="1283"/>
                </a:cubicBezTo>
                <a:cubicBezTo>
                  <a:pt x="891" y="1281"/>
                  <a:pt x="897" y="1278"/>
                  <a:pt x="894" y="1276"/>
                </a:cubicBezTo>
                <a:cubicBezTo>
                  <a:pt x="891" y="1273"/>
                  <a:pt x="888" y="1272"/>
                  <a:pt x="885" y="1274"/>
                </a:cubicBezTo>
                <a:cubicBezTo>
                  <a:pt x="886" y="1277"/>
                  <a:pt x="887" y="1281"/>
                  <a:pt x="888" y="1284"/>
                </a:cubicBezTo>
                <a:cubicBezTo>
                  <a:pt x="885" y="1286"/>
                  <a:pt x="884" y="1288"/>
                  <a:pt x="882" y="1290"/>
                </a:cubicBezTo>
                <a:cubicBezTo>
                  <a:pt x="881" y="1290"/>
                  <a:pt x="879" y="1288"/>
                  <a:pt x="877" y="1290"/>
                </a:cubicBezTo>
                <a:cubicBezTo>
                  <a:pt x="875" y="1292"/>
                  <a:pt x="873" y="1294"/>
                  <a:pt x="873" y="1299"/>
                </a:cubicBezTo>
                <a:cubicBezTo>
                  <a:pt x="879" y="1302"/>
                  <a:pt x="881" y="1310"/>
                  <a:pt x="889" y="1313"/>
                </a:cubicBezTo>
                <a:cubicBezTo>
                  <a:pt x="893" y="1311"/>
                  <a:pt x="898" y="1312"/>
                  <a:pt x="903" y="1312"/>
                </a:cubicBezTo>
                <a:cubicBezTo>
                  <a:pt x="903" y="1315"/>
                  <a:pt x="903" y="1315"/>
                  <a:pt x="899" y="1317"/>
                </a:cubicBezTo>
                <a:cubicBezTo>
                  <a:pt x="899" y="1320"/>
                  <a:pt x="900" y="1324"/>
                  <a:pt x="901" y="1327"/>
                </a:cubicBezTo>
                <a:cubicBezTo>
                  <a:pt x="899" y="1328"/>
                  <a:pt x="898" y="1326"/>
                  <a:pt x="895" y="1327"/>
                </a:cubicBezTo>
                <a:cubicBezTo>
                  <a:pt x="892" y="1328"/>
                  <a:pt x="888" y="1329"/>
                  <a:pt x="885" y="1330"/>
                </a:cubicBezTo>
                <a:cubicBezTo>
                  <a:pt x="882" y="1328"/>
                  <a:pt x="883" y="1324"/>
                  <a:pt x="881" y="1321"/>
                </a:cubicBezTo>
                <a:cubicBezTo>
                  <a:pt x="879" y="1322"/>
                  <a:pt x="877" y="1322"/>
                  <a:pt x="874" y="1323"/>
                </a:cubicBezTo>
                <a:cubicBezTo>
                  <a:pt x="873" y="1318"/>
                  <a:pt x="868" y="1319"/>
                  <a:pt x="865" y="1317"/>
                </a:cubicBezTo>
                <a:cubicBezTo>
                  <a:pt x="863" y="1315"/>
                  <a:pt x="863" y="1314"/>
                  <a:pt x="863" y="1312"/>
                </a:cubicBezTo>
                <a:cubicBezTo>
                  <a:pt x="865" y="1312"/>
                  <a:pt x="865" y="1313"/>
                  <a:pt x="866" y="1314"/>
                </a:cubicBezTo>
                <a:cubicBezTo>
                  <a:pt x="868" y="1315"/>
                  <a:pt x="871" y="1312"/>
                  <a:pt x="873" y="1315"/>
                </a:cubicBezTo>
                <a:cubicBezTo>
                  <a:pt x="877" y="1310"/>
                  <a:pt x="871" y="1305"/>
                  <a:pt x="872" y="1300"/>
                </a:cubicBezTo>
                <a:cubicBezTo>
                  <a:pt x="870" y="1300"/>
                  <a:pt x="868" y="1299"/>
                  <a:pt x="864" y="1297"/>
                </a:cubicBezTo>
                <a:cubicBezTo>
                  <a:pt x="862" y="1297"/>
                  <a:pt x="859" y="1298"/>
                  <a:pt x="857" y="1302"/>
                </a:cubicBezTo>
                <a:cubicBezTo>
                  <a:pt x="856" y="1306"/>
                  <a:pt x="853" y="1309"/>
                  <a:pt x="855" y="1314"/>
                </a:cubicBezTo>
                <a:cubicBezTo>
                  <a:pt x="853" y="1314"/>
                  <a:pt x="853" y="1314"/>
                  <a:pt x="852" y="1314"/>
                </a:cubicBezTo>
                <a:cubicBezTo>
                  <a:pt x="850" y="1313"/>
                  <a:pt x="850" y="1310"/>
                  <a:pt x="849" y="1308"/>
                </a:cubicBezTo>
                <a:cubicBezTo>
                  <a:pt x="847" y="1307"/>
                  <a:pt x="844" y="1306"/>
                  <a:pt x="842" y="1305"/>
                </a:cubicBezTo>
                <a:cubicBezTo>
                  <a:pt x="843" y="1303"/>
                  <a:pt x="843" y="1302"/>
                  <a:pt x="843" y="1302"/>
                </a:cubicBezTo>
                <a:cubicBezTo>
                  <a:pt x="843" y="1299"/>
                  <a:pt x="841" y="1299"/>
                  <a:pt x="839" y="1298"/>
                </a:cubicBezTo>
                <a:cubicBezTo>
                  <a:pt x="837" y="1299"/>
                  <a:pt x="834" y="1299"/>
                  <a:pt x="831" y="1300"/>
                </a:cubicBezTo>
                <a:cubicBezTo>
                  <a:pt x="830" y="1298"/>
                  <a:pt x="832" y="1297"/>
                  <a:pt x="833" y="1296"/>
                </a:cubicBezTo>
                <a:cubicBezTo>
                  <a:pt x="837" y="1294"/>
                  <a:pt x="839" y="1290"/>
                  <a:pt x="842" y="1286"/>
                </a:cubicBezTo>
                <a:cubicBezTo>
                  <a:pt x="843" y="1288"/>
                  <a:pt x="844" y="1289"/>
                  <a:pt x="846" y="1290"/>
                </a:cubicBezTo>
                <a:cubicBezTo>
                  <a:pt x="846" y="1291"/>
                  <a:pt x="844" y="1292"/>
                  <a:pt x="843" y="1294"/>
                </a:cubicBezTo>
                <a:cubicBezTo>
                  <a:pt x="845" y="1295"/>
                  <a:pt x="846" y="1295"/>
                  <a:pt x="847" y="1296"/>
                </a:cubicBezTo>
                <a:cubicBezTo>
                  <a:pt x="850" y="1291"/>
                  <a:pt x="854" y="1286"/>
                  <a:pt x="852" y="1279"/>
                </a:cubicBezTo>
                <a:cubicBezTo>
                  <a:pt x="850" y="1279"/>
                  <a:pt x="847" y="1278"/>
                  <a:pt x="845" y="1277"/>
                </a:cubicBezTo>
                <a:cubicBezTo>
                  <a:pt x="842" y="1277"/>
                  <a:pt x="843" y="1280"/>
                  <a:pt x="840" y="1282"/>
                </a:cubicBezTo>
                <a:cubicBezTo>
                  <a:pt x="838" y="1282"/>
                  <a:pt x="836" y="1280"/>
                  <a:pt x="834" y="1279"/>
                </a:cubicBezTo>
                <a:cubicBezTo>
                  <a:pt x="832" y="1280"/>
                  <a:pt x="829" y="1281"/>
                  <a:pt x="827" y="1281"/>
                </a:cubicBezTo>
                <a:cubicBezTo>
                  <a:pt x="825" y="1286"/>
                  <a:pt x="824" y="1290"/>
                  <a:pt x="823" y="1294"/>
                </a:cubicBezTo>
                <a:cubicBezTo>
                  <a:pt x="820" y="1295"/>
                  <a:pt x="818" y="1296"/>
                  <a:pt x="816" y="1296"/>
                </a:cubicBezTo>
                <a:cubicBezTo>
                  <a:pt x="816" y="1298"/>
                  <a:pt x="817" y="1299"/>
                  <a:pt x="817" y="1301"/>
                </a:cubicBezTo>
                <a:cubicBezTo>
                  <a:pt x="811" y="1306"/>
                  <a:pt x="811" y="1306"/>
                  <a:pt x="805" y="1305"/>
                </a:cubicBezTo>
                <a:cubicBezTo>
                  <a:pt x="803" y="1308"/>
                  <a:pt x="806" y="1312"/>
                  <a:pt x="806" y="1315"/>
                </a:cubicBezTo>
                <a:cubicBezTo>
                  <a:pt x="806" y="1319"/>
                  <a:pt x="801" y="1319"/>
                  <a:pt x="802" y="1323"/>
                </a:cubicBezTo>
                <a:cubicBezTo>
                  <a:pt x="804" y="1324"/>
                  <a:pt x="806" y="1322"/>
                  <a:pt x="808" y="1322"/>
                </a:cubicBezTo>
                <a:cubicBezTo>
                  <a:pt x="809" y="1322"/>
                  <a:pt x="811" y="1321"/>
                  <a:pt x="813" y="1321"/>
                </a:cubicBezTo>
                <a:cubicBezTo>
                  <a:pt x="815" y="1322"/>
                  <a:pt x="817" y="1324"/>
                  <a:pt x="820" y="1326"/>
                </a:cubicBezTo>
                <a:cubicBezTo>
                  <a:pt x="820" y="1326"/>
                  <a:pt x="819" y="1328"/>
                  <a:pt x="818" y="1330"/>
                </a:cubicBezTo>
                <a:cubicBezTo>
                  <a:pt x="814" y="1331"/>
                  <a:pt x="808" y="1331"/>
                  <a:pt x="806" y="1335"/>
                </a:cubicBezTo>
                <a:cubicBezTo>
                  <a:pt x="802" y="1336"/>
                  <a:pt x="800" y="1333"/>
                  <a:pt x="798" y="1334"/>
                </a:cubicBezTo>
                <a:cubicBezTo>
                  <a:pt x="795" y="1329"/>
                  <a:pt x="787" y="1333"/>
                  <a:pt x="783" y="1327"/>
                </a:cubicBezTo>
                <a:cubicBezTo>
                  <a:pt x="782" y="1323"/>
                  <a:pt x="783" y="1320"/>
                  <a:pt x="785" y="1316"/>
                </a:cubicBezTo>
                <a:cubicBezTo>
                  <a:pt x="788" y="1317"/>
                  <a:pt x="786" y="1320"/>
                  <a:pt x="788" y="1321"/>
                </a:cubicBezTo>
                <a:cubicBezTo>
                  <a:pt x="790" y="1322"/>
                  <a:pt x="792" y="1320"/>
                  <a:pt x="794" y="1320"/>
                </a:cubicBezTo>
                <a:cubicBezTo>
                  <a:pt x="798" y="1315"/>
                  <a:pt x="800" y="1310"/>
                  <a:pt x="797" y="1303"/>
                </a:cubicBezTo>
                <a:cubicBezTo>
                  <a:pt x="795" y="1304"/>
                  <a:pt x="794" y="1304"/>
                  <a:pt x="792" y="1304"/>
                </a:cubicBezTo>
                <a:cubicBezTo>
                  <a:pt x="791" y="1304"/>
                  <a:pt x="791" y="1303"/>
                  <a:pt x="791" y="1302"/>
                </a:cubicBezTo>
                <a:cubicBezTo>
                  <a:pt x="792" y="1299"/>
                  <a:pt x="795" y="1300"/>
                  <a:pt x="797" y="1299"/>
                </a:cubicBezTo>
                <a:cubicBezTo>
                  <a:pt x="797" y="1293"/>
                  <a:pt x="801" y="1291"/>
                  <a:pt x="805" y="1288"/>
                </a:cubicBezTo>
                <a:cubicBezTo>
                  <a:pt x="804" y="1285"/>
                  <a:pt x="805" y="1281"/>
                  <a:pt x="801" y="1279"/>
                </a:cubicBezTo>
                <a:cubicBezTo>
                  <a:pt x="801" y="1277"/>
                  <a:pt x="802" y="1276"/>
                  <a:pt x="802" y="1274"/>
                </a:cubicBezTo>
                <a:cubicBezTo>
                  <a:pt x="805" y="1273"/>
                  <a:pt x="806" y="1275"/>
                  <a:pt x="808" y="1276"/>
                </a:cubicBezTo>
                <a:cubicBezTo>
                  <a:pt x="807" y="1276"/>
                  <a:pt x="806" y="1277"/>
                  <a:pt x="805" y="1278"/>
                </a:cubicBezTo>
                <a:cubicBezTo>
                  <a:pt x="805" y="1280"/>
                  <a:pt x="806" y="1283"/>
                  <a:pt x="807" y="1286"/>
                </a:cubicBezTo>
                <a:cubicBezTo>
                  <a:pt x="809" y="1287"/>
                  <a:pt x="811" y="1285"/>
                  <a:pt x="812" y="1287"/>
                </a:cubicBezTo>
                <a:cubicBezTo>
                  <a:pt x="817" y="1285"/>
                  <a:pt x="816" y="1280"/>
                  <a:pt x="818" y="1278"/>
                </a:cubicBezTo>
                <a:cubicBezTo>
                  <a:pt x="821" y="1275"/>
                  <a:pt x="823" y="1272"/>
                  <a:pt x="823" y="1268"/>
                </a:cubicBezTo>
                <a:cubicBezTo>
                  <a:pt x="824" y="1268"/>
                  <a:pt x="826" y="1268"/>
                  <a:pt x="827" y="1267"/>
                </a:cubicBezTo>
                <a:cubicBezTo>
                  <a:pt x="829" y="1268"/>
                  <a:pt x="828" y="1270"/>
                  <a:pt x="829" y="1271"/>
                </a:cubicBezTo>
                <a:cubicBezTo>
                  <a:pt x="832" y="1272"/>
                  <a:pt x="835" y="1274"/>
                  <a:pt x="838" y="1272"/>
                </a:cubicBezTo>
                <a:cubicBezTo>
                  <a:pt x="840" y="1270"/>
                  <a:pt x="841" y="1268"/>
                  <a:pt x="842" y="1266"/>
                </a:cubicBezTo>
                <a:cubicBezTo>
                  <a:pt x="841" y="1262"/>
                  <a:pt x="838" y="1265"/>
                  <a:pt x="836" y="1261"/>
                </a:cubicBezTo>
                <a:cubicBezTo>
                  <a:pt x="836" y="1259"/>
                  <a:pt x="843" y="1260"/>
                  <a:pt x="841" y="1256"/>
                </a:cubicBezTo>
                <a:cubicBezTo>
                  <a:pt x="845" y="1253"/>
                  <a:pt x="850" y="1254"/>
                  <a:pt x="855" y="1254"/>
                </a:cubicBezTo>
                <a:cubicBezTo>
                  <a:pt x="854" y="1251"/>
                  <a:pt x="853" y="1248"/>
                  <a:pt x="852" y="1245"/>
                </a:cubicBezTo>
                <a:cubicBezTo>
                  <a:pt x="850" y="1244"/>
                  <a:pt x="848" y="1247"/>
                  <a:pt x="845" y="1246"/>
                </a:cubicBezTo>
                <a:cubicBezTo>
                  <a:pt x="844" y="1245"/>
                  <a:pt x="844" y="1243"/>
                  <a:pt x="843" y="1242"/>
                </a:cubicBezTo>
                <a:cubicBezTo>
                  <a:pt x="838" y="1240"/>
                  <a:pt x="836" y="1246"/>
                  <a:pt x="831" y="1246"/>
                </a:cubicBezTo>
                <a:cubicBezTo>
                  <a:pt x="828" y="1246"/>
                  <a:pt x="827" y="1241"/>
                  <a:pt x="823" y="1241"/>
                </a:cubicBezTo>
                <a:cubicBezTo>
                  <a:pt x="821" y="1241"/>
                  <a:pt x="818" y="1242"/>
                  <a:pt x="816" y="1242"/>
                </a:cubicBezTo>
                <a:cubicBezTo>
                  <a:pt x="815" y="1245"/>
                  <a:pt x="817" y="1247"/>
                  <a:pt x="817" y="1250"/>
                </a:cubicBezTo>
                <a:cubicBezTo>
                  <a:pt x="810" y="1252"/>
                  <a:pt x="810" y="1252"/>
                  <a:pt x="811" y="1256"/>
                </a:cubicBezTo>
                <a:cubicBezTo>
                  <a:pt x="814" y="1258"/>
                  <a:pt x="816" y="1259"/>
                  <a:pt x="818" y="1260"/>
                </a:cubicBezTo>
                <a:cubicBezTo>
                  <a:pt x="818" y="1260"/>
                  <a:pt x="818" y="1259"/>
                  <a:pt x="820" y="1259"/>
                </a:cubicBezTo>
                <a:cubicBezTo>
                  <a:pt x="820" y="1260"/>
                  <a:pt x="820" y="1261"/>
                  <a:pt x="820" y="1262"/>
                </a:cubicBezTo>
                <a:cubicBezTo>
                  <a:pt x="819" y="1265"/>
                  <a:pt x="816" y="1263"/>
                  <a:pt x="814" y="1265"/>
                </a:cubicBezTo>
                <a:cubicBezTo>
                  <a:pt x="814" y="1267"/>
                  <a:pt x="813" y="1269"/>
                  <a:pt x="812" y="1271"/>
                </a:cubicBezTo>
                <a:cubicBezTo>
                  <a:pt x="811" y="1271"/>
                  <a:pt x="810" y="1271"/>
                  <a:pt x="810" y="1270"/>
                </a:cubicBezTo>
                <a:cubicBezTo>
                  <a:pt x="810" y="1264"/>
                  <a:pt x="802" y="1261"/>
                  <a:pt x="806" y="1254"/>
                </a:cubicBezTo>
                <a:cubicBezTo>
                  <a:pt x="803" y="1251"/>
                  <a:pt x="800" y="1252"/>
                  <a:pt x="797" y="1253"/>
                </a:cubicBezTo>
                <a:cubicBezTo>
                  <a:pt x="790" y="1248"/>
                  <a:pt x="780" y="1250"/>
                  <a:pt x="774" y="1242"/>
                </a:cubicBezTo>
                <a:cubicBezTo>
                  <a:pt x="775" y="1241"/>
                  <a:pt x="776" y="1238"/>
                  <a:pt x="778" y="1238"/>
                </a:cubicBezTo>
                <a:cubicBezTo>
                  <a:pt x="780" y="1234"/>
                  <a:pt x="780" y="1229"/>
                  <a:pt x="777" y="1225"/>
                </a:cubicBezTo>
                <a:cubicBezTo>
                  <a:pt x="771" y="1225"/>
                  <a:pt x="774" y="1231"/>
                  <a:pt x="772" y="1233"/>
                </a:cubicBezTo>
                <a:cubicBezTo>
                  <a:pt x="770" y="1235"/>
                  <a:pt x="767" y="1235"/>
                  <a:pt x="764" y="1235"/>
                </a:cubicBezTo>
                <a:cubicBezTo>
                  <a:pt x="764" y="1234"/>
                  <a:pt x="763" y="1233"/>
                  <a:pt x="763" y="1232"/>
                </a:cubicBezTo>
                <a:cubicBezTo>
                  <a:pt x="765" y="1229"/>
                  <a:pt x="767" y="1225"/>
                  <a:pt x="769" y="1223"/>
                </a:cubicBezTo>
                <a:cubicBezTo>
                  <a:pt x="768" y="1220"/>
                  <a:pt x="767" y="1219"/>
                  <a:pt x="768" y="1217"/>
                </a:cubicBezTo>
                <a:cubicBezTo>
                  <a:pt x="769" y="1217"/>
                  <a:pt x="770" y="1218"/>
                  <a:pt x="771" y="1218"/>
                </a:cubicBezTo>
                <a:cubicBezTo>
                  <a:pt x="775" y="1216"/>
                  <a:pt x="777" y="1211"/>
                  <a:pt x="783" y="1211"/>
                </a:cubicBezTo>
                <a:cubicBezTo>
                  <a:pt x="785" y="1208"/>
                  <a:pt x="781" y="1205"/>
                  <a:pt x="783" y="1203"/>
                </a:cubicBezTo>
                <a:cubicBezTo>
                  <a:pt x="785" y="1201"/>
                  <a:pt x="785" y="1198"/>
                  <a:pt x="784" y="1195"/>
                </a:cubicBezTo>
                <a:cubicBezTo>
                  <a:pt x="785" y="1195"/>
                  <a:pt x="786" y="1194"/>
                  <a:pt x="787" y="1193"/>
                </a:cubicBezTo>
                <a:cubicBezTo>
                  <a:pt x="787" y="1191"/>
                  <a:pt x="786" y="1189"/>
                  <a:pt x="785" y="1187"/>
                </a:cubicBezTo>
                <a:cubicBezTo>
                  <a:pt x="784" y="1187"/>
                  <a:pt x="783" y="1187"/>
                  <a:pt x="782" y="1187"/>
                </a:cubicBezTo>
                <a:cubicBezTo>
                  <a:pt x="781" y="1187"/>
                  <a:pt x="780" y="1185"/>
                  <a:pt x="779" y="1186"/>
                </a:cubicBezTo>
                <a:cubicBezTo>
                  <a:pt x="776" y="1188"/>
                  <a:pt x="776" y="1192"/>
                  <a:pt x="773" y="1192"/>
                </a:cubicBezTo>
                <a:cubicBezTo>
                  <a:pt x="773" y="1194"/>
                  <a:pt x="774" y="1196"/>
                  <a:pt x="774" y="1198"/>
                </a:cubicBezTo>
                <a:cubicBezTo>
                  <a:pt x="771" y="1202"/>
                  <a:pt x="767" y="1205"/>
                  <a:pt x="765" y="1210"/>
                </a:cubicBezTo>
                <a:cubicBezTo>
                  <a:pt x="764" y="1207"/>
                  <a:pt x="764" y="1204"/>
                  <a:pt x="763" y="1201"/>
                </a:cubicBezTo>
                <a:cubicBezTo>
                  <a:pt x="759" y="1200"/>
                  <a:pt x="756" y="1203"/>
                  <a:pt x="752" y="1203"/>
                </a:cubicBezTo>
                <a:cubicBezTo>
                  <a:pt x="747" y="1201"/>
                  <a:pt x="748" y="1195"/>
                  <a:pt x="742" y="1194"/>
                </a:cubicBezTo>
                <a:cubicBezTo>
                  <a:pt x="739" y="1195"/>
                  <a:pt x="737" y="1195"/>
                  <a:pt x="734" y="1196"/>
                </a:cubicBezTo>
                <a:cubicBezTo>
                  <a:pt x="732" y="1195"/>
                  <a:pt x="731" y="1194"/>
                  <a:pt x="729" y="1193"/>
                </a:cubicBezTo>
                <a:cubicBezTo>
                  <a:pt x="726" y="1194"/>
                  <a:pt x="723" y="1195"/>
                  <a:pt x="719" y="1196"/>
                </a:cubicBezTo>
                <a:cubicBezTo>
                  <a:pt x="718" y="1194"/>
                  <a:pt x="718" y="1193"/>
                  <a:pt x="717" y="1192"/>
                </a:cubicBezTo>
                <a:cubicBezTo>
                  <a:pt x="712" y="1194"/>
                  <a:pt x="708" y="1195"/>
                  <a:pt x="703" y="1196"/>
                </a:cubicBezTo>
                <a:cubicBezTo>
                  <a:pt x="702" y="1197"/>
                  <a:pt x="704" y="1199"/>
                  <a:pt x="703" y="1200"/>
                </a:cubicBezTo>
                <a:cubicBezTo>
                  <a:pt x="697" y="1203"/>
                  <a:pt x="695" y="1207"/>
                  <a:pt x="692" y="1212"/>
                </a:cubicBezTo>
                <a:cubicBezTo>
                  <a:pt x="691" y="1215"/>
                  <a:pt x="688" y="1217"/>
                  <a:pt x="686" y="1220"/>
                </a:cubicBezTo>
                <a:cubicBezTo>
                  <a:pt x="685" y="1221"/>
                  <a:pt x="683" y="1221"/>
                  <a:pt x="681" y="1222"/>
                </a:cubicBezTo>
                <a:cubicBezTo>
                  <a:pt x="678" y="1228"/>
                  <a:pt x="674" y="1234"/>
                  <a:pt x="670" y="1241"/>
                </a:cubicBezTo>
                <a:cubicBezTo>
                  <a:pt x="670" y="1242"/>
                  <a:pt x="671" y="1245"/>
                  <a:pt x="672" y="1247"/>
                </a:cubicBezTo>
                <a:cubicBezTo>
                  <a:pt x="669" y="1251"/>
                  <a:pt x="667" y="1255"/>
                  <a:pt x="665" y="1259"/>
                </a:cubicBezTo>
                <a:cubicBezTo>
                  <a:pt x="666" y="1262"/>
                  <a:pt x="667" y="1266"/>
                  <a:pt x="668" y="1269"/>
                </a:cubicBezTo>
                <a:cubicBezTo>
                  <a:pt x="669" y="1269"/>
                  <a:pt x="670" y="1269"/>
                  <a:pt x="672" y="1269"/>
                </a:cubicBezTo>
                <a:cubicBezTo>
                  <a:pt x="671" y="1271"/>
                  <a:pt x="670" y="1273"/>
                  <a:pt x="669" y="1274"/>
                </a:cubicBezTo>
                <a:cubicBezTo>
                  <a:pt x="669" y="1277"/>
                  <a:pt x="671" y="1277"/>
                  <a:pt x="672" y="1276"/>
                </a:cubicBezTo>
                <a:cubicBezTo>
                  <a:pt x="676" y="1279"/>
                  <a:pt x="677" y="1283"/>
                  <a:pt x="682" y="1284"/>
                </a:cubicBezTo>
                <a:cubicBezTo>
                  <a:pt x="684" y="1293"/>
                  <a:pt x="685" y="1302"/>
                  <a:pt x="691" y="1309"/>
                </a:cubicBezTo>
                <a:cubicBezTo>
                  <a:pt x="692" y="1309"/>
                  <a:pt x="693" y="1309"/>
                  <a:pt x="694" y="1309"/>
                </a:cubicBezTo>
                <a:cubicBezTo>
                  <a:pt x="696" y="1310"/>
                  <a:pt x="695" y="1312"/>
                  <a:pt x="694" y="1313"/>
                </a:cubicBezTo>
                <a:cubicBezTo>
                  <a:pt x="699" y="1317"/>
                  <a:pt x="693" y="1323"/>
                  <a:pt x="698" y="1326"/>
                </a:cubicBezTo>
                <a:cubicBezTo>
                  <a:pt x="696" y="1328"/>
                  <a:pt x="696" y="1330"/>
                  <a:pt x="694" y="1330"/>
                </a:cubicBezTo>
                <a:cubicBezTo>
                  <a:pt x="693" y="1330"/>
                  <a:pt x="692" y="1330"/>
                  <a:pt x="692" y="1330"/>
                </a:cubicBezTo>
                <a:cubicBezTo>
                  <a:pt x="692" y="1327"/>
                  <a:pt x="691" y="1325"/>
                  <a:pt x="690" y="1323"/>
                </a:cubicBezTo>
                <a:cubicBezTo>
                  <a:pt x="690" y="1319"/>
                  <a:pt x="688" y="1316"/>
                  <a:pt x="685" y="1313"/>
                </a:cubicBezTo>
                <a:cubicBezTo>
                  <a:pt x="684" y="1313"/>
                  <a:pt x="683" y="1314"/>
                  <a:pt x="682" y="1313"/>
                </a:cubicBezTo>
                <a:cubicBezTo>
                  <a:pt x="683" y="1310"/>
                  <a:pt x="683" y="1307"/>
                  <a:pt x="679" y="1305"/>
                </a:cubicBezTo>
                <a:cubicBezTo>
                  <a:pt x="677" y="1304"/>
                  <a:pt x="677" y="1302"/>
                  <a:pt x="676" y="1300"/>
                </a:cubicBezTo>
                <a:cubicBezTo>
                  <a:pt x="674" y="1299"/>
                  <a:pt x="672" y="1301"/>
                  <a:pt x="670" y="1300"/>
                </a:cubicBezTo>
                <a:cubicBezTo>
                  <a:pt x="670" y="1299"/>
                  <a:pt x="669" y="1298"/>
                  <a:pt x="668" y="1297"/>
                </a:cubicBezTo>
                <a:cubicBezTo>
                  <a:pt x="667" y="1298"/>
                  <a:pt x="666" y="1298"/>
                  <a:pt x="664" y="1298"/>
                </a:cubicBezTo>
                <a:cubicBezTo>
                  <a:pt x="663" y="1300"/>
                  <a:pt x="662" y="1301"/>
                  <a:pt x="661" y="1303"/>
                </a:cubicBezTo>
                <a:cubicBezTo>
                  <a:pt x="658" y="1304"/>
                  <a:pt x="654" y="1305"/>
                  <a:pt x="650" y="1306"/>
                </a:cubicBezTo>
                <a:cubicBezTo>
                  <a:pt x="649" y="1305"/>
                  <a:pt x="648" y="1305"/>
                  <a:pt x="647" y="1304"/>
                </a:cubicBezTo>
                <a:cubicBezTo>
                  <a:pt x="648" y="1302"/>
                  <a:pt x="647" y="1300"/>
                  <a:pt x="647" y="1298"/>
                </a:cubicBezTo>
                <a:cubicBezTo>
                  <a:pt x="648" y="1296"/>
                  <a:pt x="650" y="1293"/>
                  <a:pt x="651" y="1291"/>
                </a:cubicBezTo>
                <a:cubicBezTo>
                  <a:pt x="650" y="1288"/>
                  <a:pt x="649" y="1284"/>
                  <a:pt x="648" y="1281"/>
                </a:cubicBezTo>
                <a:cubicBezTo>
                  <a:pt x="647" y="1281"/>
                  <a:pt x="646" y="1281"/>
                  <a:pt x="645" y="1281"/>
                </a:cubicBezTo>
                <a:cubicBezTo>
                  <a:pt x="644" y="1277"/>
                  <a:pt x="640" y="1276"/>
                  <a:pt x="640" y="1271"/>
                </a:cubicBezTo>
                <a:cubicBezTo>
                  <a:pt x="640" y="1271"/>
                  <a:pt x="641" y="1270"/>
                  <a:pt x="642" y="1268"/>
                </a:cubicBezTo>
                <a:cubicBezTo>
                  <a:pt x="643" y="1268"/>
                  <a:pt x="645" y="1267"/>
                  <a:pt x="648" y="1267"/>
                </a:cubicBezTo>
                <a:cubicBezTo>
                  <a:pt x="649" y="1268"/>
                  <a:pt x="651" y="1269"/>
                  <a:pt x="651" y="1269"/>
                </a:cubicBezTo>
                <a:cubicBezTo>
                  <a:pt x="656" y="1270"/>
                  <a:pt x="655" y="1265"/>
                  <a:pt x="658" y="1266"/>
                </a:cubicBezTo>
                <a:cubicBezTo>
                  <a:pt x="658" y="1261"/>
                  <a:pt x="656" y="1258"/>
                  <a:pt x="657" y="1254"/>
                </a:cubicBezTo>
                <a:cubicBezTo>
                  <a:pt x="657" y="1252"/>
                  <a:pt x="658" y="1251"/>
                  <a:pt x="659" y="1249"/>
                </a:cubicBezTo>
                <a:cubicBezTo>
                  <a:pt x="661" y="1246"/>
                  <a:pt x="661" y="1242"/>
                  <a:pt x="661" y="1238"/>
                </a:cubicBezTo>
                <a:cubicBezTo>
                  <a:pt x="663" y="1237"/>
                  <a:pt x="665" y="1235"/>
                  <a:pt x="666" y="1233"/>
                </a:cubicBezTo>
                <a:cubicBezTo>
                  <a:pt x="667" y="1230"/>
                  <a:pt x="669" y="1225"/>
                  <a:pt x="672" y="1225"/>
                </a:cubicBezTo>
                <a:cubicBezTo>
                  <a:pt x="676" y="1224"/>
                  <a:pt x="673" y="1219"/>
                  <a:pt x="677" y="1219"/>
                </a:cubicBezTo>
                <a:cubicBezTo>
                  <a:pt x="680" y="1219"/>
                  <a:pt x="681" y="1216"/>
                  <a:pt x="684" y="1215"/>
                </a:cubicBezTo>
                <a:cubicBezTo>
                  <a:pt x="688" y="1213"/>
                  <a:pt x="689" y="1208"/>
                  <a:pt x="693" y="1206"/>
                </a:cubicBezTo>
                <a:cubicBezTo>
                  <a:pt x="692" y="1203"/>
                  <a:pt x="691" y="1198"/>
                  <a:pt x="697" y="1198"/>
                </a:cubicBezTo>
                <a:cubicBezTo>
                  <a:pt x="696" y="1195"/>
                  <a:pt x="695" y="1193"/>
                  <a:pt x="695" y="1191"/>
                </a:cubicBezTo>
                <a:cubicBezTo>
                  <a:pt x="693" y="1191"/>
                  <a:pt x="692" y="1191"/>
                  <a:pt x="690" y="1191"/>
                </a:cubicBezTo>
                <a:cubicBezTo>
                  <a:pt x="692" y="1188"/>
                  <a:pt x="693" y="1187"/>
                  <a:pt x="695" y="1184"/>
                </a:cubicBezTo>
                <a:cubicBezTo>
                  <a:pt x="696" y="1184"/>
                  <a:pt x="698" y="1184"/>
                  <a:pt x="700" y="1183"/>
                </a:cubicBezTo>
                <a:cubicBezTo>
                  <a:pt x="700" y="1181"/>
                  <a:pt x="701" y="1179"/>
                  <a:pt x="703" y="1177"/>
                </a:cubicBezTo>
                <a:cubicBezTo>
                  <a:pt x="703" y="1176"/>
                  <a:pt x="702" y="1174"/>
                  <a:pt x="702" y="1173"/>
                </a:cubicBezTo>
                <a:cubicBezTo>
                  <a:pt x="700" y="1173"/>
                  <a:pt x="699" y="1174"/>
                  <a:pt x="697" y="1174"/>
                </a:cubicBezTo>
                <a:cubicBezTo>
                  <a:pt x="695" y="1171"/>
                  <a:pt x="694" y="1168"/>
                  <a:pt x="696" y="1164"/>
                </a:cubicBezTo>
                <a:cubicBezTo>
                  <a:pt x="695" y="1161"/>
                  <a:pt x="691" y="1162"/>
                  <a:pt x="690" y="1159"/>
                </a:cubicBezTo>
                <a:cubicBezTo>
                  <a:pt x="691" y="1157"/>
                  <a:pt x="695" y="1156"/>
                  <a:pt x="693" y="1153"/>
                </a:cubicBezTo>
                <a:cubicBezTo>
                  <a:pt x="695" y="1152"/>
                  <a:pt x="697" y="1152"/>
                  <a:pt x="699" y="1151"/>
                </a:cubicBezTo>
                <a:cubicBezTo>
                  <a:pt x="701" y="1149"/>
                  <a:pt x="698" y="1146"/>
                  <a:pt x="699" y="1144"/>
                </a:cubicBezTo>
                <a:cubicBezTo>
                  <a:pt x="700" y="1143"/>
                  <a:pt x="701" y="1143"/>
                  <a:pt x="702" y="1142"/>
                </a:cubicBezTo>
                <a:cubicBezTo>
                  <a:pt x="701" y="1139"/>
                  <a:pt x="700" y="1136"/>
                  <a:pt x="699" y="1134"/>
                </a:cubicBezTo>
                <a:cubicBezTo>
                  <a:pt x="697" y="1134"/>
                  <a:pt x="695" y="1133"/>
                  <a:pt x="694" y="1131"/>
                </a:cubicBezTo>
                <a:cubicBezTo>
                  <a:pt x="691" y="1131"/>
                  <a:pt x="688" y="1133"/>
                  <a:pt x="685" y="1131"/>
                </a:cubicBezTo>
                <a:cubicBezTo>
                  <a:pt x="680" y="1138"/>
                  <a:pt x="672" y="1133"/>
                  <a:pt x="666" y="1136"/>
                </a:cubicBezTo>
                <a:cubicBezTo>
                  <a:pt x="665" y="1134"/>
                  <a:pt x="665" y="1132"/>
                  <a:pt x="664" y="1131"/>
                </a:cubicBezTo>
                <a:cubicBezTo>
                  <a:pt x="667" y="1130"/>
                  <a:pt x="670" y="1129"/>
                  <a:pt x="672" y="1129"/>
                </a:cubicBezTo>
                <a:cubicBezTo>
                  <a:pt x="674" y="1127"/>
                  <a:pt x="672" y="1125"/>
                  <a:pt x="672" y="1123"/>
                </a:cubicBezTo>
                <a:cubicBezTo>
                  <a:pt x="676" y="1121"/>
                  <a:pt x="678" y="1116"/>
                  <a:pt x="680" y="1112"/>
                </a:cubicBezTo>
                <a:cubicBezTo>
                  <a:pt x="686" y="1113"/>
                  <a:pt x="686" y="1113"/>
                  <a:pt x="688" y="1108"/>
                </a:cubicBezTo>
                <a:cubicBezTo>
                  <a:pt x="688" y="1106"/>
                  <a:pt x="685" y="1106"/>
                  <a:pt x="684" y="1105"/>
                </a:cubicBezTo>
                <a:cubicBezTo>
                  <a:pt x="684" y="1101"/>
                  <a:pt x="687" y="1097"/>
                  <a:pt x="683" y="1092"/>
                </a:cubicBezTo>
                <a:cubicBezTo>
                  <a:pt x="682" y="1091"/>
                  <a:pt x="680" y="1089"/>
                  <a:pt x="677" y="1091"/>
                </a:cubicBezTo>
                <a:cubicBezTo>
                  <a:pt x="678" y="1089"/>
                  <a:pt x="678" y="1088"/>
                  <a:pt x="679" y="1088"/>
                </a:cubicBezTo>
                <a:cubicBezTo>
                  <a:pt x="678" y="1087"/>
                  <a:pt x="677" y="1087"/>
                  <a:pt x="676" y="1086"/>
                </a:cubicBezTo>
                <a:cubicBezTo>
                  <a:pt x="679" y="1085"/>
                  <a:pt x="682" y="1084"/>
                  <a:pt x="686" y="1083"/>
                </a:cubicBezTo>
                <a:cubicBezTo>
                  <a:pt x="685" y="1084"/>
                  <a:pt x="685" y="1085"/>
                  <a:pt x="685" y="1086"/>
                </a:cubicBezTo>
                <a:cubicBezTo>
                  <a:pt x="686" y="1087"/>
                  <a:pt x="687" y="1088"/>
                  <a:pt x="688" y="1090"/>
                </a:cubicBezTo>
                <a:cubicBezTo>
                  <a:pt x="691" y="1089"/>
                  <a:pt x="694" y="1088"/>
                  <a:pt x="696" y="1088"/>
                </a:cubicBezTo>
                <a:cubicBezTo>
                  <a:pt x="697" y="1085"/>
                  <a:pt x="695" y="1084"/>
                  <a:pt x="696" y="1081"/>
                </a:cubicBezTo>
                <a:cubicBezTo>
                  <a:pt x="699" y="1079"/>
                  <a:pt x="700" y="1076"/>
                  <a:pt x="702" y="1072"/>
                </a:cubicBezTo>
                <a:cubicBezTo>
                  <a:pt x="703" y="1075"/>
                  <a:pt x="705" y="1077"/>
                  <a:pt x="707" y="1080"/>
                </a:cubicBezTo>
                <a:cubicBezTo>
                  <a:pt x="709" y="1082"/>
                  <a:pt x="714" y="1082"/>
                  <a:pt x="713" y="1086"/>
                </a:cubicBezTo>
                <a:cubicBezTo>
                  <a:pt x="716" y="1088"/>
                  <a:pt x="719" y="1084"/>
                  <a:pt x="722" y="1088"/>
                </a:cubicBezTo>
                <a:cubicBezTo>
                  <a:pt x="722" y="1080"/>
                  <a:pt x="715" y="1074"/>
                  <a:pt x="716" y="1066"/>
                </a:cubicBezTo>
                <a:cubicBezTo>
                  <a:pt x="714" y="1065"/>
                  <a:pt x="712" y="1064"/>
                  <a:pt x="708" y="1063"/>
                </a:cubicBezTo>
                <a:cubicBezTo>
                  <a:pt x="701" y="1066"/>
                  <a:pt x="691" y="1065"/>
                  <a:pt x="682" y="1068"/>
                </a:cubicBezTo>
                <a:cubicBezTo>
                  <a:pt x="681" y="1070"/>
                  <a:pt x="683" y="1071"/>
                  <a:pt x="683" y="1073"/>
                </a:cubicBezTo>
                <a:cubicBezTo>
                  <a:pt x="679" y="1074"/>
                  <a:pt x="676" y="1075"/>
                  <a:pt x="672" y="1076"/>
                </a:cubicBezTo>
                <a:cubicBezTo>
                  <a:pt x="671" y="1075"/>
                  <a:pt x="671" y="1074"/>
                  <a:pt x="670" y="1073"/>
                </a:cubicBezTo>
                <a:cubicBezTo>
                  <a:pt x="667" y="1073"/>
                  <a:pt x="667" y="1075"/>
                  <a:pt x="667" y="1077"/>
                </a:cubicBezTo>
                <a:cubicBezTo>
                  <a:pt x="666" y="1079"/>
                  <a:pt x="664" y="1078"/>
                  <a:pt x="663" y="1079"/>
                </a:cubicBezTo>
                <a:cubicBezTo>
                  <a:pt x="662" y="1081"/>
                  <a:pt x="661" y="1083"/>
                  <a:pt x="660" y="1085"/>
                </a:cubicBezTo>
                <a:cubicBezTo>
                  <a:pt x="661" y="1088"/>
                  <a:pt x="662" y="1092"/>
                  <a:pt x="663" y="1096"/>
                </a:cubicBezTo>
                <a:cubicBezTo>
                  <a:pt x="667" y="1096"/>
                  <a:pt x="668" y="1099"/>
                  <a:pt x="670" y="1101"/>
                </a:cubicBezTo>
                <a:cubicBezTo>
                  <a:pt x="670" y="1102"/>
                  <a:pt x="669" y="1103"/>
                  <a:pt x="669" y="1105"/>
                </a:cubicBezTo>
                <a:cubicBezTo>
                  <a:pt x="666" y="1106"/>
                  <a:pt x="663" y="1106"/>
                  <a:pt x="660" y="1107"/>
                </a:cubicBezTo>
                <a:cubicBezTo>
                  <a:pt x="659" y="1106"/>
                  <a:pt x="658" y="1104"/>
                  <a:pt x="655" y="1103"/>
                </a:cubicBezTo>
                <a:cubicBezTo>
                  <a:pt x="654" y="1103"/>
                  <a:pt x="652" y="1104"/>
                  <a:pt x="650" y="1105"/>
                </a:cubicBezTo>
                <a:cubicBezTo>
                  <a:pt x="648" y="1106"/>
                  <a:pt x="648" y="1109"/>
                  <a:pt x="648" y="1111"/>
                </a:cubicBezTo>
                <a:cubicBezTo>
                  <a:pt x="646" y="1111"/>
                  <a:pt x="645" y="1111"/>
                  <a:pt x="644" y="1112"/>
                </a:cubicBezTo>
                <a:cubicBezTo>
                  <a:pt x="642" y="1115"/>
                  <a:pt x="641" y="1117"/>
                  <a:pt x="639" y="1121"/>
                </a:cubicBezTo>
                <a:cubicBezTo>
                  <a:pt x="640" y="1125"/>
                  <a:pt x="647" y="1129"/>
                  <a:pt x="643" y="1135"/>
                </a:cubicBezTo>
                <a:cubicBezTo>
                  <a:pt x="645" y="1141"/>
                  <a:pt x="651" y="1141"/>
                  <a:pt x="654" y="1143"/>
                </a:cubicBezTo>
                <a:cubicBezTo>
                  <a:pt x="659" y="1146"/>
                  <a:pt x="663" y="1148"/>
                  <a:pt x="667" y="1150"/>
                </a:cubicBezTo>
                <a:cubicBezTo>
                  <a:pt x="668" y="1152"/>
                  <a:pt x="668" y="1153"/>
                  <a:pt x="669" y="1155"/>
                </a:cubicBezTo>
                <a:cubicBezTo>
                  <a:pt x="669" y="1156"/>
                  <a:pt x="663" y="1155"/>
                  <a:pt x="666" y="1159"/>
                </a:cubicBezTo>
                <a:cubicBezTo>
                  <a:pt x="667" y="1161"/>
                  <a:pt x="669" y="1158"/>
                  <a:pt x="670" y="1160"/>
                </a:cubicBezTo>
                <a:cubicBezTo>
                  <a:pt x="670" y="1161"/>
                  <a:pt x="671" y="1163"/>
                  <a:pt x="671" y="1165"/>
                </a:cubicBezTo>
                <a:close/>
                <a:moveTo>
                  <a:pt x="648" y="709"/>
                </a:moveTo>
                <a:cubicBezTo>
                  <a:pt x="647" y="705"/>
                  <a:pt x="645" y="701"/>
                  <a:pt x="644" y="696"/>
                </a:cubicBezTo>
                <a:cubicBezTo>
                  <a:pt x="641" y="697"/>
                  <a:pt x="639" y="700"/>
                  <a:pt x="636" y="700"/>
                </a:cubicBezTo>
                <a:cubicBezTo>
                  <a:pt x="635" y="705"/>
                  <a:pt x="639" y="708"/>
                  <a:pt x="641" y="711"/>
                </a:cubicBezTo>
                <a:cubicBezTo>
                  <a:pt x="644" y="710"/>
                  <a:pt x="646" y="710"/>
                  <a:pt x="648" y="709"/>
                </a:cubicBezTo>
                <a:cubicBezTo>
                  <a:pt x="649" y="713"/>
                  <a:pt x="650" y="716"/>
                  <a:pt x="651" y="719"/>
                </a:cubicBezTo>
                <a:cubicBezTo>
                  <a:pt x="651" y="723"/>
                  <a:pt x="648" y="726"/>
                  <a:pt x="647" y="729"/>
                </a:cubicBezTo>
                <a:cubicBezTo>
                  <a:pt x="648" y="731"/>
                  <a:pt x="651" y="731"/>
                  <a:pt x="650" y="734"/>
                </a:cubicBezTo>
                <a:cubicBezTo>
                  <a:pt x="649" y="735"/>
                  <a:pt x="648" y="735"/>
                  <a:pt x="647" y="736"/>
                </a:cubicBezTo>
                <a:cubicBezTo>
                  <a:pt x="649" y="739"/>
                  <a:pt x="648" y="742"/>
                  <a:pt x="651" y="745"/>
                </a:cubicBezTo>
                <a:cubicBezTo>
                  <a:pt x="654" y="743"/>
                  <a:pt x="654" y="740"/>
                  <a:pt x="656" y="738"/>
                </a:cubicBezTo>
                <a:cubicBezTo>
                  <a:pt x="655" y="736"/>
                  <a:pt x="655" y="734"/>
                  <a:pt x="655" y="732"/>
                </a:cubicBezTo>
                <a:cubicBezTo>
                  <a:pt x="655" y="730"/>
                  <a:pt x="657" y="729"/>
                  <a:pt x="658" y="728"/>
                </a:cubicBezTo>
                <a:cubicBezTo>
                  <a:pt x="660" y="721"/>
                  <a:pt x="658" y="715"/>
                  <a:pt x="656" y="710"/>
                </a:cubicBezTo>
                <a:cubicBezTo>
                  <a:pt x="658" y="708"/>
                  <a:pt x="661" y="709"/>
                  <a:pt x="662" y="707"/>
                </a:cubicBezTo>
                <a:cubicBezTo>
                  <a:pt x="662" y="705"/>
                  <a:pt x="660" y="704"/>
                  <a:pt x="661" y="702"/>
                </a:cubicBezTo>
                <a:cubicBezTo>
                  <a:pt x="662" y="701"/>
                  <a:pt x="665" y="702"/>
                  <a:pt x="666" y="700"/>
                </a:cubicBezTo>
                <a:cubicBezTo>
                  <a:pt x="664" y="695"/>
                  <a:pt x="663" y="690"/>
                  <a:pt x="662" y="686"/>
                </a:cubicBezTo>
                <a:cubicBezTo>
                  <a:pt x="660" y="686"/>
                  <a:pt x="658" y="687"/>
                  <a:pt x="657" y="687"/>
                </a:cubicBezTo>
                <a:cubicBezTo>
                  <a:pt x="657" y="692"/>
                  <a:pt x="656" y="696"/>
                  <a:pt x="658" y="701"/>
                </a:cubicBezTo>
                <a:cubicBezTo>
                  <a:pt x="655" y="702"/>
                  <a:pt x="653" y="702"/>
                  <a:pt x="651" y="703"/>
                </a:cubicBezTo>
                <a:cubicBezTo>
                  <a:pt x="650" y="705"/>
                  <a:pt x="652" y="707"/>
                  <a:pt x="651" y="708"/>
                </a:cubicBezTo>
                <a:cubicBezTo>
                  <a:pt x="650" y="709"/>
                  <a:pt x="649" y="709"/>
                  <a:pt x="648" y="709"/>
                </a:cubicBezTo>
                <a:close/>
                <a:moveTo>
                  <a:pt x="713" y="646"/>
                </a:moveTo>
                <a:cubicBezTo>
                  <a:pt x="719" y="643"/>
                  <a:pt x="723" y="650"/>
                  <a:pt x="729" y="648"/>
                </a:cubicBezTo>
                <a:cubicBezTo>
                  <a:pt x="730" y="651"/>
                  <a:pt x="731" y="654"/>
                  <a:pt x="731" y="656"/>
                </a:cubicBezTo>
                <a:cubicBezTo>
                  <a:pt x="733" y="657"/>
                  <a:pt x="734" y="658"/>
                  <a:pt x="736" y="659"/>
                </a:cubicBezTo>
                <a:cubicBezTo>
                  <a:pt x="736" y="659"/>
                  <a:pt x="736" y="659"/>
                  <a:pt x="736" y="659"/>
                </a:cubicBezTo>
                <a:cubicBezTo>
                  <a:pt x="735" y="667"/>
                  <a:pt x="737" y="670"/>
                  <a:pt x="740" y="670"/>
                </a:cubicBezTo>
                <a:cubicBezTo>
                  <a:pt x="741" y="669"/>
                  <a:pt x="742" y="668"/>
                  <a:pt x="743" y="667"/>
                </a:cubicBezTo>
                <a:cubicBezTo>
                  <a:pt x="739" y="660"/>
                  <a:pt x="742" y="652"/>
                  <a:pt x="739" y="646"/>
                </a:cubicBezTo>
                <a:cubicBezTo>
                  <a:pt x="740" y="645"/>
                  <a:pt x="741" y="644"/>
                  <a:pt x="742" y="644"/>
                </a:cubicBezTo>
                <a:cubicBezTo>
                  <a:pt x="741" y="641"/>
                  <a:pt x="740" y="638"/>
                  <a:pt x="739" y="635"/>
                </a:cubicBezTo>
                <a:cubicBezTo>
                  <a:pt x="738" y="636"/>
                  <a:pt x="736" y="636"/>
                  <a:pt x="735" y="634"/>
                </a:cubicBezTo>
                <a:cubicBezTo>
                  <a:pt x="735" y="633"/>
                  <a:pt x="736" y="632"/>
                  <a:pt x="737" y="632"/>
                </a:cubicBezTo>
                <a:cubicBezTo>
                  <a:pt x="738" y="632"/>
                  <a:pt x="738" y="631"/>
                  <a:pt x="738" y="629"/>
                </a:cubicBezTo>
                <a:cubicBezTo>
                  <a:pt x="737" y="627"/>
                  <a:pt x="734" y="626"/>
                  <a:pt x="731" y="625"/>
                </a:cubicBezTo>
                <a:cubicBezTo>
                  <a:pt x="729" y="625"/>
                  <a:pt x="728" y="626"/>
                  <a:pt x="725" y="627"/>
                </a:cubicBezTo>
                <a:cubicBezTo>
                  <a:pt x="725" y="622"/>
                  <a:pt x="722" y="620"/>
                  <a:pt x="718" y="620"/>
                </a:cubicBezTo>
                <a:cubicBezTo>
                  <a:pt x="715" y="615"/>
                  <a:pt x="710" y="620"/>
                  <a:pt x="706" y="616"/>
                </a:cubicBezTo>
                <a:cubicBezTo>
                  <a:pt x="709" y="627"/>
                  <a:pt x="708" y="637"/>
                  <a:pt x="712" y="646"/>
                </a:cubicBezTo>
                <a:cubicBezTo>
                  <a:pt x="709" y="648"/>
                  <a:pt x="708" y="651"/>
                  <a:pt x="711" y="654"/>
                </a:cubicBezTo>
                <a:cubicBezTo>
                  <a:pt x="713" y="654"/>
                  <a:pt x="715" y="654"/>
                  <a:pt x="716" y="652"/>
                </a:cubicBezTo>
                <a:cubicBezTo>
                  <a:pt x="716" y="649"/>
                  <a:pt x="714" y="648"/>
                  <a:pt x="713" y="646"/>
                </a:cubicBezTo>
                <a:close/>
                <a:moveTo>
                  <a:pt x="1226" y="801"/>
                </a:moveTo>
                <a:cubicBezTo>
                  <a:pt x="1226" y="796"/>
                  <a:pt x="1230" y="794"/>
                  <a:pt x="1232" y="791"/>
                </a:cubicBezTo>
                <a:cubicBezTo>
                  <a:pt x="1236" y="787"/>
                  <a:pt x="1241" y="790"/>
                  <a:pt x="1246" y="789"/>
                </a:cubicBezTo>
                <a:cubicBezTo>
                  <a:pt x="1247" y="784"/>
                  <a:pt x="1251" y="781"/>
                  <a:pt x="1256" y="778"/>
                </a:cubicBezTo>
                <a:cubicBezTo>
                  <a:pt x="1254" y="774"/>
                  <a:pt x="1258" y="772"/>
                  <a:pt x="1260" y="770"/>
                </a:cubicBezTo>
                <a:cubicBezTo>
                  <a:pt x="1259" y="768"/>
                  <a:pt x="1259" y="766"/>
                  <a:pt x="1258" y="765"/>
                </a:cubicBezTo>
                <a:cubicBezTo>
                  <a:pt x="1259" y="763"/>
                  <a:pt x="1260" y="762"/>
                  <a:pt x="1260" y="761"/>
                </a:cubicBezTo>
                <a:cubicBezTo>
                  <a:pt x="1261" y="762"/>
                  <a:pt x="1262" y="763"/>
                  <a:pt x="1263" y="764"/>
                </a:cubicBezTo>
                <a:cubicBezTo>
                  <a:pt x="1268" y="763"/>
                  <a:pt x="1272" y="762"/>
                  <a:pt x="1277" y="761"/>
                </a:cubicBezTo>
                <a:cubicBezTo>
                  <a:pt x="1278" y="762"/>
                  <a:pt x="1280" y="763"/>
                  <a:pt x="1281" y="763"/>
                </a:cubicBezTo>
                <a:cubicBezTo>
                  <a:pt x="1283" y="763"/>
                  <a:pt x="1285" y="762"/>
                  <a:pt x="1287" y="762"/>
                </a:cubicBezTo>
                <a:cubicBezTo>
                  <a:pt x="1289" y="757"/>
                  <a:pt x="1293" y="755"/>
                  <a:pt x="1297" y="753"/>
                </a:cubicBezTo>
                <a:cubicBezTo>
                  <a:pt x="1298" y="749"/>
                  <a:pt x="1299" y="746"/>
                  <a:pt x="1300" y="742"/>
                </a:cubicBezTo>
                <a:cubicBezTo>
                  <a:pt x="1302" y="737"/>
                  <a:pt x="1301" y="732"/>
                  <a:pt x="1298" y="727"/>
                </a:cubicBezTo>
                <a:cubicBezTo>
                  <a:pt x="1297" y="726"/>
                  <a:pt x="1296" y="726"/>
                  <a:pt x="1296" y="724"/>
                </a:cubicBezTo>
                <a:cubicBezTo>
                  <a:pt x="1297" y="723"/>
                  <a:pt x="1297" y="722"/>
                  <a:pt x="1298" y="722"/>
                </a:cubicBezTo>
                <a:cubicBezTo>
                  <a:pt x="1301" y="721"/>
                  <a:pt x="1304" y="720"/>
                  <a:pt x="1306" y="719"/>
                </a:cubicBezTo>
                <a:cubicBezTo>
                  <a:pt x="1307" y="720"/>
                  <a:pt x="1307" y="722"/>
                  <a:pt x="1307" y="722"/>
                </a:cubicBezTo>
                <a:cubicBezTo>
                  <a:pt x="1314" y="722"/>
                  <a:pt x="1314" y="718"/>
                  <a:pt x="1316" y="715"/>
                </a:cubicBezTo>
                <a:cubicBezTo>
                  <a:pt x="1315" y="713"/>
                  <a:pt x="1316" y="711"/>
                  <a:pt x="1313" y="709"/>
                </a:cubicBezTo>
                <a:cubicBezTo>
                  <a:pt x="1309" y="711"/>
                  <a:pt x="1305" y="707"/>
                  <a:pt x="1299" y="709"/>
                </a:cubicBezTo>
                <a:cubicBezTo>
                  <a:pt x="1298" y="710"/>
                  <a:pt x="1297" y="711"/>
                  <a:pt x="1297" y="713"/>
                </a:cubicBezTo>
                <a:cubicBezTo>
                  <a:pt x="1295" y="715"/>
                  <a:pt x="1293" y="713"/>
                  <a:pt x="1292" y="716"/>
                </a:cubicBezTo>
                <a:cubicBezTo>
                  <a:pt x="1292" y="717"/>
                  <a:pt x="1292" y="717"/>
                  <a:pt x="1292" y="719"/>
                </a:cubicBezTo>
                <a:cubicBezTo>
                  <a:pt x="1288" y="719"/>
                  <a:pt x="1284" y="722"/>
                  <a:pt x="1282" y="725"/>
                </a:cubicBezTo>
                <a:cubicBezTo>
                  <a:pt x="1282" y="725"/>
                  <a:pt x="1283" y="726"/>
                  <a:pt x="1282" y="727"/>
                </a:cubicBezTo>
                <a:cubicBezTo>
                  <a:pt x="1280" y="728"/>
                  <a:pt x="1277" y="728"/>
                  <a:pt x="1276" y="729"/>
                </a:cubicBezTo>
                <a:cubicBezTo>
                  <a:pt x="1274" y="728"/>
                  <a:pt x="1275" y="725"/>
                  <a:pt x="1273" y="724"/>
                </a:cubicBezTo>
                <a:cubicBezTo>
                  <a:pt x="1269" y="725"/>
                  <a:pt x="1266" y="726"/>
                  <a:pt x="1263" y="727"/>
                </a:cubicBezTo>
                <a:cubicBezTo>
                  <a:pt x="1259" y="730"/>
                  <a:pt x="1263" y="734"/>
                  <a:pt x="1260" y="737"/>
                </a:cubicBezTo>
                <a:cubicBezTo>
                  <a:pt x="1258" y="739"/>
                  <a:pt x="1259" y="744"/>
                  <a:pt x="1256" y="745"/>
                </a:cubicBezTo>
                <a:cubicBezTo>
                  <a:pt x="1250" y="748"/>
                  <a:pt x="1249" y="737"/>
                  <a:pt x="1243" y="742"/>
                </a:cubicBezTo>
                <a:cubicBezTo>
                  <a:pt x="1242" y="744"/>
                  <a:pt x="1242" y="746"/>
                  <a:pt x="1241" y="748"/>
                </a:cubicBezTo>
                <a:cubicBezTo>
                  <a:pt x="1244" y="751"/>
                  <a:pt x="1244" y="752"/>
                  <a:pt x="1245" y="757"/>
                </a:cubicBezTo>
                <a:cubicBezTo>
                  <a:pt x="1243" y="761"/>
                  <a:pt x="1239" y="762"/>
                  <a:pt x="1236" y="764"/>
                </a:cubicBezTo>
                <a:cubicBezTo>
                  <a:pt x="1236" y="765"/>
                  <a:pt x="1236" y="766"/>
                  <a:pt x="1236" y="767"/>
                </a:cubicBezTo>
                <a:cubicBezTo>
                  <a:pt x="1234" y="768"/>
                  <a:pt x="1233" y="769"/>
                  <a:pt x="1231" y="768"/>
                </a:cubicBezTo>
                <a:cubicBezTo>
                  <a:pt x="1230" y="767"/>
                  <a:pt x="1230" y="766"/>
                  <a:pt x="1229" y="765"/>
                </a:cubicBezTo>
                <a:cubicBezTo>
                  <a:pt x="1226" y="766"/>
                  <a:pt x="1223" y="767"/>
                  <a:pt x="1219" y="768"/>
                </a:cubicBezTo>
                <a:cubicBezTo>
                  <a:pt x="1218" y="771"/>
                  <a:pt x="1217" y="774"/>
                  <a:pt x="1217" y="777"/>
                </a:cubicBezTo>
                <a:cubicBezTo>
                  <a:pt x="1219" y="780"/>
                  <a:pt x="1223" y="779"/>
                  <a:pt x="1225" y="780"/>
                </a:cubicBezTo>
                <a:cubicBezTo>
                  <a:pt x="1226" y="781"/>
                  <a:pt x="1226" y="782"/>
                  <a:pt x="1226" y="783"/>
                </a:cubicBezTo>
                <a:cubicBezTo>
                  <a:pt x="1226" y="784"/>
                  <a:pt x="1225" y="786"/>
                  <a:pt x="1224" y="787"/>
                </a:cubicBezTo>
                <a:cubicBezTo>
                  <a:pt x="1215" y="783"/>
                  <a:pt x="1211" y="793"/>
                  <a:pt x="1203" y="792"/>
                </a:cubicBezTo>
                <a:cubicBezTo>
                  <a:pt x="1204" y="795"/>
                  <a:pt x="1204" y="797"/>
                  <a:pt x="1205" y="799"/>
                </a:cubicBezTo>
                <a:cubicBezTo>
                  <a:pt x="1209" y="800"/>
                  <a:pt x="1213" y="801"/>
                  <a:pt x="1216" y="797"/>
                </a:cubicBezTo>
                <a:cubicBezTo>
                  <a:pt x="1217" y="796"/>
                  <a:pt x="1220" y="795"/>
                  <a:pt x="1222" y="796"/>
                </a:cubicBezTo>
                <a:cubicBezTo>
                  <a:pt x="1222" y="796"/>
                  <a:pt x="1222" y="797"/>
                  <a:pt x="1222" y="797"/>
                </a:cubicBezTo>
                <a:cubicBezTo>
                  <a:pt x="1223" y="798"/>
                  <a:pt x="1224" y="799"/>
                  <a:pt x="1225" y="800"/>
                </a:cubicBezTo>
                <a:cubicBezTo>
                  <a:pt x="1223" y="801"/>
                  <a:pt x="1220" y="801"/>
                  <a:pt x="1219" y="804"/>
                </a:cubicBezTo>
                <a:cubicBezTo>
                  <a:pt x="1219" y="805"/>
                  <a:pt x="1218" y="805"/>
                  <a:pt x="1219" y="805"/>
                </a:cubicBezTo>
                <a:cubicBezTo>
                  <a:pt x="1221" y="806"/>
                  <a:pt x="1222" y="806"/>
                  <a:pt x="1224" y="806"/>
                </a:cubicBezTo>
                <a:cubicBezTo>
                  <a:pt x="1225" y="805"/>
                  <a:pt x="1227" y="803"/>
                  <a:pt x="1226" y="801"/>
                </a:cubicBezTo>
                <a:close/>
                <a:moveTo>
                  <a:pt x="1120" y="751"/>
                </a:moveTo>
                <a:cubicBezTo>
                  <a:pt x="1125" y="753"/>
                  <a:pt x="1131" y="746"/>
                  <a:pt x="1135" y="753"/>
                </a:cubicBezTo>
                <a:cubicBezTo>
                  <a:pt x="1133" y="757"/>
                  <a:pt x="1128" y="759"/>
                  <a:pt x="1128" y="764"/>
                </a:cubicBezTo>
                <a:cubicBezTo>
                  <a:pt x="1128" y="767"/>
                  <a:pt x="1129" y="770"/>
                  <a:pt x="1131" y="770"/>
                </a:cubicBezTo>
                <a:cubicBezTo>
                  <a:pt x="1136" y="771"/>
                  <a:pt x="1139" y="768"/>
                  <a:pt x="1143" y="769"/>
                </a:cubicBezTo>
                <a:cubicBezTo>
                  <a:pt x="1146" y="772"/>
                  <a:pt x="1141" y="772"/>
                  <a:pt x="1141" y="774"/>
                </a:cubicBezTo>
                <a:cubicBezTo>
                  <a:pt x="1141" y="775"/>
                  <a:pt x="1141" y="776"/>
                  <a:pt x="1142" y="778"/>
                </a:cubicBezTo>
                <a:cubicBezTo>
                  <a:pt x="1147" y="779"/>
                  <a:pt x="1150" y="784"/>
                  <a:pt x="1156" y="785"/>
                </a:cubicBezTo>
                <a:cubicBezTo>
                  <a:pt x="1162" y="785"/>
                  <a:pt x="1164" y="791"/>
                  <a:pt x="1169" y="790"/>
                </a:cubicBezTo>
                <a:cubicBezTo>
                  <a:pt x="1170" y="792"/>
                  <a:pt x="1170" y="794"/>
                  <a:pt x="1172" y="794"/>
                </a:cubicBezTo>
                <a:cubicBezTo>
                  <a:pt x="1177" y="793"/>
                  <a:pt x="1183" y="790"/>
                  <a:pt x="1189" y="792"/>
                </a:cubicBezTo>
                <a:cubicBezTo>
                  <a:pt x="1191" y="789"/>
                  <a:pt x="1188" y="787"/>
                  <a:pt x="1187" y="785"/>
                </a:cubicBezTo>
                <a:cubicBezTo>
                  <a:pt x="1188" y="784"/>
                  <a:pt x="1188" y="783"/>
                  <a:pt x="1189" y="782"/>
                </a:cubicBezTo>
                <a:cubicBezTo>
                  <a:pt x="1197" y="784"/>
                  <a:pt x="1203" y="779"/>
                  <a:pt x="1210" y="778"/>
                </a:cubicBezTo>
                <a:cubicBezTo>
                  <a:pt x="1211" y="775"/>
                  <a:pt x="1208" y="773"/>
                  <a:pt x="1210" y="770"/>
                </a:cubicBezTo>
                <a:cubicBezTo>
                  <a:pt x="1211" y="768"/>
                  <a:pt x="1209" y="766"/>
                  <a:pt x="1208" y="764"/>
                </a:cubicBezTo>
                <a:cubicBezTo>
                  <a:pt x="1207" y="763"/>
                  <a:pt x="1209" y="760"/>
                  <a:pt x="1207" y="758"/>
                </a:cubicBezTo>
                <a:cubicBezTo>
                  <a:pt x="1204" y="758"/>
                  <a:pt x="1202" y="758"/>
                  <a:pt x="1200" y="760"/>
                </a:cubicBezTo>
                <a:cubicBezTo>
                  <a:pt x="1200" y="761"/>
                  <a:pt x="1201" y="762"/>
                  <a:pt x="1200" y="763"/>
                </a:cubicBezTo>
                <a:cubicBezTo>
                  <a:pt x="1195" y="765"/>
                  <a:pt x="1190" y="765"/>
                  <a:pt x="1185" y="759"/>
                </a:cubicBezTo>
                <a:cubicBezTo>
                  <a:pt x="1185" y="763"/>
                  <a:pt x="1183" y="763"/>
                  <a:pt x="1181" y="765"/>
                </a:cubicBezTo>
                <a:cubicBezTo>
                  <a:pt x="1182" y="768"/>
                  <a:pt x="1183" y="772"/>
                  <a:pt x="1184" y="775"/>
                </a:cubicBezTo>
                <a:cubicBezTo>
                  <a:pt x="1182" y="776"/>
                  <a:pt x="1180" y="776"/>
                  <a:pt x="1178" y="776"/>
                </a:cubicBezTo>
                <a:cubicBezTo>
                  <a:pt x="1177" y="770"/>
                  <a:pt x="1168" y="774"/>
                  <a:pt x="1167" y="768"/>
                </a:cubicBezTo>
                <a:cubicBezTo>
                  <a:pt x="1163" y="769"/>
                  <a:pt x="1160" y="769"/>
                  <a:pt x="1157" y="770"/>
                </a:cubicBezTo>
                <a:cubicBezTo>
                  <a:pt x="1154" y="770"/>
                  <a:pt x="1154" y="767"/>
                  <a:pt x="1151" y="766"/>
                </a:cubicBezTo>
                <a:cubicBezTo>
                  <a:pt x="1149" y="766"/>
                  <a:pt x="1147" y="768"/>
                  <a:pt x="1145" y="767"/>
                </a:cubicBezTo>
                <a:cubicBezTo>
                  <a:pt x="1143" y="764"/>
                  <a:pt x="1144" y="762"/>
                  <a:pt x="1146" y="759"/>
                </a:cubicBezTo>
                <a:cubicBezTo>
                  <a:pt x="1153" y="757"/>
                  <a:pt x="1161" y="759"/>
                  <a:pt x="1167" y="756"/>
                </a:cubicBezTo>
                <a:cubicBezTo>
                  <a:pt x="1169" y="758"/>
                  <a:pt x="1170" y="760"/>
                  <a:pt x="1172" y="760"/>
                </a:cubicBezTo>
                <a:cubicBezTo>
                  <a:pt x="1178" y="758"/>
                  <a:pt x="1184" y="757"/>
                  <a:pt x="1190" y="755"/>
                </a:cubicBezTo>
                <a:cubicBezTo>
                  <a:pt x="1189" y="750"/>
                  <a:pt x="1188" y="746"/>
                  <a:pt x="1186" y="741"/>
                </a:cubicBezTo>
                <a:cubicBezTo>
                  <a:pt x="1180" y="742"/>
                  <a:pt x="1175" y="742"/>
                  <a:pt x="1170" y="737"/>
                </a:cubicBezTo>
                <a:cubicBezTo>
                  <a:pt x="1170" y="737"/>
                  <a:pt x="1170" y="736"/>
                  <a:pt x="1171" y="736"/>
                </a:cubicBezTo>
                <a:cubicBezTo>
                  <a:pt x="1169" y="735"/>
                  <a:pt x="1168" y="734"/>
                  <a:pt x="1166" y="733"/>
                </a:cubicBezTo>
                <a:cubicBezTo>
                  <a:pt x="1165" y="731"/>
                  <a:pt x="1166" y="727"/>
                  <a:pt x="1163" y="725"/>
                </a:cubicBezTo>
                <a:cubicBezTo>
                  <a:pt x="1162" y="725"/>
                  <a:pt x="1161" y="725"/>
                  <a:pt x="1160" y="726"/>
                </a:cubicBezTo>
                <a:cubicBezTo>
                  <a:pt x="1162" y="731"/>
                  <a:pt x="1163" y="735"/>
                  <a:pt x="1164" y="740"/>
                </a:cubicBezTo>
                <a:cubicBezTo>
                  <a:pt x="1165" y="741"/>
                  <a:pt x="1168" y="739"/>
                  <a:pt x="1168" y="741"/>
                </a:cubicBezTo>
                <a:cubicBezTo>
                  <a:pt x="1167" y="743"/>
                  <a:pt x="1165" y="746"/>
                  <a:pt x="1163" y="748"/>
                </a:cubicBezTo>
                <a:cubicBezTo>
                  <a:pt x="1162" y="748"/>
                  <a:pt x="1160" y="748"/>
                  <a:pt x="1157" y="748"/>
                </a:cubicBezTo>
                <a:cubicBezTo>
                  <a:pt x="1155" y="749"/>
                  <a:pt x="1153" y="746"/>
                  <a:pt x="1151" y="744"/>
                </a:cubicBezTo>
                <a:cubicBezTo>
                  <a:pt x="1150" y="744"/>
                  <a:pt x="1149" y="745"/>
                  <a:pt x="1148" y="745"/>
                </a:cubicBezTo>
                <a:cubicBezTo>
                  <a:pt x="1143" y="741"/>
                  <a:pt x="1139" y="738"/>
                  <a:pt x="1135" y="734"/>
                </a:cubicBezTo>
                <a:cubicBezTo>
                  <a:pt x="1134" y="734"/>
                  <a:pt x="1133" y="735"/>
                  <a:pt x="1132" y="734"/>
                </a:cubicBezTo>
                <a:cubicBezTo>
                  <a:pt x="1129" y="733"/>
                  <a:pt x="1127" y="734"/>
                  <a:pt x="1126" y="736"/>
                </a:cubicBezTo>
                <a:cubicBezTo>
                  <a:pt x="1124" y="739"/>
                  <a:pt x="1125" y="741"/>
                  <a:pt x="1127" y="743"/>
                </a:cubicBezTo>
                <a:cubicBezTo>
                  <a:pt x="1128" y="743"/>
                  <a:pt x="1128" y="743"/>
                  <a:pt x="1127" y="744"/>
                </a:cubicBezTo>
                <a:cubicBezTo>
                  <a:pt x="1125" y="745"/>
                  <a:pt x="1123" y="745"/>
                  <a:pt x="1121" y="746"/>
                </a:cubicBezTo>
                <a:cubicBezTo>
                  <a:pt x="1121" y="748"/>
                  <a:pt x="1119" y="749"/>
                  <a:pt x="1120" y="751"/>
                </a:cubicBezTo>
                <a:close/>
                <a:moveTo>
                  <a:pt x="871" y="1179"/>
                </a:moveTo>
                <a:cubicBezTo>
                  <a:pt x="870" y="1174"/>
                  <a:pt x="866" y="1173"/>
                  <a:pt x="866" y="1169"/>
                </a:cubicBezTo>
                <a:cubicBezTo>
                  <a:pt x="866" y="1165"/>
                  <a:pt x="864" y="1162"/>
                  <a:pt x="863" y="1158"/>
                </a:cubicBezTo>
                <a:cubicBezTo>
                  <a:pt x="856" y="1160"/>
                  <a:pt x="849" y="1163"/>
                  <a:pt x="844" y="1167"/>
                </a:cubicBezTo>
                <a:cubicBezTo>
                  <a:pt x="845" y="1171"/>
                  <a:pt x="843" y="1174"/>
                  <a:pt x="843" y="1177"/>
                </a:cubicBezTo>
                <a:cubicBezTo>
                  <a:pt x="842" y="1177"/>
                  <a:pt x="841" y="1177"/>
                  <a:pt x="840" y="1179"/>
                </a:cubicBezTo>
                <a:cubicBezTo>
                  <a:pt x="841" y="1183"/>
                  <a:pt x="843" y="1188"/>
                  <a:pt x="844" y="1192"/>
                </a:cubicBezTo>
                <a:cubicBezTo>
                  <a:pt x="841" y="1195"/>
                  <a:pt x="838" y="1196"/>
                  <a:pt x="836" y="1198"/>
                </a:cubicBezTo>
                <a:cubicBezTo>
                  <a:pt x="836" y="1204"/>
                  <a:pt x="840" y="1208"/>
                  <a:pt x="843" y="1214"/>
                </a:cubicBezTo>
                <a:cubicBezTo>
                  <a:pt x="837" y="1213"/>
                  <a:pt x="835" y="1220"/>
                  <a:pt x="829" y="1218"/>
                </a:cubicBezTo>
                <a:cubicBezTo>
                  <a:pt x="828" y="1216"/>
                  <a:pt x="827" y="1214"/>
                  <a:pt x="827" y="1212"/>
                </a:cubicBezTo>
                <a:cubicBezTo>
                  <a:pt x="824" y="1211"/>
                  <a:pt x="822" y="1214"/>
                  <a:pt x="819" y="1213"/>
                </a:cubicBezTo>
                <a:cubicBezTo>
                  <a:pt x="819" y="1211"/>
                  <a:pt x="817" y="1210"/>
                  <a:pt x="816" y="1209"/>
                </a:cubicBezTo>
                <a:cubicBezTo>
                  <a:pt x="817" y="1207"/>
                  <a:pt x="818" y="1206"/>
                  <a:pt x="819" y="1204"/>
                </a:cubicBezTo>
                <a:cubicBezTo>
                  <a:pt x="815" y="1204"/>
                  <a:pt x="814" y="1207"/>
                  <a:pt x="812" y="1208"/>
                </a:cubicBezTo>
                <a:cubicBezTo>
                  <a:pt x="813" y="1211"/>
                  <a:pt x="813" y="1213"/>
                  <a:pt x="814" y="1216"/>
                </a:cubicBezTo>
                <a:cubicBezTo>
                  <a:pt x="816" y="1216"/>
                  <a:pt x="817" y="1216"/>
                  <a:pt x="818" y="1216"/>
                </a:cubicBezTo>
                <a:cubicBezTo>
                  <a:pt x="817" y="1218"/>
                  <a:pt x="816" y="1219"/>
                  <a:pt x="818" y="1221"/>
                </a:cubicBezTo>
                <a:cubicBezTo>
                  <a:pt x="820" y="1220"/>
                  <a:pt x="822" y="1222"/>
                  <a:pt x="825" y="1224"/>
                </a:cubicBezTo>
                <a:cubicBezTo>
                  <a:pt x="825" y="1227"/>
                  <a:pt x="826" y="1230"/>
                  <a:pt x="827" y="1233"/>
                </a:cubicBezTo>
                <a:cubicBezTo>
                  <a:pt x="829" y="1233"/>
                  <a:pt x="831" y="1233"/>
                  <a:pt x="832" y="1232"/>
                </a:cubicBezTo>
                <a:cubicBezTo>
                  <a:pt x="834" y="1234"/>
                  <a:pt x="833" y="1238"/>
                  <a:pt x="836" y="1239"/>
                </a:cubicBezTo>
                <a:cubicBezTo>
                  <a:pt x="838" y="1238"/>
                  <a:pt x="841" y="1239"/>
                  <a:pt x="842" y="1236"/>
                </a:cubicBezTo>
                <a:cubicBezTo>
                  <a:pt x="846" y="1236"/>
                  <a:pt x="848" y="1239"/>
                  <a:pt x="850" y="1241"/>
                </a:cubicBezTo>
                <a:cubicBezTo>
                  <a:pt x="854" y="1241"/>
                  <a:pt x="856" y="1238"/>
                  <a:pt x="858" y="1235"/>
                </a:cubicBezTo>
                <a:cubicBezTo>
                  <a:pt x="856" y="1232"/>
                  <a:pt x="854" y="1229"/>
                  <a:pt x="853" y="1226"/>
                </a:cubicBezTo>
                <a:cubicBezTo>
                  <a:pt x="850" y="1228"/>
                  <a:pt x="847" y="1227"/>
                  <a:pt x="845" y="1225"/>
                </a:cubicBezTo>
                <a:cubicBezTo>
                  <a:pt x="845" y="1225"/>
                  <a:pt x="844" y="1224"/>
                  <a:pt x="845" y="1223"/>
                </a:cubicBezTo>
                <a:cubicBezTo>
                  <a:pt x="847" y="1223"/>
                  <a:pt x="849" y="1224"/>
                  <a:pt x="850" y="1225"/>
                </a:cubicBezTo>
                <a:cubicBezTo>
                  <a:pt x="852" y="1225"/>
                  <a:pt x="854" y="1224"/>
                  <a:pt x="855" y="1224"/>
                </a:cubicBezTo>
                <a:cubicBezTo>
                  <a:pt x="856" y="1221"/>
                  <a:pt x="858" y="1219"/>
                  <a:pt x="859" y="1218"/>
                </a:cubicBezTo>
                <a:cubicBezTo>
                  <a:pt x="858" y="1212"/>
                  <a:pt x="854" y="1210"/>
                  <a:pt x="850" y="1208"/>
                </a:cubicBezTo>
                <a:cubicBezTo>
                  <a:pt x="851" y="1207"/>
                  <a:pt x="853" y="1207"/>
                  <a:pt x="853" y="1206"/>
                </a:cubicBezTo>
                <a:cubicBezTo>
                  <a:pt x="854" y="1202"/>
                  <a:pt x="857" y="1198"/>
                  <a:pt x="857" y="1194"/>
                </a:cubicBezTo>
                <a:cubicBezTo>
                  <a:pt x="857" y="1191"/>
                  <a:pt x="856" y="1188"/>
                  <a:pt x="858" y="1185"/>
                </a:cubicBezTo>
                <a:cubicBezTo>
                  <a:pt x="858" y="1184"/>
                  <a:pt x="858" y="1183"/>
                  <a:pt x="859" y="1183"/>
                </a:cubicBezTo>
                <a:cubicBezTo>
                  <a:pt x="861" y="1185"/>
                  <a:pt x="860" y="1188"/>
                  <a:pt x="863" y="1190"/>
                </a:cubicBezTo>
                <a:cubicBezTo>
                  <a:pt x="865" y="1189"/>
                  <a:pt x="867" y="1189"/>
                  <a:pt x="869" y="1187"/>
                </a:cubicBezTo>
                <a:cubicBezTo>
                  <a:pt x="866" y="1184"/>
                  <a:pt x="870" y="1181"/>
                  <a:pt x="871" y="1179"/>
                </a:cubicBezTo>
                <a:close/>
                <a:moveTo>
                  <a:pt x="529" y="896"/>
                </a:moveTo>
                <a:cubicBezTo>
                  <a:pt x="531" y="897"/>
                  <a:pt x="533" y="898"/>
                  <a:pt x="534" y="899"/>
                </a:cubicBezTo>
                <a:cubicBezTo>
                  <a:pt x="536" y="899"/>
                  <a:pt x="538" y="898"/>
                  <a:pt x="540" y="897"/>
                </a:cubicBezTo>
                <a:cubicBezTo>
                  <a:pt x="542" y="895"/>
                  <a:pt x="542" y="893"/>
                  <a:pt x="541" y="891"/>
                </a:cubicBezTo>
                <a:cubicBezTo>
                  <a:pt x="540" y="890"/>
                  <a:pt x="538" y="888"/>
                  <a:pt x="536" y="887"/>
                </a:cubicBezTo>
                <a:cubicBezTo>
                  <a:pt x="538" y="886"/>
                  <a:pt x="539" y="886"/>
                  <a:pt x="540" y="885"/>
                </a:cubicBezTo>
                <a:cubicBezTo>
                  <a:pt x="538" y="882"/>
                  <a:pt x="539" y="879"/>
                  <a:pt x="535" y="878"/>
                </a:cubicBezTo>
                <a:cubicBezTo>
                  <a:pt x="536" y="876"/>
                  <a:pt x="537" y="874"/>
                  <a:pt x="538" y="873"/>
                </a:cubicBezTo>
                <a:cubicBezTo>
                  <a:pt x="537" y="871"/>
                  <a:pt x="538" y="868"/>
                  <a:pt x="536" y="867"/>
                </a:cubicBezTo>
                <a:cubicBezTo>
                  <a:pt x="531" y="868"/>
                  <a:pt x="527" y="869"/>
                  <a:pt x="522" y="870"/>
                </a:cubicBezTo>
                <a:cubicBezTo>
                  <a:pt x="517" y="867"/>
                  <a:pt x="511" y="869"/>
                  <a:pt x="505" y="871"/>
                </a:cubicBezTo>
                <a:cubicBezTo>
                  <a:pt x="507" y="875"/>
                  <a:pt x="503" y="876"/>
                  <a:pt x="502" y="880"/>
                </a:cubicBezTo>
                <a:cubicBezTo>
                  <a:pt x="500" y="880"/>
                  <a:pt x="497" y="881"/>
                  <a:pt x="494" y="882"/>
                </a:cubicBezTo>
                <a:cubicBezTo>
                  <a:pt x="494" y="884"/>
                  <a:pt x="495" y="885"/>
                  <a:pt x="495" y="887"/>
                </a:cubicBezTo>
                <a:cubicBezTo>
                  <a:pt x="495" y="888"/>
                  <a:pt x="492" y="887"/>
                  <a:pt x="492" y="890"/>
                </a:cubicBezTo>
                <a:cubicBezTo>
                  <a:pt x="492" y="892"/>
                  <a:pt x="494" y="891"/>
                  <a:pt x="494" y="892"/>
                </a:cubicBezTo>
                <a:cubicBezTo>
                  <a:pt x="493" y="897"/>
                  <a:pt x="493" y="901"/>
                  <a:pt x="492" y="904"/>
                </a:cubicBezTo>
                <a:cubicBezTo>
                  <a:pt x="495" y="907"/>
                  <a:pt x="496" y="911"/>
                  <a:pt x="497" y="915"/>
                </a:cubicBezTo>
                <a:cubicBezTo>
                  <a:pt x="495" y="915"/>
                  <a:pt x="495" y="915"/>
                  <a:pt x="494" y="916"/>
                </a:cubicBezTo>
                <a:cubicBezTo>
                  <a:pt x="492" y="915"/>
                  <a:pt x="493" y="913"/>
                  <a:pt x="491" y="912"/>
                </a:cubicBezTo>
                <a:cubicBezTo>
                  <a:pt x="490" y="913"/>
                  <a:pt x="488" y="913"/>
                  <a:pt x="489" y="913"/>
                </a:cubicBezTo>
                <a:cubicBezTo>
                  <a:pt x="487" y="916"/>
                  <a:pt x="485" y="918"/>
                  <a:pt x="484" y="920"/>
                </a:cubicBezTo>
                <a:cubicBezTo>
                  <a:pt x="485" y="923"/>
                  <a:pt x="488" y="923"/>
                  <a:pt x="490" y="924"/>
                </a:cubicBezTo>
                <a:cubicBezTo>
                  <a:pt x="494" y="924"/>
                  <a:pt x="497" y="923"/>
                  <a:pt x="500" y="922"/>
                </a:cubicBezTo>
                <a:cubicBezTo>
                  <a:pt x="500" y="917"/>
                  <a:pt x="504" y="916"/>
                  <a:pt x="506" y="914"/>
                </a:cubicBezTo>
                <a:cubicBezTo>
                  <a:pt x="507" y="910"/>
                  <a:pt x="502" y="909"/>
                  <a:pt x="502" y="905"/>
                </a:cubicBezTo>
                <a:cubicBezTo>
                  <a:pt x="503" y="900"/>
                  <a:pt x="508" y="901"/>
                  <a:pt x="510" y="898"/>
                </a:cubicBezTo>
                <a:cubicBezTo>
                  <a:pt x="512" y="899"/>
                  <a:pt x="513" y="901"/>
                  <a:pt x="515" y="900"/>
                </a:cubicBezTo>
                <a:cubicBezTo>
                  <a:pt x="517" y="900"/>
                  <a:pt x="517" y="897"/>
                  <a:pt x="519" y="897"/>
                </a:cubicBezTo>
                <a:cubicBezTo>
                  <a:pt x="522" y="899"/>
                  <a:pt x="525" y="897"/>
                  <a:pt x="529" y="896"/>
                </a:cubicBezTo>
                <a:close/>
                <a:moveTo>
                  <a:pt x="606" y="700"/>
                </a:moveTo>
                <a:cubicBezTo>
                  <a:pt x="608" y="697"/>
                  <a:pt x="609" y="693"/>
                  <a:pt x="613" y="692"/>
                </a:cubicBezTo>
                <a:cubicBezTo>
                  <a:pt x="612" y="690"/>
                  <a:pt x="612" y="688"/>
                  <a:pt x="611" y="687"/>
                </a:cubicBezTo>
                <a:cubicBezTo>
                  <a:pt x="603" y="684"/>
                  <a:pt x="596" y="679"/>
                  <a:pt x="588" y="675"/>
                </a:cubicBezTo>
                <a:cubicBezTo>
                  <a:pt x="586" y="675"/>
                  <a:pt x="583" y="676"/>
                  <a:pt x="580" y="677"/>
                </a:cubicBezTo>
                <a:cubicBezTo>
                  <a:pt x="579" y="674"/>
                  <a:pt x="579" y="671"/>
                  <a:pt x="578" y="670"/>
                </a:cubicBezTo>
                <a:cubicBezTo>
                  <a:pt x="575" y="668"/>
                  <a:pt x="574" y="666"/>
                  <a:pt x="573" y="666"/>
                </a:cubicBezTo>
                <a:cubicBezTo>
                  <a:pt x="567" y="666"/>
                  <a:pt x="563" y="668"/>
                  <a:pt x="559" y="671"/>
                </a:cubicBezTo>
                <a:cubicBezTo>
                  <a:pt x="556" y="667"/>
                  <a:pt x="554" y="665"/>
                  <a:pt x="549" y="668"/>
                </a:cubicBezTo>
                <a:cubicBezTo>
                  <a:pt x="550" y="670"/>
                  <a:pt x="550" y="672"/>
                  <a:pt x="551" y="673"/>
                </a:cubicBezTo>
                <a:cubicBezTo>
                  <a:pt x="554" y="675"/>
                  <a:pt x="557" y="677"/>
                  <a:pt x="559" y="679"/>
                </a:cubicBezTo>
                <a:cubicBezTo>
                  <a:pt x="562" y="678"/>
                  <a:pt x="565" y="676"/>
                  <a:pt x="568" y="677"/>
                </a:cubicBezTo>
                <a:cubicBezTo>
                  <a:pt x="568" y="679"/>
                  <a:pt x="570" y="680"/>
                  <a:pt x="569" y="682"/>
                </a:cubicBezTo>
                <a:cubicBezTo>
                  <a:pt x="567" y="684"/>
                  <a:pt x="563" y="682"/>
                  <a:pt x="562" y="685"/>
                </a:cubicBezTo>
                <a:cubicBezTo>
                  <a:pt x="562" y="691"/>
                  <a:pt x="569" y="692"/>
                  <a:pt x="572" y="695"/>
                </a:cubicBezTo>
                <a:cubicBezTo>
                  <a:pt x="574" y="695"/>
                  <a:pt x="576" y="693"/>
                  <a:pt x="579" y="694"/>
                </a:cubicBezTo>
                <a:cubicBezTo>
                  <a:pt x="578" y="696"/>
                  <a:pt x="577" y="698"/>
                  <a:pt x="578" y="699"/>
                </a:cubicBezTo>
                <a:cubicBezTo>
                  <a:pt x="580" y="702"/>
                  <a:pt x="581" y="704"/>
                  <a:pt x="583" y="706"/>
                </a:cubicBezTo>
                <a:cubicBezTo>
                  <a:pt x="583" y="706"/>
                  <a:pt x="583" y="706"/>
                  <a:pt x="584" y="706"/>
                </a:cubicBezTo>
                <a:cubicBezTo>
                  <a:pt x="586" y="706"/>
                  <a:pt x="586" y="704"/>
                  <a:pt x="587" y="702"/>
                </a:cubicBezTo>
                <a:cubicBezTo>
                  <a:pt x="586" y="701"/>
                  <a:pt x="584" y="702"/>
                  <a:pt x="585" y="700"/>
                </a:cubicBezTo>
                <a:cubicBezTo>
                  <a:pt x="587" y="699"/>
                  <a:pt x="588" y="700"/>
                  <a:pt x="590" y="700"/>
                </a:cubicBezTo>
                <a:cubicBezTo>
                  <a:pt x="592" y="697"/>
                  <a:pt x="596" y="698"/>
                  <a:pt x="599" y="696"/>
                </a:cubicBezTo>
                <a:cubicBezTo>
                  <a:pt x="601" y="698"/>
                  <a:pt x="603" y="699"/>
                  <a:pt x="606" y="700"/>
                </a:cubicBezTo>
                <a:close/>
                <a:moveTo>
                  <a:pt x="1103" y="999"/>
                </a:moveTo>
                <a:cubicBezTo>
                  <a:pt x="1104" y="1003"/>
                  <a:pt x="1105" y="1006"/>
                  <a:pt x="1106" y="1010"/>
                </a:cubicBezTo>
                <a:cubicBezTo>
                  <a:pt x="1110" y="1008"/>
                  <a:pt x="1112" y="1003"/>
                  <a:pt x="1115" y="1003"/>
                </a:cubicBezTo>
                <a:cubicBezTo>
                  <a:pt x="1119" y="1004"/>
                  <a:pt x="1121" y="1005"/>
                  <a:pt x="1123" y="1006"/>
                </a:cubicBezTo>
                <a:cubicBezTo>
                  <a:pt x="1124" y="1010"/>
                  <a:pt x="1124" y="1013"/>
                  <a:pt x="1125" y="1016"/>
                </a:cubicBezTo>
                <a:cubicBezTo>
                  <a:pt x="1124" y="1018"/>
                  <a:pt x="1123" y="1019"/>
                  <a:pt x="1123" y="1020"/>
                </a:cubicBezTo>
                <a:cubicBezTo>
                  <a:pt x="1123" y="1024"/>
                  <a:pt x="1128" y="1027"/>
                  <a:pt x="1127" y="1031"/>
                </a:cubicBezTo>
                <a:cubicBezTo>
                  <a:pt x="1130" y="1032"/>
                  <a:pt x="1132" y="1033"/>
                  <a:pt x="1134" y="1034"/>
                </a:cubicBezTo>
                <a:cubicBezTo>
                  <a:pt x="1136" y="1033"/>
                  <a:pt x="1139" y="1034"/>
                  <a:pt x="1140" y="1031"/>
                </a:cubicBezTo>
                <a:cubicBezTo>
                  <a:pt x="1136" y="1027"/>
                  <a:pt x="1130" y="1026"/>
                  <a:pt x="1129" y="1021"/>
                </a:cubicBezTo>
                <a:cubicBezTo>
                  <a:pt x="1132" y="1017"/>
                  <a:pt x="1133" y="1013"/>
                  <a:pt x="1137" y="1011"/>
                </a:cubicBezTo>
                <a:cubicBezTo>
                  <a:pt x="1140" y="1014"/>
                  <a:pt x="1143" y="1012"/>
                  <a:pt x="1147" y="1010"/>
                </a:cubicBezTo>
                <a:cubicBezTo>
                  <a:pt x="1144" y="1006"/>
                  <a:pt x="1140" y="1006"/>
                  <a:pt x="1137" y="1004"/>
                </a:cubicBezTo>
                <a:cubicBezTo>
                  <a:pt x="1139" y="1002"/>
                  <a:pt x="1138" y="1000"/>
                  <a:pt x="1136" y="998"/>
                </a:cubicBezTo>
                <a:cubicBezTo>
                  <a:pt x="1131" y="1001"/>
                  <a:pt x="1130" y="993"/>
                  <a:pt x="1126" y="994"/>
                </a:cubicBezTo>
                <a:cubicBezTo>
                  <a:pt x="1126" y="992"/>
                  <a:pt x="1127" y="990"/>
                  <a:pt x="1128" y="988"/>
                </a:cubicBezTo>
                <a:cubicBezTo>
                  <a:pt x="1127" y="986"/>
                  <a:pt x="1128" y="983"/>
                  <a:pt x="1125" y="981"/>
                </a:cubicBezTo>
                <a:cubicBezTo>
                  <a:pt x="1116" y="983"/>
                  <a:pt x="1106" y="980"/>
                  <a:pt x="1100" y="988"/>
                </a:cubicBezTo>
                <a:cubicBezTo>
                  <a:pt x="1099" y="994"/>
                  <a:pt x="1106" y="993"/>
                  <a:pt x="1106" y="996"/>
                </a:cubicBezTo>
                <a:cubicBezTo>
                  <a:pt x="1106" y="998"/>
                  <a:pt x="1104" y="998"/>
                  <a:pt x="1103" y="999"/>
                </a:cubicBezTo>
                <a:close/>
                <a:moveTo>
                  <a:pt x="1180" y="1056"/>
                </a:moveTo>
                <a:cubicBezTo>
                  <a:pt x="1177" y="1055"/>
                  <a:pt x="1173" y="1055"/>
                  <a:pt x="1170" y="1057"/>
                </a:cubicBezTo>
                <a:cubicBezTo>
                  <a:pt x="1170" y="1062"/>
                  <a:pt x="1173" y="1067"/>
                  <a:pt x="1171" y="1071"/>
                </a:cubicBezTo>
                <a:cubicBezTo>
                  <a:pt x="1174" y="1073"/>
                  <a:pt x="1175" y="1070"/>
                  <a:pt x="1176" y="1069"/>
                </a:cubicBezTo>
                <a:cubicBezTo>
                  <a:pt x="1180" y="1071"/>
                  <a:pt x="1184" y="1072"/>
                  <a:pt x="1187" y="1075"/>
                </a:cubicBezTo>
                <a:cubicBezTo>
                  <a:pt x="1189" y="1073"/>
                  <a:pt x="1187" y="1071"/>
                  <a:pt x="1188" y="1070"/>
                </a:cubicBezTo>
                <a:cubicBezTo>
                  <a:pt x="1190" y="1069"/>
                  <a:pt x="1192" y="1070"/>
                  <a:pt x="1193" y="1068"/>
                </a:cubicBezTo>
                <a:cubicBezTo>
                  <a:pt x="1192" y="1064"/>
                  <a:pt x="1191" y="1061"/>
                  <a:pt x="1190" y="1057"/>
                </a:cubicBezTo>
                <a:cubicBezTo>
                  <a:pt x="1192" y="1058"/>
                  <a:pt x="1193" y="1058"/>
                  <a:pt x="1195" y="1059"/>
                </a:cubicBezTo>
                <a:cubicBezTo>
                  <a:pt x="1196" y="1063"/>
                  <a:pt x="1197" y="1067"/>
                  <a:pt x="1198" y="1071"/>
                </a:cubicBezTo>
                <a:cubicBezTo>
                  <a:pt x="1203" y="1072"/>
                  <a:pt x="1206" y="1072"/>
                  <a:pt x="1208" y="1070"/>
                </a:cubicBezTo>
                <a:cubicBezTo>
                  <a:pt x="1207" y="1068"/>
                  <a:pt x="1207" y="1067"/>
                  <a:pt x="1207" y="1066"/>
                </a:cubicBezTo>
                <a:cubicBezTo>
                  <a:pt x="1208" y="1064"/>
                  <a:pt x="1211" y="1063"/>
                  <a:pt x="1211" y="1061"/>
                </a:cubicBezTo>
                <a:cubicBezTo>
                  <a:pt x="1210" y="1056"/>
                  <a:pt x="1209" y="1052"/>
                  <a:pt x="1207" y="1047"/>
                </a:cubicBezTo>
                <a:cubicBezTo>
                  <a:pt x="1206" y="1047"/>
                  <a:pt x="1205" y="1047"/>
                  <a:pt x="1204" y="1047"/>
                </a:cubicBezTo>
                <a:cubicBezTo>
                  <a:pt x="1203" y="1046"/>
                  <a:pt x="1203" y="1044"/>
                  <a:pt x="1202" y="1044"/>
                </a:cubicBezTo>
                <a:cubicBezTo>
                  <a:pt x="1199" y="1042"/>
                  <a:pt x="1196" y="1040"/>
                  <a:pt x="1194" y="1038"/>
                </a:cubicBezTo>
                <a:cubicBezTo>
                  <a:pt x="1190" y="1040"/>
                  <a:pt x="1187" y="1043"/>
                  <a:pt x="1183" y="1043"/>
                </a:cubicBezTo>
                <a:cubicBezTo>
                  <a:pt x="1183" y="1046"/>
                  <a:pt x="1182" y="1048"/>
                  <a:pt x="1180" y="1049"/>
                </a:cubicBezTo>
                <a:cubicBezTo>
                  <a:pt x="1179" y="1051"/>
                  <a:pt x="1182" y="1053"/>
                  <a:pt x="1180" y="1056"/>
                </a:cubicBezTo>
                <a:close/>
                <a:moveTo>
                  <a:pt x="1297" y="804"/>
                </a:moveTo>
                <a:cubicBezTo>
                  <a:pt x="1303" y="798"/>
                  <a:pt x="1303" y="791"/>
                  <a:pt x="1300" y="783"/>
                </a:cubicBezTo>
                <a:cubicBezTo>
                  <a:pt x="1301" y="782"/>
                  <a:pt x="1302" y="782"/>
                  <a:pt x="1303" y="781"/>
                </a:cubicBezTo>
                <a:cubicBezTo>
                  <a:pt x="1303" y="780"/>
                  <a:pt x="1303" y="778"/>
                  <a:pt x="1302" y="777"/>
                </a:cubicBezTo>
                <a:cubicBezTo>
                  <a:pt x="1301" y="776"/>
                  <a:pt x="1299" y="775"/>
                  <a:pt x="1297" y="774"/>
                </a:cubicBezTo>
                <a:cubicBezTo>
                  <a:pt x="1298" y="772"/>
                  <a:pt x="1299" y="771"/>
                  <a:pt x="1301" y="769"/>
                </a:cubicBezTo>
                <a:cubicBezTo>
                  <a:pt x="1299" y="768"/>
                  <a:pt x="1300" y="766"/>
                  <a:pt x="1299" y="765"/>
                </a:cubicBezTo>
                <a:cubicBezTo>
                  <a:pt x="1292" y="765"/>
                  <a:pt x="1288" y="770"/>
                  <a:pt x="1282" y="771"/>
                </a:cubicBezTo>
                <a:cubicBezTo>
                  <a:pt x="1280" y="772"/>
                  <a:pt x="1279" y="774"/>
                  <a:pt x="1280" y="777"/>
                </a:cubicBezTo>
                <a:cubicBezTo>
                  <a:pt x="1280" y="777"/>
                  <a:pt x="1279" y="778"/>
                  <a:pt x="1279" y="778"/>
                </a:cubicBezTo>
                <a:cubicBezTo>
                  <a:pt x="1278" y="777"/>
                  <a:pt x="1277" y="777"/>
                  <a:pt x="1275" y="777"/>
                </a:cubicBezTo>
                <a:cubicBezTo>
                  <a:pt x="1274" y="780"/>
                  <a:pt x="1271" y="781"/>
                  <a:pt x="1272" y="785"/>
                </a:cubicBezTo>
                <a:cubicBezTo>
                  <a:pt x="1277" y="788"/>
                  <a:pt x="1284" y="790"/>
                  <a:pt x="1290" y="793"/>
                </a:cubicBezTo>
                <a:cubicBezTo>
                  <a:pt x="1288" y="796"/>
                  <a:pt x="1286" y="800"/>
                  <a:pt x="1287" y="804"/>
                </a:cubicBezTo>
                <a:cubicBezTo>
                  <a:pt x="1290" y="807"/>
                  <a:pt x="1295" y="808"/>
                  <a:pt x="1296" y="812"/>
                </a:cubicBezTo>
                <a:cubicBezTo>
                  <a:pt x="1298" y="811"/>
                  <a:pt x="1300" y="811"/>
                  <a:pt x="1301" y="809"/>
                </a:cubicBezTo>
                <a:cubicBezTo>
                  <a:pt x="1300" y="807"/>
                  <a:pt x="1300" y="805"/>
                  <a:pt x="1297" y="804"/>
                </a:cubicBezTo>
                <a:close/>
                <a:moveTo>
                  <a:pt x="1116" y="663"/>
                </a:moveTo>
                <a:cubicBezTo>
                  <a:pt x="1119" y="662"/>
                  <a:pt x="1122" y="665"/>
                  <a:pt x="1124" y="663"/>
                </a:cubicBezTo>
                <a:cubicBezTo>
                  <a:pt x="1126" y="661"/>
                  <a:pt x="1128" y="659"/>
                  <a:pt x="1129" y="657"/>
                </a:cubicBezTo>
                <a:cubicBezTo>
                  <a:pt x="1126" y="651"/>
                  <a:pt x="1127" y="646"/>
                  <a:pt x="1127" y="641"/>
                </a:cubicBezTo>
                <a:cubicBezTo>
                  <a:pt x="1128" y="639"/>
                  <a:pt x="1132" y="640"/>
                  <a:pt x="1132" y="638"/>
                </a:cubicBezTo>
                <a:cubicBezTo>
                  <a:pt x="1132" y="635"/>
                  <a:pt x="1136" y="633"/>
                  <a:pt x="1136" y="629"/>
                </a:cubicBezTo>
                <a:cubicBezTo>
                  <a:pt x="1136" y="627"/>
                  <a:pt x="1136" y="624"/>
                  <a:pt x="1139" y="622"/>
                </a:cubicBezTo>
                <a:cubicBezTo>
                  <a:pt x="1140" y="622"/>
                  <a:pt x="1139" y="620"/>
                  <a:pt x="1139" y="618"/>
                </a:cubicBezTo>
                <a:cubicBezTo>
                  <a:pt x="1140" y="615"/>
                  <a:pt x="1142" y="612"/>
                  <a:pt x="1144" y="609"/>
                </a:cubicBezTo>
                <a:cubicBezTo>
                  <a:pt x="1143" y="606"/>
                  <a:pt x="1142" y="604"/>
                  <a:pt x="1141" y="600"/>
                </a:cubicBezTo>
                <a:cubicBezTo>
                  <a:pt x="1137" y="604"/>
                  <a:pt x="1134" y="607"/>
                  <a:pt x="1130" y="610"/>
                </a:cubicBezTo>
                <a:cubicBezTo>
                  <a:pt x="1131" y="613"/>
                  <a:pt x="1131" y="615"/>
                  <a:pt x="1132" y="617"/>
                </a:cubicBezTo>
                <a:cubicBezTo>
                  <a:pt x="1129" y="618"/>
                  <a:pt x="1127" y="618"/>
                  <a:pt x="1125" y="619"/>
                </a:cubicBezTo>
                <a:cubicBezTo>
                  <a:pt x="1125" y="621"/>
                  <a:pt x="1125" y="624"/>
                  <a:pt x="1123" y="626"/>
                </a:cubicBezTo>
                <a:cubicBezTo>
                  <a:pt x="1120" y="626"/>
                  <a:pt x="1117" y="623"/>
                  <a:pt x="1115" y="626"/>
                </a:cubicBezTo>
                <a:cubicBezTo>
                  <a:pt x="1114" y="631"/>
                  <a:pt x="1113" y="636"/>
                  <a:pt x="1117" y="640"/>
                </a:cubicBezTo>
                <a:cubicBezTo>
                  <a:pt x="1121" y="643"/>
                  <a:pt x="1118" y="647"/>
                  <a:pt x="1119" y="651"/>
                </a:cubicBezTo>
                <a:cubicBezTo>
                  <a:pt x="1119" y="654"/>
                  <a:pt x="1116" y="655"/>
                  <a:pt x="1114" y="657"/>
                </a:cubicBezTo>
                <a:cubicBezTo>
                  <a:pt x="1115" y="659"/>
                  <a:pt x="1115" y="661"/>
                  <a:pt x="1116" y="663"/>
                </a:cubicBezTo>
                <a:close/>
                <a:moveTo>
                  <a:pt x="1176" y="1016"/>
                </a:moveTo>
                <a:cubicBezTo>
                  <a:pt x="1178" y="1015"/>
                  <a:pt x="1181" y="1014"/>
                  <a:pt x="1184" y="1013"/>
                </a:cubicBezTo>
                <a:cubicBezTo>
                  <a:pt x="1185" y="1016"/>
                  <a:pt x="1185" y="1018"/>
                  <a:pt x="1186" y="1020"/>
                </a:cubicBezTo>
                <a:cubicBezTo>
                  <a:pt x="1192" y="1018"/>
                  <a:pt x="1194" y="1027"/>
                  <a:pt x="1200" y="1026"/>
                </a:cubicBezTo>
                <a:cubicBezTo>
                  <a:pt x="1200" y="1026"/>
                  <a:pt x="1200" y="1028"/>
                  <a:pt x="1201" y="1028"/>
                </a:cubicBezTo>
                <a:cubicBezTo>
                  <a:pt x="1204" y="1028"/>
                  <a:pt x="1207" y="1027"/>
                  <a:pt x="1209" y="1026"/>
                </a:cubicBezTo>
                <a:cubicBezTo>
                  <a:pt x="1209" y="1023"/>
                  <a:pt x="1209" y="1021"/>
                  <a:pt x="1207" y="1019"/>
                </a:cubicBezTo>
                <a:cubicBezTo>
                  <a:pt x="1205" y="1019"/>
                  <a:pt x="1204" y="1021"/>
                  <a:pt x="1202" y="1019"/>
                </a:cubicBezTo>
                <a:cubicBezTo>
                  <a:pt x="1201" y="1017"/>
                  <a:pt x="1203" y="1016"/>
                  <a:pt x="1203" y="1014"/>
                </a:cubicBezTo>
                <a:cubicBezTo>
                  <a:pt x="1205" y="1013"/>
                  <a:pt x="1207" y="1014"/>
                  <a:pt x="1208" y="1012"/>
                </a:cubicBezTo>
                <a:cubicBezTo>
                  <a:pt x="1208" y="1008"/>
                  <a:pt x="1205" y="1005"/>
                  <a:pt x="1202" y="1003"/>
                </a:cubicBezTo>
                <a:cubicBezTo>
                  <a:pt x="1199" y="1003"/>
                  <a:pt x="1197" y="1004"/>
                  <a:pt x="1194" y="1005"/>
                </a:cubicBezTo>
                <a:cubicBezTo>
                  <a:pt x="1195" y="1008"/>
                  <a:pt x="1194" y="1010"/>
                  <a:pt x="1191" y="1008"/>
                </a:cubicBezTo>
                <a:cubicBezTo>
                  <a:pt x="1193" y="1006"/>
                  <a:pt x="1191" y="1003"/>
                  <a:pt x="1190" y="1000"/>
                </a:cubicBezTo>
                <a:cubicBezTo>
                  <a:pt x="1186" y="1000"/>
                  <a:pt x="1186" y="995"/>
                  <a:pt x="1181" y="994"/>
                </a:cubicBezTo>
                <a:cubicBezTo>
                  <a:pt x="1178" y="995"/>
                  <a:pt x="1175" y="995"/>
                  <a:pt x="1172" y="994"/>
                </a:cubicBezTo>
                <a:cubicBezTo>
                  <a:pt x="1169" y="1000"/>
                  <a:pt x="1176" y="1002"/>
                  <a:pt x="1176" y="1007"/>
                </a:cubicBezTo>
                <a:cubicBezTo>
                  <a:pt x="1175" y="1009"/>
                  <a:pt x="1173" y="1011"/>
                  <a:pt x="1171" y="1013"/>
                </a:cubicBezTo>
                <a:cubicBezTo>
                  <a:pt x="1173" y="1014"/>
                  <a:pt x="1174" y="1014"/>
                  <a:pt x="1176" y="1016"/>
                </a:cubicBezTo>
                <a:close/>
                <a:moveTo>
                  <a:pt x="644" y="621"/>
                </a:moveTo>
                <a:cubicBezTo>
                  <a:pt x="646" y="622"/>
                  <a:pt x="647" y="623"/>
                  <a:pt x="649" y="624"/>
                </a:cubicBezTo>
                <a:cubicBezTo>
                  <a:pt x="650" y="637"/>
                  <a:pt x="658" y="643"/>
                  <a:pt x="669" y="648"/>
                </a:cubicBezTo>
                <a:cubicBezTo>
                  <a:pt x="672" y="647"/>
                  <a:pt x="676" y="647"/>
                  <a:pt x="677" y="642"/>
                </a:cubicBezTo>
                <a:cubicBezTo>
                  <a:pt x="676" y="640"/>
                  <a:pt x="675" y="638"/>
                  <a:pt x="675" y="635"/>
                </a:cubicBezTo>
                <a:cubicBezTo>
                  <a:pt x="675" y="635"/>
                  <a:pt x="675" y="635"/>
                  <a:pt x="676" y="634"/>
                </a:cubicBezTo>
                <a:cubicBezTo>
                  <a:pt x="678" y="636"/>
                  <a:pt x="677" y="639"/>
                  <a:pt x="679" y="641"/>
                </a:cubicBezTo>
                <a:cubicBezTo>
                  <a:pt x="680" y="640"/>
                  <a:pt x="682" y="640"/>
                  <a:pt x="684" y="640"/>
                </a:cubicBezTo>
                <a:cubicBezTo>
                  <a:pt x="683" y="637"/>
                  <a:pt x="683" y="635"/>
                  <a:pt x="681" y="633"/>
                </a:cubicBezTo>
                <a:cubicBezTo>
                  <a:pt x="680" y="632"/>
                  <a:pt x="679" y="634"/>
                  <a:pt x="678" y="632"/>
                </a:cubicBezTo>
                <a:cubicBezTo>
                  <a:pt x="678" y="631"/>
                  <a:pt x="679" y="631"/>
                  <a:pt x="679" y="630"/>
                </a:cubicBezTo>
                <a:cubicBezTo>
                  <a:pt x="677" y="628"/>
                  <a:pt x="674" y="627"/>
                  <a:pt x="673" y="625"/>
                </a:cubicBezTo>
                <a:cubicBezTo>
                  <a:pt x="669" y="626"/>
                  <a:pt x="665" y="627"/>
                  <a:pt x="661" y="628"/>
                </a:cubicBezTo>
                <a:cubicBezTo>
                  <a:pt x="660" y="625"/>
                  <a:pt x="658" y="624"/>
                  <a:pt x="655" y="624"/>
                </a:cubicBezTo>
                <a:cubicBezTo>
                  <a:pt x="656" y="623"/>
                  <a:pt x="657" y="622"/>
                  <a:pt x="656" y="620"/>
                </a:cubicBezTo>
                <a:cubicBezTo>
                  <a:pt x="655" y="619"/>
                  <a:pt x="653" y="619"/>
                  <a:pt x="652" y="618"/>
                </a:cubicBezTo>
                <a:cubicBezTo>
                  <a:pt x="652" y="615"/>
                  <a:pt x="648" y="606"/>
                  <a:pt x="646" y="606"/>
                </a:cubicBezTo>
                <a:cubicBezTo>
                  <a:pt x="645" y="608"/>
                  <a:pt x="643" y="610"/>
                  <a:pt x="642" y="612"/>
                </a:cubicBezTo>
                <a:cubicBezTo>
                  <a:pt x="643" y="615"/>
                  <a:pt x="644" y="618"/>
                  <a:pt x="644" y="621"/>
                </a:cubicBezTo>
                <a:close/>
                <a:moveTo>
                  <a:pt x="1259" y="804"/>
                </a:moveTo>
                <a:cubicBezTo>
                  <a:pt x="1252" y="805"/>
                  <a:pt x="1247" y="807"/>
                  <a:pt x="1247" y="814"/>
                </a:cubicBezTo>
                <a:cubicBezTo>
                  <a:pt x="1244" y="814"/>
                  <a:pt x="1243" y="812"/>
                  <a:pt x="1241" y="812"/>
                </a:cubicBezTo>
                <a:cubicBezTo>
                  <a:pt x="1239" y="812"/>
                  <a:pt x="1239" y="814"/>
                  <a:pt x="1238" y="815"/>
                </a:cubicBezTo>
                <a:cubicBezTo>
                  <a:pt x="1237" y="814"/>
                  <a:pt x="1236" y="813"/>
                  <a:pt x="1234" y="814"/>
                </a:cubicBezTo>
                <a:cubicBezTo>
                  <a:pt x="1232" y="814"/>
                  <a:pt x="1235" y="817"/>
                  <a:pt x="1233" y="818"/>
                </a:cubicBezTo>
                <a:cubicBezTo>
                  <a:pt x="1232" y="819"/>
                  <a:pt x="1230" y="818"/>
                  <a:pt x="1231" y="821"/>
                </a:cubicBezTo>
                <a:cubicBezTo>
                  <a:pt x="1231" y="824"/>
                  <a:pt x="1235" y="821"/>
                  <a:pt x="1235" y="823"/>
                </a:cubicBezTo>
                <a:cubicBezTo>
                  <a:pt x="1236" y="824"/>
                  <a:pt x="1236" y="826"/>
                  <a:pt x="1237" y="827"/>
                </a:cubicBezTo>
                <a:cubicBezTo>
                  <a:pt x="1240" y="826"/>
                  <a:pt x="1243" y="825"/>
                  <a:pt x="1246" y="825"/>
                </a:cubicBezTo>
                <a:cubicBezTo>
                  <a:pt x="1246" y="823"/>
                  <a:pt x="1245" y="821"/>
                  <a:pt x="1245" y="820"/>
                </a:cubicBezTo>
                <a:cubicBezTo>
                  <a:pt x="1250" y="817"/>
                  <a:pt x="1254" y="812"/>
                  <a:pt x="1260" y="811"/>
                </a:cubicBezTo>
                <a:cubicBezTo>
                  <a:pt x="1263" y="813"/>
                  <a:pt x="1266" y="815"/>
                  <a:pt x="1269" y="817"/>
                </a:cubicBezTo>
                <a:cubicBezTo>
                  <a:pt x="1274" y="814"/>
                  <a:pt x="1281" y="818"/>
                  <a:pt x="1286" y="814"/>
                </a:cubicBezTo>
                <a:cubicBezTo>
                  <a:pt x="1285" y="811"/>
                  <a:pt x="1285" y="809"/>
                  <a:pt x="1283" y="807"/>
                </a:cubicBezTo>
                <a:cubicBezTo>
                  <a:pt x="1279" y="809"/>
                  <a:pt x="1275" y="809"/>
                  <a:pt x="1270" y="808"/>
                </a:cubicBezTo>
                <a:cubicBezTo>
                  <a:pt x="1269" y="804"/>
                  <a:pt x="1268" y="801"/>
                  <a:pt x="1267" y="798"/>
                </a:cubicBezTo>
                <a:cubicBezTo>
                  <a:pt x="1264" y="799"/>
                  <a:pt x="1261" y="799"/>
                  <a:pt x="1258" y="800"/>
                </a:cubicBezTo>
                <a:cubicBezTo>
                  <a:pt x="1258" y="801"/>
                  <a:pt x="1258" y="802"/>
                  <a:pt x="1259" y="804"/>
                </a:cubicBezTo>
                <a:close/>
                <a:moveTo>
                  <a:pt x="987" y="1274"/>
                </a:moveTo>
                <a:cubicBezTo>
                  <a:pt x="992" y="1273"/>
                  <a:pt x="993" y="1279"/>
                  <a:pt x="998" y="1280"/>
                </a:cubicBezTo>
                <a:cubicBezTo>
                  <a:pt x="999" y="1280"/>
                  <a:pt x="1000" y="1279"/>
                  <a:pt x="1002" y="1279"/>
                </a:cubicBezTo>
                <a:cubicBezTo>
                  <a:pt x="1002" y="1275"/>
                  <a:pt x="1001" y="1271"/>
                  <a:pt x="1003" y="1267"/>
                </a:cubicBezTo>
                <a:cubicBezTo>
                  <a:pt x="1004" y="1266"/>
                  <a:pt x="1004" y="1265"/>
                  <a:pt x="1004" y="1263"/>
                </a:cubicBezTo>
                <a:cubicBezTo>
                  <a:pt x="1004" y="1257"/>
                  <a:pt x="1002" y="1251"/>
                  <a:pt x="1005" y="1245"/>
                </a:cubicBezTo>
                <a:cubicBezTo>
                  <a:pt x="1005" y="1244"/>
                  <a:pt x="1004" y="1242"/>
                  <a:pt x="1004" y="1241"/>
                </a:cubicBezTo>
                <a:cubicBezTo>
                  <a:pt x="1002" y="1241"/>
                  <a:pt x="1000" y="1241"/>
                  <a:pt x="998" y="1243"/>
                </a:cubicBezTo>
                <a:cubicBezTo>
                  <a:pt x="999" y="1245"/>
                  <a:pt x="999" y="1247"/>
                  <a:pt x="1000" y="1249"/>
                </a:cubicBezTo>
                <a:cubicBezTo>
                  <a:pt x="995" y="1248"/>
                  <a:pt x="991" y="1250"/>
                  <a:pt x="988" y="1251"/>
                </a:cubicBezTo>
                <a:cubicBezTo>
                  <a:pt x="984" y="1253"/>
                  <a:pt x="987" y="1257"/>
                  <a:pt x="986" y="1259"/>
                </a:cubicBezTo>
                <a:cubicBezTo>
                  <a:pt x="985" y="1259"/>
                  <a:pt x="984" y="1260"/>
                  <a:pt x="983" y="1260"/>
                </a:cubicBezTo>
                <a:cubicBezTo>
                  <a:pt x="984" y="1265"/>
                  <a:pt x="986" y="1270"/>
                  <a:pt x="987" y="1274"/>
                </a:cubicBezTo>
                <a:close/>
                <a:moveTo>
                  <a:pt x="908" y="1197"/>
                </a:moveTo>
                <a:cubicBezTo>
                  <a:pt x="907" y="1195"/>
                  <a:pt x="904" y="1195"/>
                  <a:pt x="903" y="1193"/>
                </a:cubicBezTo>
                <a:cubicBezTo>
                  <a:pt x="902" y="1190"/>
                  <a:pt x="906" y="1191"/>
                  <a:pt x="906" y="1190"/>
                </a:cubicBezTo>
                <a:cubicBezTo>
                  <a:pt x="907" y="1188"/>
                  <a:pt x="904" y="1186"/>
                  <a:pt x="906" y="1184"/>
                </a:cubicBezTo>
                <a:cubicBezTo>
                  <a:pt x="907" y="1183"/>
                  <a:pt x="909" y="1184"/>
                  <a:pt x="911" y="1182"/>
                </a:cubicBezTo>
                <a:cubicBezTo>
                  <a:pt x="907" y="1180"/>
                  <a:pt x="911" y="1177"/>
                  <a:pt x="910" y="1174"/>
                </a:cubicBezTo>
                <a:cubicBezTo>
                  <a:pt x="906" y="1174"/>
                  <a:pt x="908" y="1169"/>
                  <a:pt x="905" y="1167"/>
                </a:cubicBezTo>
                <a:cubicBezTo>
                  <a:pt x="903" y="1165"/>
                  <a:pt x="901" y="1165"/>
                  <a:pt x="899" y="1167"/>
                </a:cubicBezTo>
                <a:cubicBezTo>
                  <a:pt x="900" y="1170"/>
                  <a:pt x="895" y="1171"/>
                  <a:pt x="896" y="1175"/>
                </a:cubicBezTo>
                <a:cubicBezTo>
                  <a:pt x="897" y="1178"/>
                  <a:pt x="896" y="1182"/>
                  <a:pt x="893" y="1185"/>
                </a:cubicBezTo>
                <a:cubicBezTo>
                  <a:pt x="894" y="1188"/>
                  <a:pt x="894" y="1191"/>
                  <a:pt x="897" y="1192"/>
                </a:cubicBezTo>
                <a:cubicBezTo>
                  <a:pt x="896" y="1193"/>
                  <a:pt x="895" y="1194"/>
                  <a:pt x="894" y="1194"/>
                </a:cubicBezTo>
                <a:cubicBezTo>
                  <a:pt x="895" y="1199"/>
                  <a:pt x="896" y="1204"/>
                  <a:pt x="898" y="1210"/>
                </a:cubicBezTo>
                <a:cubicBezTo>
                  <a:pt x="899" y="1210"/>
                  <a:pt x="900" y="1212"/>
                  <a:pt x="903" y="1211"/>
                </a:cubicBezTo>
                <a:cubicBezTo>
                  <a:pt x="904" y="1208"/>
                  <a:pt x="908" y="1206"/>
                  <a:pt x="910" y="1202"/>
                </a:cubicBezTo>
                <a:cubicBezTo>
                  <a:pt x="909" y="1201"/>
                  <a:pt x="909" y="1199"/>
                  <a:pt x="908" y="1197"/>
                </a:cubicBezTo>
                <a:close/>
                <a:moveTo>
                  <a:pt x="575" y="1020"/>
                </a:moveTo>
                <a:cubicBezTo>
                  <a:pt x="575" y="1025"/>
                  <a:pt x="575" y="1027"/>
                  <a:pt x="574" y="1028"/>
                </a:cubicBezTo>
                <a:cubicBezTo>
                  <a:pt x="573" y="1029"/>
                  <a:pt x="571" y="1030"/>
                  <a:pt x="569" y="1029"/>
                </a:cubicBezTo>
                <a:cubicBezTo>
                  <a:pt x="570" y="1026"/>
                  <a:pt x="573" y="1023"/>
                  <a:pt x="569" y="1019"/>
                </a:cubicBezTo>
                <a:cubicBezTo>
                  <a:pt x="563" y="1018"/>
                  <a:pt x="555" y="1017"/>
                  <a:pt x="548" y="1020"/>
                </a:cubicBezTo>
                <a:cubicBezTo>
                  <a:pt x="549" y="1023"/>
                  <a:pt x="550" y="1026"/>
                  <a:pt x="551" y="1029"/>
                </a:cubicBezTo>
                <a:cubicBezTo>
                  <a:pt x="555" y="1026"/>
                  <a:pt x="558" y="1028"/>
                  <a:pt x="561" y="1028"/>
                </a:cubicBezTo>
                <a:cubicBezTo>
                  <a:pt x="566" y="1030"/>
                  <a:pt x="566" y="1035"/>
                  <a:pt x="568" y="1038"/>
                </a:cubicBezTo>
                <a:cubicBezTo>
                  <a:pt x="569" y="1038"/>
                  <a:pt x="570" y="1038"/>
                  <a:pt x="570" y="1037"/>
                </a:cubicBezTo>
                <a:cubicBezTo>
                  <a:pt x="573" y="1038"/>
                  <a:pt x="571" y="1043"/>
                  <a:pt x="576" y="1042"/>
                </a:cubicBezTo>
                <a:cubicBezTo>
                  <a:pt x="576" y="1039"/>
                  <a:pt x="576" y="1036"/>
                  <a:pt x="580" y="1034"/>
                </a:cubicBezTo>
                <a:cubicBezTo>
                  <a:pt x="582" y="1033"/>
                  <a:pt x="582" y="1030"/>
                  <a:pt x="581" y="1028"/>
                </a:cubicBezTo>
                <a:cubicBezTo>
                  <a:pt x="583" y="1025"/>
                  <a:pt x="584" y="1022"/>
                  <a:pt x="586" y="1019"/>
                </a:cubicBezTo>
                <a:cubicBezTo>
                  <a:pt x="587" y="1020"/>
                  <a:pt x="588" y="1021"/>
                  <a:pt x="590" y="1020"/>
                </a:cubicBezTo>
                <a:cubicBezTo>
                  <a:pt x="593" y="1017"/>
                  <a:pt x="590" y="1012"/>
                  <a:pt x="592" y="1008"/>
                </a:cubicBezTo>
                <a:cubicBezTo>
                  <a:pt x="582" y="1007"/>
                  <a:pt x="584" y="1020"/>
                  <a:pt x="575" y="1020"/>
                </a:cubicBezTo>
                <a:close/>
                <a:moveTo>
                  <a:pt x="536" y="912"/>
                </a:moveTo>
                <a:cubicBezTo>
                  <a:pt x="539" y="911"/>
                  <a:pt x="543" y="910"/>
                  <a:pt x="546" y="910"/>
                </a:cubicBezTo>
                <a:cubicBezTo>
                  <a:pt x="545" y="907"/>
                  <a:pt x="545" y="905"/>
                  <a:pt x="544" y="902"/>
                </a:cubicBezTo>
                <a:cubicBezTo>
                  <a:pt x="540" y="904"/>
                  <a:pt x="536" y="905"/>
                  <a:pt x="533" y="902"/>
                </a:cubicBezTo>
                <a:cubicBezTo>
                  <a:pt x="529" y="903"/>
                  <a:pt x="525" y="904"/>
                  <a:pt x="521" y="905"/>
                </a:cubicBezTo>
                <a:cubicBezTo>
                  <a:pt x="521" y="906"/>
                  <a:pt x="522" y="908"/>
                  <a:pt x="520" y="909"/>
                </a:cubicBezTo>
                <a:cubicBezTo>
                  <a:pt x="519" y="908"/>
                  <a:pt x="519" y="907"/>
                  <a:pt x="518" y="906"/>
                </a:cubicBezTo>
                <a:cubicBezTo>
                  <a:pt x="512" y="907"/>
                  <a:pt x="512" y="907"/>
                  <a:pt x="513" y="914"/>
                </a:cubicBezTo>
                <a:cubicBezTo>
                  <a:pt x="519" y="916"/>
                  <a:pt x="523" y="921"/>
                  <a:pt x="528" y="925"/>
                </a:cubicBezTo>
                <a:cubicBezTo>
                  <a:pt x="528" y="928"/>
                  <a:pt x="525" y="927"/>
                  <a:pt x="525" y="929"/>
                </a:cubicBezTo>
                <a:cubicBezTo>
                  <a:pt x="528" y="929"/>
                  <a:pt x="529" y="932"/>
                  <a:pt x="532" y="932"/>
                </a:cubicBezTo>
                <a:cubicBezTo>
                  <a:pt x="533" y="929"/>
                  <a:pt x="537" y="929"/>
                  <a:pt x="539" y="927"/>
                </a:cubicBezTo>
                <a:cubicBezTo>
                  <a:pt x="537" y="923"/>
                  <a:pt x="535" y="922"/>
                  <a:pt x="531" y="921"/>
                </a:cubicBezTo>
                <a:cubicBezTo>
                  <a:pt x="533" y="918"/>
                  <a:pt x="534" y="915"/>
                  <a:pt x="536" y="912"/>
                </a:cubicBezTo>
                <a:close/>
                <a:moveTo>
                  <a:pt x="1198" y="748"/>
                </a:moveTo>
                <a:cubicBezTo>
                  <a:pt x="1199" y="746"/>
                  <a:pt x="1199" y="744"/>
                  <a:pt x="1200" y="743"/>
                </a:cubicBezTo>
                <a:cubicBezTo>
                  <a:pt x="1202" y="742"/>
                  <a:pt x="1204" y="742"/>
                  <a:pt x="1207" y="741"/>
                </a:cubicBezTo>
                <a:cubicBezTo>
                  <a:pt x="1208" y="739"/>
                  <a:pt x="1210" y="737"/>
                  <a:pt x="1211" y="734"/>
                </a:cubicBezTo>
                <a:cubicBezTo>
                  <a:pt x="1214" y="733"/>
                  <a:pt x="1217" y="732"/>
                  <a:pt x="1221" y="731"/>
                </a:cubicBezTo>
                <a:cubicBezTo>
                  <a:pt x="1218" y="727"/>
                  <a:pt x="1223" y="726"/>
                  <a:pt x="1224" y="723"/>
                </a:cubicBezTo>
                <a:cubicBezTo>
                  <a:pt x="1224" y="721"/>
                  <a:pt x="1222" y="721"/>
                  <a:pt x="1220" y="720"/>
                </a:cubicBezTo>
                <a:cubicBezTo>
                  <a:pt x="1214" y="721"/>
                  <a:pt x="1209" y="723"/>
                  <a:pt x="1203" y="724"/>
                </a:cubicBezTo>
                <a:cubicBezTo>
                  <a:pt x="1202" y="726"/>
                  <a:pt x="1204" y="729"/>
                  <a:pt x="1202" y="729"/>
                </a:cubicBezTo>
                <a:cubicBezTo>
                  <a:pt x="1196" y="732"/>
                  <a:pt x="1194" y="738"/>
                  <a:pt x="1188" y="741"/>
                </a:cubicBezTo>
                <a:cubicBezTo>
                  <a:pt x="1190" y="744"/>
                  <a:pt x="1189" y="747"/>
                  <a:pt x="1192" y="749"/>
                </a:cubicBezTo>
                <a:cubicBezTo>
                  <a:pt x="1194" y="749"/>
                  <a:pt x="1196" y="748"/>
                  <a:pt x="1198" y="748"/>
                </a:cubicBezTo>
                <a:close/>
                <a:moveTo>
                  <a:pt x="1195" y="981"/>
                </a:moveTo>
                <a:cubicBezTo>
                  <a:pt x="1191" y="980"/>
                  <a:pt x="1190" y="983"/>
                  <a:pt x="1187" y="984"/>
                </a:cubicBezTo>
                <a:cubicBezTo>
                  <a:pt x="1186" y="984"/>
                  <a:pt x="1185" y="983"/>
                  <a:pt x="1184" y="982"/>
                </a:cubicBezTo>
                <a:cubicBezTo>
                  <a:pt x="1186" y="978"/>
                  <a:pt x="1183" y="974"/>
                  <a:pt x="1182" y="970"/>
                </a:cubicBezTo>
                <a:cubicBezTo>
                  <a:pt x="1179" y="970"/>
                  <a:pt x="1176" y="971"/>
                  <a:pt x="1174" y="970"/>
                </a:cubicBezTo>
                <a:cubicBezTo>
                  <a:pt x="1171" y="972"/>
                  <a:pt x="1171" y="975"/>
                  <a:pt x="1167" y="976"/>
                </a:cubicBezTo>
                <a:cubicBezTo>
                  <a:pt x="1169" y="978"/>
                  <a:pt x="1168" y="981"/>
                  <a:pt x="1170" y="982"/>
                </a:cubicBezTo>
                <a:cubicBezTo>
                  <a:pt x="1174" y="982"/>
                  <a:pt x="1177" y="983"/>
                  <a:pt x="1180" y="985"/>
                </a:cubicBezTo>
                <a:cubicBezTo>
                  <a:pt x="1180" y="986"/>
                  <a:pt x="1178" y="987"/>
                  <a:pt x="1180" y="990"/>
                </a:cubicBezTo>
                <a:cubicBezTo>
                  <a:pt x="1183" y="995"/>
                  <a:pt x="1192" y="989"/>
                  <a:pt x="1194" y="996"/>
                </a:cubicBezTo>
                <a:cubicBezTo>
                  <a:pt x="1197" y="995"/>
                  <a:pt x="1200" y="994"/>
                  <a:pt x="1203" y="994"/>
                </a:cubicBezTo>
                <a:cubicBezTo>
                  <a:pt x="1202" y="990"/>
                  <a:pt x="1201" y="987"/>
                  <a:pt x="1200" y="985"/>
                </a:cubicBezTo>
                <a:cubicBezTo>
                  <a:pt x="1198" y="983"/>
                  <a:pt x="1196" y="981"/>
                  <a:pt x="1195" y="981"/>
                </a:cubicBezTo>
                <a:close/>
                <a:moveTo>
                  <a:pt x="1141" y="1018"/>
                </a:moveTo>
                <a:cubicBezTo>
                  <a:pt x="1141" y="1024"/>
                  <a:pt x="1144" y="1026"/>
                  <a:pt x="1147" y="1029"/>
                </a:cubicBezTo>
                <a:cubicBezTo>
                  <a:pt x="1148" y="1029"/>
                  <a:pt x="1149" y="1028"/>
                  <a:pt x="1150" y="1028"/>
                </a:cubicBezTo>
                <a:cubicBezTo>
                  <a:pt x="1152" y="1028"/>
                  <a:pt x="1151" y="1030"/>
                  <a:pt x="1152" y="1031"/>
                </a:cubicBezTo>
                <a:cubicBezTo>
                  <a:pt x="1154" y="1032"/>
                  <a:pt x="1156" y="1029"/>
                  <a:pt x="1158" y="1031"/>
                </a:cubicBezTo>
                <a:cubicBezTo>
                  <a:pt x="1158" y="1038"/>
                  <a:pt x="1165" y="1039"/>
                  <a:pt x="1168" y="1043"/>
                </a:cubicBezTo>
                <a:cubicBezTo>
                  <a:pt x="1170" y="1042"/>
                  <a:pt x="1171" y="1041"/>
                  <a:pt x="1173" y="1039"/>
                </a:cubicBezTo>
                <a:cubicBezTo>
                  <a:pt x="1171" y="1033"/>
                  <a:pt x="1170" y="1026"/>
                  <a:pt x="1166" y="1022"/>
                </a:cubicBezTo>
                <a:cubicBezTo>
                  <a:pt x="1166" y="1018"/>
                  <a:pt x="1169" y="1018"/>
                  <a:pt x="1170" y="1016"/>
                </a:cubicBezTo>
                <a:cubicBezTo>
                  <a:pt x="1169" y="1014"/>
                  <a:pt x="1171" y="1011"/>
                  <a:pt x="1167" y="1011"/>
                </a:cubicBezTo>
                <a:cubicBezTo>
                  <a:pt x="1165" y="1014"/>
                  <a:pt x="1164" y="1016"/>
                  <a:pt x="1162" y="1019"/>
                </a:cubicBezTo>
                <a:cubicBezTo>
                  <a:pt x="1160" y="1019"/>
                  <a:pt x="1158" y="1020"/>
                  <a:pt x="1157" y="1021"/>
                </a:cubicBezTo>
                <a:cubicBezTo>
                  <a:pt x="1151" y="1023"/>
                  <a:pt x="1148" y="1016"/>
                  <a:pt x="1141" y="1018"/>
                </a:cubicBezTo>
                <a:close/>
                <a:moveTo>
                  <a:pt x="527" y="945"/>
                </a:moveTo>
                <a:cubicBezTo>
                  <a:pt x="527" y="942"/>
                  <a:pt x="526" y="940"/>
                  <a:pt x="525" y="938"/>
                </a:cubicBezTo>
                <a:cubicBezTo>
                  <a:pt x="524" y="938"/>
                  <a:pt x="523" y="938"/>
                  <a:pt x="522" y="938"/>
                </a:cubicBezTo>
                <a:cubicBezTo>
                  <a:pt x="520" y="935"/>
                  <a:pt x="519" y="932"/>
                  <a:pt x="515" y="930"/>
                </a:cubicBezTo>
                <a:cubicBezTo>
                  <a:pt x="512" y="931"/>
                  <a:pt x="508" y="932"/>
                  <a:pt x="504" y="933"/>
                </a:cubicBezTo>
                <a:cubicBezTo>
                  <a:pt x="503" y="931"/>
                  <a:pt x="503" y="931"/>
                  <a:pt x="503" y="930"/>
                </a:cubicBezTo>
                <a:cubicBezTo>
                  <a:pt x="500" y="930"/>
                  <a:pt x="497" y="930"/>
                  <a:pt x="496" y="932"/>
                </a:cubicBezTo>
                <a:cubicBezTo>
                  <a:pt x="496" y="934"/>
                  <a:pt x="497" y="936"/>
                  <a:pt x="497" y="938"/>
                </a:cubicBezTo>
                <a:cubicBezTo>
                  <a:pt x="499" y="939"/>
                  <a:pt x="501" y="937"/>
                  <a:pt x="503" y="938"/>
                </a:cubicBezTo>
                <a:cubicBezTo>
                  <a:pt x="502" y="940"/>
                  <a:pt x="501" y="941"/>
                  <a:pt x="502" y="942"/>
                </a:cubicBezTo>
                <a:cubicBezTo>
                  <a:pt x="505" y="944"/>
                  <a:pt x="508" y="946"/>
                  <a:pt x="511" y="947"/>
                </a:cubicBezTo>
                <a:cubicBezTo>
                  <a:pt x="516" y="944"/>
                  <a:pt x="521" y="947"/>
                  <a:pt x="527" y="945"/>
                </a:cubicBezTo>
                <a:close/>
                <a:moveTo>
                  <a:pt x="1301" y="670"/>
                </a:moveTo>
                <a:cubicBezTo>
                  <a:pt x="1303" y="670"/>
                  <a:pt x="1305" y="669"/>
                  <a:pt x="1307" y="669"/>
                </a:cubicBezTo>
                <a:cubicBezTo>
                  <a:pt x="1309" y="668"/>
                  <a:pt x="1311" y="669"/>
                  <a:pt x="1313" y="666"/>
                </a:cubicBezTo>
                <a:cubicBezTo>
                  <a:pt x="1309" y="664"/>
                  <a:pt x="1309" y="659"/>
                  <a:pt x="1308" y="655"/>
                </a:cubicBezTo>
                <a:cubicBezTo>
                  <a:pt x="1309" y="653"/>
                  <a:pt x="1312" y="650"/>
                  <a:pt x="1309" y="647"/>
                </a:cubicBezTo>
                <a:cubicBezTo>
                  <a:pt x="1304" y="645"/>
                  <a:pt x="1300" y="646"/>
                  <a:pt x="1296" y="648"/>
                </a:cubicBezTo>
                <a:cubicBezTo>
                  <a:pt x="1294" y="651"/>
                  <a:pt x="1292" y="655"/>
                  <a:pt x="1290" y="658"/>
                </a:cubicBezTo>
                <a:cubicBezTo>
                  <a:pt x="1291" y="660"/>
                  <a:pt x="1291" y="662"/>
                  <a:pt x="1292" y="664"/>
                </a:cubicBezTo>
                <a:cubicBezTo>
                  <a:pt x="1299" y="664"/>
                  <a:pt x="1299" y="664"/>
                  <a:pt x="1301" y="670"/>
                </a:cubicBezTo>
                <a:close/>
                <a:moveTo>
                  <a:pt x="479" y="1025"/>
                </a:moveTo>
                <a:cubicBezTo>
                  <a:pt x="475" y="1028"/>
                  <a:pt x="474" y="1033"/>
                  <a:pt x="471" y="1036"/>
                </a:cubicBezTo>
                <a:cubicBezTo>
                  <a:pt x="468" y="1035"/>
                  <a:pt x="467" y="1032"/>
                  <a:pt x="465" y="1031"/>
                </a:cubicBezTo>
                <a:cubicBezTo>
                  <a:pt x="462" y="1032"/>
                  <a:pt x="459" y="1033"/>
                  <a:pt x="457" y="1034"/>
                </a:cubicBezTo>
                <a:cubicBezTo>
                  <a:pt x="454" y="1037"/>
                  <a:pt x="455" y="1040"/>
                  <a:pt x="457" y="1042"/>
                </a:cubicBezTo>
                <a:cubicBezTo>
                  <a:pt x="459" y="1044"/>
                  <a:pt x="461" y="1045"/>
                  <a:pt x="463" y="1046"/>
                </a:cubicBezTo>
                <a:cubicBezTo>
                  <a:pt x="465" y="1044"/>
                  <a:pt x="469" y="1045"/>
                  <a:pt x="471" y="1042"/>
                </a:cubicBezTo>
                <a:cubicBezTo>
                  <a:pt x="473" y="1040"/>
                  <a:pt x="477" y="1040"/>
                  <a:pt x="480" y="1041"/>
                </a:cubicBezTo>
                <a:cubicBezTo>
                  <a:pt x="481" y="1037"/>
                  <a:pt x="486" y="1039"/>
                  <a:pt x="486" y="1036"/>
                </a:cubicBezTo>
                <a:cubicBezTo>
                  <a:pt x="487" y="1033"/>
                  <a:pt x="486" y="1031"/>
                  <a:pt x="484" y="1030"/>
                </a:cubicBezTo>
                <a:cubicBezTo>
                  <a:pt x="483" y="1028"/>
                  <a:pt x="481" y="1027"/>
                  <a:pt x="479" y="1025"/>
                </a:cubicBezTo>
                <a:close/>
                <a:moveTo>
                  <a:pt x="1238" y="723"/>
                </a:moveTo>
                <a:cubicBezTo>
                  <a:pt x="1240" y="721"/>
                  <a:pt x="1239" y="718"/>
                  <a:pt x="1240" y="717"/>
                </a:cubicBezTo>
                <a:cubicBezTo>
                  <a:pt x="1243" y="715"/>
                  <a:pt x="1243" y="719"/>
                  <a:pt x="1244" y="719"/>
                </a:cubicBezTo>
                <a:cubicBezTo>
                  <a:pt x="1247" y="719"/>
                  <a:pt x="1249" y="719"/>
                  <a:pt x="1251" y="717"/>
                </a:cubicBezTo>
                <a:cubicBezTo>
                  <a:pt x="1252" y="713"/>
                  <a:pt x="1252" y="709"/>
                  <a:pt x="1249" y="705"/>
                </a:cubicBezTo>
                <a:cubicBezTo>
                  <a:pt x="1242" y="702"/>
                  <a:pt x="1235" y="706"/>
                  <a:pt x="1228" y="708"/>
                </a:cubicBezTo>
                <a:cubicBezTo>
                  <a:pt x="1229" y="710"/>
                  <a:pt x="1229" y="711"/>
                  <a:pt x="1230" y="712"/>
                </a:cubicBezTo>
                <a:cubicBezTo>
                  <a:pt x="1231" y="713"/>
                  <a:pt x="1233" y="714"/>
                  <a:pt x="1234" y="715"/>
                </a:cubicBezTo>
                <a:cubicBezTo>
                  <a:pt x="1233" y="717"/>
                  <a:pt x="1232" y="720"/>
                  <a:pt x="1230" y="722"/>
                </a:cubicBezTo>
                <a:cubicBezTo>
                  <a:pt x="1230" y="722"/>
                  <a:pt x="1231" y="724"/>
                  <a:pt x="1231" y="725"/>
                </a:cubicBezTo>
                <a:cubicBezTo>
                  <a:pt x="1233" y="724"/>
                  <a:pt x="1236" y="723"/>
                  <a:pt x="1238" y="723"/>
                </a:cubicBezTo>
                <a:close/>
                <a:moveTo>
                  <a:pt x="1080" y="993"/>
                </a:moveTo>
                <a:cubicBezTo>
                  <a:pt x="1085" y="990"/>
                  <a:pt x="1086" y="995"/>
                  <a:pt x="1089" y="996"/>
                </a:cubicBezTo>
                <a:cubicBezTo>
                  <a:pt x="1091" y="995"/>
                  <a:pt x="1093" y="995"/>
                  <a:pt x="1095" y="994"/>
                </a:cubicBezTo>
                <a:cubicBezTo>
                  <a:pt x="1094" y="987"/>
                  <a:pt x="1090" y="981"/>
                  <a:pt x="1087" y="975"/>
                </a:cubicBezTo>
                <a:cubicBezTo>
                  <a:pt x="1086" y="975"/>
                  <a:pt x="1085" y="975"/>
                  <a:pt x="1084" y="975"/>
                </a:cubicBezTo>
                <a:cubicBezTo>
                  <a:pt x="1083" y="974"/>
                  <a:pt x="1084" y="971"/>
                  <a:pt x="1082" y="970"/>
                </a:cubicBezTo>
                <a:cubicBezTo>
                  <a:pt x="1079" y="971"/>
                  <a:pt x="1076" y="972"/>
                  <a:pt x="1072" y="973"/>
                </a:cubicBezTo>
                <a:cubicBezTo>
                  <a:pt x="1076" y="979"/>
                  <a:pt x="1079" y="985"/>
                  <a:pt x="1080" y="993"/>
                </a:cubicBezTo>
                <a:close/>
                <a:moveTo>
                  <a:pt x="540" y="682"/>
                </a:moveTo>
                <a:cubicBezTo>
                  <a:pt x="537" y="682"/>
                  <a:pt x="535" y="683"/>
                  <a:pt x="534" y="686"/>
                </a:cubicBezTo>
                <a:cubicBezTo>
                  <a:pt x="534" y="693"/>
                  <a:pt x="539" y="697"/>
                  <a:pt x="541" y="703"/>
                </a:cubicBezTo>
                <a:cubicBezTo>
                  <a:pt x="543" y="703"/>
                  <a:pt x="545" y="704"/>
                  <a:pt x="547" y="704"/>
                </a:cubicBezTo>
                <a:cubicBezTo>
                  <a:pt x="549" y="702"/>
                  <a:pt x="550" y="701"/>
                  <a:pt x="552" y="700"/>
                </a:cubicBezTo>
                <a:cubicBezTo>
                  <a:pt x="550" y="695"/>
                  <a:pt x="549" y="691"/>
                  <a:pt x="548" y="687"/>
                </a:cubicBezTo>
                <a:cubicBezTo>
                  <a:pt x="544" y="687"/>
                  <a:pt x="543" y="683"/>
                  <a:pt x="540" y="682"/>
                </a:cubicBezTo>
                <a:close/>
                <a:moveTo>
                  <a:pt x="686" y="676"/>
                </a:moveTo>
                <a:cubicBezTo>
                  <a:pt x="683" y="670"/>
                  <a:pt x="687" y="662"/>
                  <a:pt x="682" y="657"/>
                </a:cubicBezTo>
                <a:cubicBezTo>
                  <a:pt x="680" y="656"/>
                  <a:pt x="679" y="655"/>
                  <a:pt x="677" y="656"/>
                </a:cubicBezTo>
                <a:cubicBezTo>
                  <a:pt x="675" y="659"/>
                  <a:pt x="672" y="662"/>
                  <a:pt x="668" y="665"/>
                </a:cubicBezTo>
                <a:cubicBezTo>
                  <a:pt x="670" y="667"/>
                  <a:pt x="668" y="670"/>
                  <a:pt x="671" y="671"/>
                </a:cubicBezTo>
                <a:cubicBezTo>
                  <a:pt x="673" y="671"/>
                  <a:pt x="675" y="669"/>
                  <a:pt x="678" y="670"/>
                </a:cubicBezTo>
                <a:cubicBezTo>
                  <a:pt x="681" y="674"/>
                  <a:pt x="679" y="679"/>
                  <a:pt x="680" y="683"/>
                </a:cubicBezTo>
                <a:cubicBezTo>
                  <a:pt x="684" y="682"/>
                  <a:pt x="684" y="678"/>
                  <a:pt x="686" y="676"/>
                </a:cubicBezTo>
                <a:close/>
                <a:moveTo>
                  <a:pt x="705" y="1051"/>
                </a:moveTo>
                <a:cubicBezTo>
                  <a:pt x="700" y="1047"/>
                  <a:pt x="696" y="1043"/>
                  <a:pt x="691" y="1040"/>
                </a:cubicBezTo>
                <a:cubicBezTo>
                  <a:pt x="688" y="1040"/>
                  <a:pt x="686" y="1041"/>
                  <a:pt x="683" y="1042"/>
                </a:cubicBezTo>
                <a:cubicBezTo>
                  <a:pt x="683" y="1044"/>
                  <a:pt x="684" y="1046"/>
                  <a:pt x="685" y="1049"/>
                </a:cubicBezTo>
                <a:cubicBezTo>
                  <a:pt x="690" y="1047"/>
                  <a:pt x="691" y="1052"/>
                  <a:pt x="693" y="1055"/>
                </a:cubicBezTo>
                <a:cubicBezTo>
                  <a:pt x="695" y="1056"/>
                  <a:pt x="698" y="1057"/>
                  <a:pt x="700" y="1059"/>
                </a:cubicBezTo>
                <a:cubicBezTo>
                  <a:pt x="702" y="1058"/>
                  <a:pt x="705" y="1058"/>
                  <a:pt x="707" y="1057"/>
                </a:cubicBezTo>
                <a:cubicBezTo>
                  <a:pt x="706" y="1055"/>
                  <a:pt x="706" y="1053"/>
                  <a:pt x="705" y="1051"/>
                </a:cubicBezTo>
                <a:close/>
                <a:moveTo>
                  <a:pt x="314" y="1104"/>
                </a:moveTo>
                <a:cubicBezTo>
                  <a:pt x="315" y="1106"/>
                  <a:pt x="315" y="1108"/>
                  <a:pt x="317" y="1110"/>
                </a:cubicBezTo>
                <a:cubicBezTo>
                  <a:pt x="320" y="1110"/>
                  <a:pt x="323" y="1108"/>
                  <a:pt x="325" y="1108"/>
                </a:cubicBezTo>
                <a:cubicBezTo>
                  <a:pt x="332" y="1111"/>
                  <a:pt x="335" y="1105"/>
                  <a:pt x="340" y="1104"/>
                </a:cubicBezTo>
                <a:cubicBezTo>
                  <a:pt x="341" y="1103"/>
                  <a:pt x="342" y="1102"/>
                  <a:pt x="343" y="1102"/>
                </a:cubicBezTo>
                <a:cubicBezTo>
                  <a:pt x="340" y="1100"/>
                  <a:pt x="338" y="1098"/>
                  <a:pt x="336" y="1097"/>
                </a:cubicBezTo>
                <a:cubicBezTo>
                  <a:pt x="331" y="1099"/>
                  <a:pt x="326" y="1101"/>
                  <a:pt x="320" y="1099"/>
                </a:cubicBezTo>
                <a:cubicBezTo>
                  <a:pt x="318" y="1101"/>
                  <a:pt x="316" y="1102"/>
                  <a:pt x="314" y="1104"/>
                </a:cubicBezTo>
                <a:close/>
                <a:moveTo>
                  <a:pt x="1284" y="837"/>
                </a:moveTo>
                <a:cubicBezTo>
                  <a:pt x="1284" y="832"/>
                  <a:pt x="1286" y="829"/>
                  <a:pt x="1282" y="825"/>
                </a:cubicBezTo>
                <a:cubicBezTo>
                  <a:pt x="1278" y="825"/>
                  <a:pt x="1277" y="830"/>
                  <a:pt x="1273" y="830"/>
                </a:cubicBezTo>
                <a:cubicBezTo>
                  <a:pt x="1270" y="835"/>
                  <a:pt x="1268" y="839"/>
                  <a:pt x="1265" y="843"/>
                </a:cubicBezTo>
                <a:cubicBezTo>
                  <a:pt x="1267" y="843"/>
                  <a:pt x="1268" y="844"/>
                  <a:pt x="1269" y="845"/>
                </a:cubicBezTo>
                <a:cubicBezTo>
                  <a:pt x="1272" y="844"/>
                  <a:pt x="1275" y="843"/>
                  <a:pt x="1278" y="842"/>
                </a:cubicBezTo>
                <a:cubicBezTo>
                  <a:pt x="1280" y="840"/>
                  <a:pt x="1280" y="837"/>
                  <a:pt x="1284" y="837"/>
                </a:cubicBezTo>
                <a:close/>
                <a:moveTo>
                  <a:pt x="1394" y="621"/>
                </a:moveTo>
                <a:cubicBezTo>
                  <a:pt x="1390" y="623"/>
                  <a:pt x="1387" y="625"/>
                  <a:pt x="1383" y="628"/>
                </a:cubicBezTo>
                <a:cubicBezTo>
                  <a:pt x="1385" y="630"/>
                  <a:pt x="1384" y="632"/>
                  <a:pt x="1386" y="634"/>
                </a:cubicBezTo>
                <a:cubicBezTo>
                  <a:pt x="1390" y="631"/>
                  <a:pt x="1394" y="635"/>
                  <a:pt x="1398" y="633"/>
                </a:cubicBezTo>
                <a:cubicBezTo>
                  <a:pt x="1400" y="630"/>
                  <a:pt x="1401" y="627"/>
                  <a:pt x="1403" y="625"/>
                </a:cubicBezTo>
                <a:cubicBezTo>
                  <a:pt x="1402" y="622"/>
                  <a:pt x="1401" y="619"/>
                  <a:pt x="1400" y="616"/>
                </a:cubicBezTo>
                <a:cubicBezTo>
                  <a:pt x="1398" y="617"/>
                  <a:pt x="1396" y="618"/>
                  <a:pt x="1394" y="618"/>
                </a:cubicBezTo>
                <a:cubicBezTo>
                  <a:pt x="1393" y="619"/>
                  <a:pt x="1394" y="620"/>
                  <a:pt x="1394" y="621"/>
                </a:cubicBezTo>
                <a:close/>
                <a:moveTo>
                  <a:pt x="749" y="606"/>
                </a:moveTo>
                <a:cubicBezTo>
                  <a:pt x="751" y="601"/>
                  <a:pt x="751" y="597"/>
                  <a:pt x="748" y="593"/>
                </a:cubicBezTo>
                <a:cubicBezTo>
                  <a:pt x="744" y="593"/>
                  <a:pt x="740" y="591"/>
                  <a:pt x="737" y="595"/>
                </a:cubicBezTo>
                <a:cubicBezTo>
                  <a:pt x="736" y="597"/>
                  <a:pt x="735" y="600"/>
                  <a:pt x="735" y="604"/>
                </a:cubicBezTo>
                <a:cubicBezTo>
                  <a:pt x="736" y="605"/>
                  <a:pt x="738" y="607"/>
                  <a:pt x="740" y="609"/>
                </a:cubicBezTo>
                <a:cubicBezTo>
                  <a:pt x="743" y="608"/>
                  <a:pt x="746" y="607"/>
                  <a:pt x="749" y="606"/>
                </a:cubicBezTo>
                <a:close/>
                <a:moveTo>
                  <a:pt x="1023" y="721"/>
                </a:moveTo>
                <a:cubicBezTo>
                  <a:pt x="1019" y="721"/>
                  <a:pt x="1019" y="718"/>
                  <a:pt x="1019" y="716"/>
                </a:cubicBezTo>
                <a:cubicBezTo>
                  <a:pt x="1021" y="714"/>
                  <a:pt x="1025" y="712"/>
                  <a:pt x="1022" y="707"/>
                </a:cubicBezTo>
                <a:cubicBezTo>
                  <a:pt x="1019" y="706"/>
                  <a:pt x="1017" y="702"/>
                  <a:pt x="1012" y="706"/>
                </a:cubicBezTo>
                <a:cubicBezTo>
                  <a:pt x="1013" y="709"/>
                  <a:pt x="1014" y="713"/>
                  <a:pt x="1015" y="717"/>
                </a:cubicBezTo>
                <a:cubicBezTo>
                  <a:pt x="1014" y="718"/>
                  <a:pt x="1013" y="719"/>
                  <a:pt x="1012" y="720"/>
                </a:cubicBezTo>
                <a:cubicBezTo>
                  <a:pt x="1012" y="722"/>
                  <a:pt x="1013" y="724"/>
                  <a:pt x="1013" y="726"/>
                </a:cubicBezTo>
                <a:cubicBezTo>
                  <a:pt x="1016" y="727"/>
                  <a:pt x="1017" y="729"/>
                  <a:pt x="1021" y="729"/>
                </a:cubicBezTo>
                <a:cubicBezTo>
                  <a:pt x="1021" y="727"/>
                  <a:pt x="1022" y="724"/>
                  <a:pt x="1023" y="721"/>
                </a:cubicBezTo>
                <a:close/>
                <a:moveTo>
                  <a:pt x="767" y="609"/>
                </a:moveTo>
                <a:cubicBezTo>
                  <a:pt x="768" y="611"/>
                  <a:pt x="768" y="614"/>
                  <a:pt x="769" y="614"/>
                </a:cubicBezTo>
                <a:cubicBezTo>
                  <a:pt x="772" y="616"/>
                  <a:pt x="774" y="617"/>
                  <a:pt x="776" y="618"/>
                </a:cubicBezTo>
                <a:cubicBezTo>
                  <a:pt x="778" y="612"/>
                  <a:pt x="774" y="607"/>
                  <a:pt x="773" y="601"/>
                </a:cubicBezTo>
                <a:cubicBezTo>
                  <a:pt x="772" y="600"/>
                  <a:pt x="770" y="600"/>
                  <a:pt x="769" y="599"/>
                </a:cubicBezTo>
                <a:cubicBezTo>
                  <a:pt x="768" y="598"/>
                  <a:pt x="768" y="595"/>
                  <a:pt x="765" y="596"/>
                </a:cubicBezTo>
                <a:cubicBezTo>
                  <a:pt x="766" y="600"/>
                  <a:pt x="763" y="600"/>
                  <a:pt x="761" y="602"/>
                </a:cubicBezTo>
                <a:cubicBezTo>
                  <a:pt x="763" y="606"/>
                  <a:pt x="763" y="606"/>
                  <a:pt x="767" y="609"/>
                </a:cubicBezTo>
                <a:close/>
                <a:moveTo>
                  <a:pt x="1062" y="754"/>
                </a:moveTo>
                <a:cubicBezTo>
                  <a:pt x="1063" y="758"/>
                  <a:pt x="1057" y="759"/>
                  <a:pt x="1058" y="763"/>
                </a:cubicBezTo>
                <a:cubicBezTo>
                  <a:pt x="1059" y="764"/>
                  <a:pt x="1061" y="766"/>
                  <a:pt x="1062" y="767"/>
                </a:cubicBezTo>
                <a:cubicBezTo>
                  <a:pt x="1065" y="767"/>
                  <a:pt x="1068" y="766"/>
                  <a:pt x="1070" y="765"/>
                </a:cubicBezTo>
                <a:cubicBezTo>
                  <a:pt x="1072" y="762"/>
                  <a:pt x="1074" y="758"/>
                  <a:pt x="1078" y="756"/>
                </a:cubicBezTo>
                <a:cubicBezTo>
                  <a:pt x="1072" y="752"/>
                  <a:pt x="1068" y="752"/>
                  <a:pt x="1062" y="754"/>
                </a:cubicBezTo>
                <a:close/>
                <a:moveTo>
                  <a:pt x="1088" y="673"/>
                </a:moveTo>
                <a:cubicBezTo>
                  <a:pt x="1093" y="671"/>
                  <a:pt x="1095" y="676"/>
                  <a:pt x="1099" y="674"/>
                </a:cubicBezTo>
                <a:cubicBezTo>
                  <a:pt x="1098" y="671"/>
                  <a:pt x="1097" y="669"/>
                  <a:pt x="1097" y="666"/>
                </a:cubicBezTo>
                <a:cubicBezTo>
                  <a:pt x="1096" y="663"/>
                  <a:pt x="1092" y="662"/>
                  <a:pt x="1093" y="659"/>
                </a:cubicBezTo>
                <a:cubicBezTo>
                  <a:pt x="1090" y="658"/>
                  <a:pt x="1088" y="655"/>
                  <a:pt x="1084" y="655"/>
                </a:cubicBezTo>
                <a:cubicBezTo>
                  <a:pt x="1085" y="659"/>
                  <a:pt x="1082" y="661"/>
                  <a:pt x="1081" y="665"/>
                </a:cubicBezTo>
                <a:cubicBezTo>
                  <a:pt x="1084" y="667"/>
                  <a:pt x="1089" y="668"/>
                  <a:pt x="1088" y="673"/>
                </a:cubicBezTo>
                <a:close/>
                <a:moveTo>
                  <a:pt x="796" y="1218"/>
                </a:moveTo>
                <a:cubicBezTo>
                  <a:pt x="798" y="1216"/>
                  <a:pt x="799" y="1215"/>
                  <a:pt x="801" y="1213"/>
                </a:cubicBezTo>
                <a:cubicBezTo>
                  <a:pt x="800" y="1211"/>
                  <a:pt x="801" y="1208"/>
                  <a:pt x="799" y="1207"/>
                </a:cubicBezTo>
                <a:cubicBezTo>
                  <a:pt x="794" y="1207"/>
                  <a:pt x="794" y="1211"/>
                  <a:pt x="791" y="1213"/>
                </a:cubicBezTo>
                <a:cubicBezTo>
                  <a:pt x="788" y="1214"/>
                  <a:pt x="785" y="1215"/>
                  <a:pt x="786" y="1218"/>
                </a:cubicBezTo>
                <a:cubicBezTo>
                  <a:pt x="787" y="1222"/>
                  <a:pt x="781" y="1222"/>
                  <a:pt x="782" y="1226"/>
                </a:cubicBezTo>
                <a:cubicBezTo>
                  <a:pt x="784" y="1227"/>
                  <a:pt x="786" y="1229"/>
                  <a:pt x="789" y="1230"/>
                </a:cubicBezTo>
                <a:cubicBezTo>
                  <a:pt x="793" y="1226"/>
                  <a:pt x="791" y="1221"/>
                  <a:pt x="792" y="1217"/>
                </a:cubicBezTo>
                <a:cubicBezTo>
                  <a:pt x="793" y="1217"/>
                  <a:pt x="794" y="1217"/>
                  <a:pt x="796" y="1218"/>
                </a:cubicBezTo>
                <a:close/>
                <a:moveTo>
                  <a:pt x="604" y="985"/>
                </a:moveTo>
                <a:cubicBezTo>
                  <a:pt x="605" y="990"/>
                  <a:pt x="607" y="996"/>
                  <a:pt x="609" y="1002"/>
                </a:cubicBezTo>
                <a:cubicBezTo>
                  <a:pt x="611" y="1000"/>
                  <a:pt x="614" y="1001"/>
                  <a:pt x="616" y="998"/>
                </a:cubicBezTo>
                <a:cubicBezTo>
                  <a:pt x="615" y="996"/>
                  <a:pt x="614" y="993"/>
                  <a:pt x="614" y="991"/>
                </a:cubicBezTo>
                <a:cubicBezTo>
                  <a:pt x="616" y="988"/>
                  <a:pt x="618" y="985"/>
                  <a:pt x="614" y="982"/>
                </a:cubicBezTo>
                <a:cubicBezTo>
                  <a:pt x="611" y="983"/>
                  <a:pt x="608" y="984"/>
                  <a:pt x="604" y="985"/>
                </a:cubicBezTo>
                <a:close/>
                <a:moveTo>
                  <a:pt x="562" y="878"/>
                </a:moveTo>
                <a:cubicBezTo>
                  <a:pt x="559" y="871"/>
                  <a:pt x="556" y="869"/>
                  <a:pt x="552" y="873"/>
                </a:cubicBezTo>
                <a:cubicBezTo>
                  <a:pt x="549" y="875"/>
                  <a:pt x="546" y="875"/>
                  <a:pt x="544" y="877"/>
                </a:cubicBezTo>
                <a:cubicBezTo>
                  <a:pt x="542" y="883"/>
                  <a:pt x="542" y="883"/>
                  <a:pt x="548" y="886"/>
                </a:cubicBezTo>
                <a:cubicBezTo>
                  <a:pt x="553" y="884"/>
                  <a:pt x="555" y="878"/>
                  <a:pt x="562" y="878"/>
                </a:cubicBezTo>
                <a:close/>
                <a:moveTo>
                  <a:pt x="863" y="606"/>
                </a:moveTo>
                <a:cubicBezTo>
                  <a:pt x="858" y="607"/>
                  <a:pt x="857" y="612"/>
                  <a:pt x="853" y="615"/>
                </a:cubicBezTo>
                <a:cubicBezTo>
                  <a:pt x="856" y="617"/>
                  <a:pt x="859" y="618"/>
                  <a:pt x="860" y="619"/>
                </a:cubicBezTo>
                <a:cubicBezTo>
                  <a:pt x="864" y="618"/>
                  <a:pt x="868" y="617"/>
                  <a:pt x="871" y="616"/>
                </a:cubicBezTo>
                <a:cubicBezTo>
                  <a:pt x="870" y="614"/>
                  <a:pt x="870" y="612"/>
                  <a:pt x="870" y="611"/>
                </a:cubicBezTo>
                <a:cubicBezTo>
                  <a:pt x="867" y="609"/>
                  <a:pt x="865" y="607"/>
                  <a:pt x="863" y="606"/>
                </a:cubicBezTo>
                <a:close/>
                <a:moveTo>
                  <a:pt x="1048" y="1119"/>
                </a:moveTo>
                <a:cubicBezTo>
                  <a:pt x="1045" y="1123"/>
                  <a:pt x="1043" y="1127"/>
                  <a:pt x="1041" y="1130"/>
                </a:cubicBezTo>
                <a:cubicBezTo>
                  <a:pt x="1044" y="1133"/>
                  <a:pt x="1047" y="1131"/>
                  <a:pt x="1050" y="1130"/>
                </a:cubicBezTo>
                <a:cubicBezTo>
                  <a:pt x="1052" y="1126"/>
                  <a:pt x="1055" y="1123"/>
                  <a:pt x="1057" y="1119"/>
                </a:cubicBezTo>
                <a:cubicBezTo>
                  <a:pt x="1058" y="1117"/>
                  <a:pt x="1058" y="1116"/>
                  <a:pt x="1055" y="1114"/>
                </a:cubicBezTo>
                <a:cubicBezTo>
                  <a:pt x="1054" y="1118"/>
                  <a:pt x="1050" y="1119"/>
                  <a:pt x="1048" y="1119"/>
                </a:cubicBezTo>
                <a:close/>
                <a:moveTo>
                  <a:pt x="524" y="694"/>
                </a:moveTo>
                <a:cubicBezTo>
                  <a:pt x="524" y="697"/>
                  <a:pt x="525" y="700"/>
                  <a:pt x="524" y="702"/>
                </a:cubicBezTo>
                <a:cubicBezTo>
                  <a:pt x="527" y="703"/>
                  <a:pt x="527" y="707"/>
                  <a:pt x="528" y="709"/>
                </a:cubicBezTo>
                <a:cubicBezTo>
                  <a:pt x="531" y="708"/>
                  <a:pt x="533" y="707"/>
                  <a:pt x="535" y="707"/>
                </a:cubicBezTo>
                <a:cubicBezTo>
                  <a:pt x="533" y="698"/>
                  <a:pt x="533" y="698"/>
                  <a:pt x="529" y="693"/>
                </a:cubicBezTo>
                <a:cubicBezTo>
                  <a:pt x="527" y="693"/>
                  <a:pt x="526" y="694"/>
                  <a:pt x="524" y="694"/>
                </a:cubicBezTo>
                <a:close/>
                <a:moveTo>
                  <a:pt x="722" y="595"/>
                </a:moveTo>
                <a:cubicBezTo>
                  <a:pt x="722" y="593"/>
                  <a:pt x="722" y="591"/>
                  <a:pt x="720" y="588"/>
                </a:cubicBezTo>
                <a:cubicBezTo>
                  <a:pt x="719" y="589"/>
                  <a:pt x="718" y="589"/>
                  <a:pt x="716" y="589"/>
                </a:cubicBezTo>
                <a:cubicBezTo>
                  <a:pt x="714" y="594"/>
                  <a:pt x="707" y="597"/>
                  <a:pt x="709" y="605"/>
                </a:cubicBezTo>
                <a:cubicBezTo>
                  <a:pt x="715" y="604"/>
                  <a:pt x="717" y="601"/>
                  <a:pt x="718" y="596"/>
                </a:cubicBezTo>
                <a:cubicBezTo>
                  <a:pt x="720" y="596"/>
                  <a:pt x="721" y="596"/>
                  <a:pt x="722" y="595"/>
                </a:cubicBezTo>
                <a:close/>
                <a:moveTo>
                  <a:pt x="1076" y="518"/>
                </a:moveTo>
                <a:cubicBezTo>
                  <a:pt x="1072" y="523"/>
                  <a:pt x="1073" y="513"/>
                  <a:pt x="1069" y="516"/>
                </a:cubicBezTo>
                <a:cubicBezTo>
                  <a:pt x="1067" y="517"/>
                  <a:pt x="1069" y="519"/>
                  <a:pt x="1067" y="520"/>
                </a:cubicBezTo>
                <a:cubicBezTo>
                  <a:pt x="1066" y="521"/>
                  <a:pt x="1064" y="520"/>
                  <a:pt x="1063" y="522"/>
                </a:cubicBezTo>
                <a:cubicBezTo>
                  <a:pt x="1063" y="525"/>
                  <a:pt x="1065" y="527"/>
                  <a:pt x="1068" y="528"/>
                </a:cubicBezTo>
                <a:cubicBezTo>
                  <a:pt x="1070" y="527"/>
                  <a:pt x="1073" y="527"/>
                  <a:pt x="1076" y="526"/>
                </a:cubicBezTo>
                <a:cubicBezTo>
                  <a:pt x="1078" y="524"/>
                  <a:pt x="1078" y="521"/>
                  <a:pt x="1076" y="518"/>
                </a:cubicBezTo>
                <a:close/>
                <a:moveTo>
                  <a:pt x="906" y="1135"/>
                </a:moveTo>
                <a:cubicBezTo>
                  <a:pt x="902" y="1136"/>
                  <a:pt x="899" y="1137"/>
                  <a:pt x="897" y="1137"/>
                </a:cubicBezTo>
                <a:cubicBezTo>
                  <a:pt x="896" y="1138"/>
                  <a:pt x="896" y="1139"/>
                  <a:pt x="895" y="1140"/>
                </a:cubicBezTo>
                <a:cubicBezTo>
                  <a:pt x="898" y="1144"/>
                  <a:pt x="902" y="1146"/>
                  <a:pt x="906" y="1148"/>
                </a:cubicBezTo>
                <a:cubicBezTo>
                  <a:pt x="910" y="1143"/>
                  <a:pt x="906" y="1139"/>
                  <a:pt x="906" y="1135"/>
                </a:cubicBezTo>
                <a:close/>
                <a:moveTo>
                  <a:pt x="1063" y="1199"/>
                </a:moveTo>
                <a:cubicBezTo>
                  <a:pt x="1063" y="1202"/>
                  <a:pt x="1061" y="1204"/>
                  <a:pt x="1062" y="1206"/>
                </a:cubicBezTo>
                <a:cubicBezTo>
                  <a:pt x="1063" y="1208"/>
                  <a:pt x="1065" y="1206"/>
                  <a:pt x="1066" y="1207"/>
                </a:cubicBezTo>
                <a:cubicBezTo>
                  <a:pt x="1067" y="1208"/>
                  <a:pt x="1066" y="1211"/>
                  <a:pt x="1070" y="1211"/>
                </a:cubicBezTo>
                <a:cubicBezTo>
                  <a:pt x="1071" y="1208"/>
                  <a:pt x="1072" y="1205"/>
                  <a:pt x="1073" y="1203"/>
                </a:cubicBezTo>
                <a:cubicBezTo>
                  <a:pt x="1073" y="1199"/>
                  <a:pt x="1070" y="1198"/>
                  <a:pt x="1068" y="1198"/>
                </a:cubicBezTo>
                <a:cubicBezTo>
                  <a:pt x="1066" y="1198"/>
                  <a:pt x="1064" y="1199"/>
                  <a:pt x="1063" y="1199"/>
                </a:cubicBezTo>
                <a:close/>
                <a:moveTo>
                  <a:pt x="1151" y="1041"/>
                </a:moveTo>
                <a:cubicBezTo>
                  <a:pt x="1148" y="1040"/>
                  <a:pt x="1146" y="1040"/>
                  <a:pt x="1143" y="1039"/>
                </a:cubicBezTo>
                <a:cubicBezTo>
                  <a:pt x="1143" y="1041"/>
                  <a:pt x="1142" y="1042"/>
                  <a:pt x="1142" y="1043"/>
                </a:cubicBezTo>
                <a:cubicBezTo>
                  <a:pt x="1141" y="1047"/>
                  <a:pt x="1145" y="1048"/>
                  <a:pt x="1146" y="1051"/>
                </a:cubicBezTo>
                <a:cubicBezTo>
                  <a:pt x="1149" y="1048"/>
                  <a:pt x="1152" y="1053"/>
                  <a:pt x="1156" y="1050"/>
                </a:cubicBezTo>
                <a:cubicBezTo>
                  <a:pt x="1153" y="1047"/>
                  <a:pt x="1151" y="1045"/>
                  <a:pt x="1151" y="1041"/>
                </a:cubicBezTo>
                <a:close/>
                <a:moveTo>
                  <a:pt x="687" y="715"/>
                </a:moveTo>
                <a:cubicBezTo>
                  <a:pt x="689" y="714"/>
                  <a:pt x="690" y="714"/>
                  <a:pt x="691" y="714"/>
                </a:cubicBezTo>
                <a:cubicBezTo>
                  <a:pt x="692" y="712"/>
                  <a:pt x="693" y="710"/>
                  <a:pt x="695" y="708"/>
                </a:cubicBezTo>
                <a:cubicBezTo>
                  <a:pt x="693" y="706"/>
                  <a:pt x="694" y="703"/>
                  <a:pt x="693" y="702"/>
                </a:cubicBezTo>
                <a:cubicBezTo>
                  <a:pt x="690" y="700"/>
                  <a:pt x="688" y="700"/>
                  <a:pt x="685" y="702"/>
                </a:cubicBezTo>
                <a:cubicBezTo>
                  <a:pt x="687" y="706"/>
                  <a:pt x="683" y="710"/>
                  <a:pt x="687" y="715"/>
                </a:cubicBezTo>
                <a:close/>
                <a:moveTo>
                  <a:pt x="666" y="614"/>
                </a:moveTo>
                <a:cubicBezTo>
                  <a:pt x="662" y="610"/>
                  <a:pt x="660" y="607"/>
                  <a:pt x="660" y="602"/>
                </a:cubicBezTo>
                <a:cubicBezTo>
                  <a:pt x="656" y="603"/>
                  <a:pt x="654" y="603"/>
                  <a:pt x="652" y="605"/>
                </a:cubicBezTo>
                <a:cubicBezTo>
                  <a:pt x="653" y="608"/>
                  <a:pt x="654" y="610"/>
                  <a:pt x="654" y="613"/>
                </a:cubicBezTo>
                <a:cubicBezTo>
                  <a:pt x="658" y="614"/>
                  <a:pt x="660" y="618"/>
                  <a:pt x="666" y="614"/>
                </a:cubicBezTo>
                <a:close/>
                <a:moveTo>
                  <a:pt x="471" y="1014"/>
                </a:moveTo>
                <a:cubicBezTo>
                  <a:pt x="470" y="1009"/>
                  <a:pt x="469" y="1006"/>
                  <a:pt x="468" y="1003"/>
                </a:cubicBezTo>
                <a:cubicBezTo>
                  <a:pt x="462" y="1002"/>
                  <a:pt x="462" y="1007"/>
                  <a:pt x="460" y="1010"/>
                </a:cubicBezTo>
                <a:cubicBezTo>
                  <a:pt x="461" y="1012"/>
                  <a:pt x="460" y="1014"/>
                  <a:pt x="462" y="1016"/>
                </a:cubicBezTo>
                <a:cubicBezTo>
                  <a:pt x="465" y="1015"/>
                  <a:pt x="468" y="1014"/>
                  <a:pt x="471" y="1014"/>
                </a:cubicBezTo>
                <a:close/>
                <a:moveTo>
                  <a:pt x="1112" y="680"/>
                </a:moveTo>
                <a:cubicBezTo>
                  <a:pt x="1112" y="676"/>
                  <a:pt x="1110" y="675"/>
                  <a:pt x="1108" y="674"/>
                </a:cubicBezTo>
                <a:cubicBezTo>
                  <a:pt x="1105" y="678"/>
                  <a:pt x="1103" y="682"/>
                  <a:pt x="1101" y="686"/>
                </a:cubicBezTo>
                <a:cubicBezTo>
                  <a:pt x="1100" y="687"/>
                  <a:pt x="1101" y="688"/>
                  <a:pt x="1101" y="689"/>
                </a:cubicBezTo>
                <a:cubicBezTo>
                  <a:pt x="1104" y="689"/>
                  <a:pt x="1106" y="688"/>
                  <a:pt x="1108" y="687"/>
                </a:cubicBezTo>
                <a:cubicBezTo>
                  <a:pt x="1111" y="685"/>
                  <a:pt x="1108" y="681"/>
                  <a:pt x="1112" y="680"/>
                </a:cubicBezTo>
                <a:close/>
                <a:moveTo>
                  <a:pt x="1027" y="622"/>
                </a:moveTo>
                <a:cubicBezTo>
                  <a:pt x="1027" y="621"/>
                  <a:pt x="1027" y="619"/>
                  <a:pt x="1025" y="618"/>
                </a:cubicBezTo>
                <a:cubicBezTo>
                  <a:pt x="1023" y="618"/>
                  <a:pt x="1021" y="619"/>
                  <a:pt x="1018" y="619"/>
                </a:cubicBezTo>
                <a:cubicBezTo>
                  <a:pt x="1021" y="622"/>
                  <a:pt x="1016" y="625"/>
                  <a:pt x="1019" y="627"/>
                </a:cubicBezTo>
                <a:cubicBezTo>
                  <a:pt x="1020" y="629"/>
                  <a:pt x="1021" y="630"/>
                  <a:pt x="1023" y="630"/>
                </a:cubicBezTo>
                <a:cubicBezTo>
                  <a:pt x="1024" y="627"/>
                  <a:pt x="1026" y="625"/>
                  <a:pt x="1027" y="622"/>
                </a:cubicBezTo>
                <a:close/>
                <a:moveTo>
                  <a:pt x="746" y="578"/>
                </a:moveTo>
                <a:cubicBezTo>
                  <a:pt x="746" y="576"/>
                  <a:pt x="746" y="574"/>
                  <a:pt x="744" y="572"/>
                </a:cubicBezTo>
                <a:cubicBezTo>
                  <a:pt x="741" y="573"/>
                  <a:pt x="738" y="574"/>
                  <a:pt x="736" y="575"/>
                </a:cubicBezTo>
                <a:cubicBezTo>
                  <a:pt x="736" y="577"/>
                  <a:pt x="737" y="579"/>
                  <a:pt x="737" y="581"/>
                </a:cubicBezTo>
                <a:cubicBezTo>
                  <a:pt x="741" y="583"/>
                  <a:pt x="744" y="583"/>
                  <a:pt x="746" y="578"/>
                </a:cubicBezTo>
                <a:close/>
                <a:moveTo>
                  <a:pt x="1182" y="802"/>
                </a:moveTo>
                <a:cubicBezTo>
                  <a:pt x="1178" y="800"/>
                  <a:pt x="1176" y="798"/>
                  <a:pt x="1173" y="798"/>
                </a:cubicBezTo>
                <a:cubicBezTo>
                  <a:pt x="1172" y="800"/>
                  <a:pt x="1170" y="802"/>
                  <a:pt x="1169" y="804"/>
                </a:cubicBezTo>
                <a:cubicBezTo>
                  <a:pt x="1170" y="806"/>
                  <a:pt x="1170" y="808"/>
                  <a:pt x="1171" y="808"/>
                </a:cubicBezTo>
                <a:cubicBezTo>
                  <a:pt x="1174" y="808"/>
                  <a:pt x="1177" y="807"/>
                  <a:pt x="1179" y="806"/>
                </a:cubicBezTo>
                <a:cubicBezTo>
                  <a:pt x="1180" y="805"/>
                  <a:pt x="1181" y="804"/>
                  <a:pt x="1182" y="802"/>
                </a:cubicBezTo>
                <a:close/>
                <a:moveTo>
                  <a:pt x="1213" y="1082"/>
                </a:moveTo>
                <a:cubicBezTo>
                  <a:pt x="1208" y="1082"/>
                  <a:pt x="1207" y="1085"/>
                  <a:pt x="1204" y="1086"/>
                </a:cubicBezTo>
                <a:cubicBezTo>
                  <a:pt x="1205" y="1089"/>
                  <a:pt x="1205" y="1091"/>
                  <a:pt x="1207" y="1093"/>
                </a:cubicBezTo>
                <a:cubicBezTo>
                  <a:pt x="1210" y="1092"/>
                  <a:pt x="1213" y="1092"/>
                  <a:pt x="1214" y="1088"/>
                </a:cubicBezTo>
                <a:cubicBezTo>
                  <a:pt x="1214" y="1086"/>
                  <a:pt x="1213" y="1084"/>
                  <a:pt x="1213" y="1082"/>
                </a:cubicBezTo>
                <a:close/>
                <a:moveTo>
                  <a:pt x="868" y="642"/>
                </a:moveTo>
                <a:cubicBezTo>
                  <a:pt x="865" y="640"/>
                  <a:pt x="862" y="639"/>
                  <a:pt x="860" y="642"/>
                </a:cubicBezTo>
                <a:cubicBezTo>
                  <a:pt x="861" y="645"/>
                  <a:pt x="862" y="649"/>
                  <a:pt x="863" y="652"/>
                </a:cubicBezTo>
                <a:cubicBezTo>
                  <a:pt x="867" y="653"/>
                  <a:pt x="868" y="650"/>
                  <a:pt x="869" y="648"/>
                </a:cubicBezTo>
                <a:cubicBezTo>
                  <a:pt x="869" y="646"/>
                  <a:pt x="868" y="644"/>
                  <a:pt x="868" y="642"/>
                </a:cubicBezTo>
                <a:close/>
                <a:moveTo>
                  <a:pt x="643" y="802"/>
                </a:moveTo>
                <a:cubicBezTo>
                  <a:pt x="642" y="799"/>
                  <a:pt x="642" y="797"/>
                  <a:pt x="639" y="796"/>
                </a:cubicBezTo>
                <a:cubicBezTo>
                  <a:pt x="636" y="796"/>
                  <a:pt x="637" y="792"/>
                  <a:pt x="635" y="791"/>
                </a:cubicBezTo>
                <a:cubicBezTo>
                  <a:pt x="634" y="791"/>
                  <a:pt x="633" y="791"/>
                  <a:pt x="632" y="791"/>
                </a:cubicBezTo>
                <a:cubicBezTo>
                  <a:pt x="633" y="795"/>
                  <a:pt x="634" y="799"/>
                  <a:pt x="635" y="802"/>
                </a:cubicBezTo>
                <a:cubicBezTo>
                  <a:pt x="638" y="804"/>
                  <a:pt x="640" y="804"/>
                  <a:pt x="643" y="802"/>
                </a:cubicBezTo>
                <a:close/>
                <a:moveTo>
                  <a:pt x="764" y="618"/>
                </a:moveTo>
                <a:cubicBezTo>
                  <a:pt x="763" y="616"/>
                  <a:pt x="763" y="613"/>
                  <a:pt x="761" y="612"/>
                </a:cubicBezTo>
                <a:cubicBezTo>
                  <a:pt x="758" y="611"/>
                  <a:pt x="756" y="613"/>
                  <a:pt x="755" y="616"/>
                </a:cubicBezTo>
                <a:cubicBezTo>
                  <a:pt x="756" y="619"/>
                  <a:pt x="755" y="622"/>
                  <a:pt x="759" y="625"/>
                </a:cubicBezTo>
                <a:cubicBezTo>
                  <a:pt x="761" y="623"/>
                  <a:pt x="760" y="619"/>
                  <a:pt x="764" y="618"/>
                </a:cubicBezTo>
                <a:close/>
                <a:moveTo>
                  <a:pt x="1065" y="1134"/>
                </a:moveTo>
                <a:cubicBezTo>
                  <a:pt x="1068" y="1131"/>
                  <a:pt x="1068" y="1129"/>
                  <a:pt x="1066" y="1127"/>
                </a:cubicBezTo>
                <a:cubicBezTo>
                  <a:pt x="1064" y="1126"/>
                  <a:pt x="1062" y="1127"/>
                  <a:pt x="1060" y="1128"/>
                </a:cubicBezTo>
                <a:cubicBezTo>
                  <a:pt x="1058" y="1130"/>
                  <a:pt x="1057" y="1132"/>
                  <a:pt x="1056" y="1134"/>
                </a:cubicBezTo>
                <a:cubicBezTo>
                  <a:pt x="1057" y="1134"/>
                  <a:pt x="1058" y="1135"/>
                  <a:pt x="1060" y="1136"/>
                </a:cubicBezTo>
                <a:cubicBezTo>
                  <a:pt x="1061" y="1135"/>
                  <a:pt x="1063" y="1135"/>
                  <a:pt x="1065" y="1134"/>
                </a:cubicBezTo>
                <a:close/>
                <a:moveTo>
                  <a:pt x="624" y="784"/>
                </a:moveTo>
                <a:cubicBezTo>
                  <a:pt x="620" y="784"/>
                  <a:pt x="616" y="784"/>
                  <a:pt x="615" y="790"/>
                </a:cubicBezTo>
                <a:cubicBezTo>
                  <a:pt x="619" y="790"/>
                  <a:pt x="617" y="795"/>
                  <a:pt x="620" y="796"/>
                </a:cubicBezTo>
                <a:cubicBezTo>
                  <a:pt x="621" y="796"/>
                  <a:pt x="621" y="796"/>
                  <a:pt x="622" y="796"/>
                </a:cubicBezTo>
                <a:cubicBezTo>
                  <a:pt x="624" y="793"/>
                  <a:pt x="620" y="791"/>
                  <a:pt x="622" y="788"/>
                </a:cubicBezTo>
                <a:cubicBezTo>
                  <a:pt x="624" y="788"/>
                  <a:pt x="625" y="787"/>
                  <a:pt x="624" y="784"/>
                </a:cubicBezTo>
                <a:close/>
                <a:moveTo>
                  <a:pt x="828" y="627"/>
                </a:moveTo>
                <a:cubicBezTo>
                  <a:pt x="831" y="627"/>
                  <a:pt x="834" y="626"/>
                  <a:pt x="837" y="625"/>
                </a:cubicBezTo>
                <a:cubicBezTo>
                  <a:pt x="836" y="623"/>
                  <a:pt x="836" y="622"/>
                  <a:pt x="836" y="621"/>
                </a:cubicBezTo>
                <a:cubicBezTo>
                  <a:pt x="832" y="621"/>
                  <a:pt x="829" y="618"/>
                  <a:pt x="826" y="621"/>
                </a:cubicBezTo>
                <a:cubicBezTo>
                  <a:pt x="826" y="623"/>
                  <a:pt x="827" y="625"/>
                  <a:pt x="828" y="627"/>
                </a:cubicBezTo>
                <a:close/>
                <a:moveTo>
                  <a:pt x="724" y="609"/>
                </a:moveTo>
                <a:cubicBezTo>
                  <a:pt x="728" y="608"/>
                  <a:pt x="730" y="607"/>
                  <a:pt x="734" y="606"/>
                </a:cubicBezTo>
                <a:cubicBezTo>
                  <a:pt x="733" y="604"/>
                  <a:pt x="733" y="601"/>
                  <a:pt x="731" y="599"/>
                </a:cubicBezTo>
                <a:cubicBezTo>
                  <a:pt x="730" y="600"/>
                  <a:pt x="729" y="600"/>
                  <a:pt x="727" y="600"/>
                </a:cubicBezTo>
                <a:cubicBezTo>
                  <a:pt x="726" y="603"/>
                  <a:pt x="724" y="605"/>
                  <a:pt x="724" y="609"/>
                </a:cubicBezTo>
                <a:close/>
                <a:moveTo>
                  <a:pt x="1253" y="787"/>
                </a:moveTo>
                <a:cubicBezTo>
                  <a:pt x="1252" y="789"/>
                  <a:pt x="1252" y="790"/>
                  <a:pt x="1250" y="791"/>
                </a:cubicBezTo>
                <a:cubicBezTo>
                  <a:pt x="1249" y="792"/>
                  <a:pt x="1247" y="793"/>
                  <a:pt x="1249" y="796"/>
                </a:cubicBezTo>
                <a:cubicBezTo>
                  <a:pt x="1252" y="795"/>
                  <a:pt x="1256" y="794"/>
                  <a:pt x="1260" y="793"/>
                </a:cubicBezTo>
                <a:cubicBezTo>
                  <a:pt x="1259" y="791"/>
                  <a:pt x="1259" y="789"/>
                  <a:pt x="1258" y="788"/>
                </a:cubicBezTo>
                <a:cubicBezTo>
                  <a:pt x="1256" y="788"/>
                  <a:pt x="1255" y="789"/>
                  <a:pt x="1253" y="787"/>
                </a:cubicBezTo>
                <a:close/>
                <a:moveTo>
                  <a:pt x="607" y="715"/>
                </a:moveTo>
                <a:cubicBezTo>
                  <a:pt x="612" y="716"/>
                  <a:pt x="614" y="713"/>
                  <a:pt x="617" y="710"/>
                </a:cubicBezTo>
                <a:cubicBezTo>
                  <a:pt x="614" y="708"/>
                  <a:pt x="611" y="706"/>
                  <a:pt x="608" y="708"/>
                </a:cubicBezTo>
                <a:cubicBezTo>
                  <a:pt x="606" y="710"/>
                  <a:pt x="606" y="712"/>
                  <a:pt x="607" y="715"/>
                </a:cubicBezTo>
                <a:close/>
                <a:moveTo>
                  <a:pt x="459" y="1025"/>
                </a:moveTo>
                <a:cubicBezTo>
                  <a:pt x="456" y="1023"/>
                  <a:pt x="453" y="1024"/>
                  <a:pt x="451" y="1021"/>
                </a:cubicBezTo>
                <a:cubicBezTo>
                  <a:pt x="450" y="1022"/>
                  <a:pt x="448" y="1021"/>
                  <a:pt x="447" y="1023"/>
                </a:cubicBezTo>
                <a:cubicBezTo>
                  <a:pt x="448" y="1025"/>
                  <a:pt x="448" y="1028"/>
                  <a:pt x="450" y="1029"/>
                </a:cubicBezTo>
                <a:cubicBezTo>
                  <a:pt x="452" y="1028"/>
                  <a:pt x="456" y="1029"/>
                  <a:pt x="459" y="1025"/>
                </a:cubicBezTo>
                <a:close/>
                <a:moveTo>
                  <a:pt x="897" y="631"/>
                </a:moveTo>
                <a:cubicBezTo>
                  <a:pt x="897" y="629"/>
                  <a:pt x="897" y="626"/>
                  <a:pt x="894" y="624"/>
                </a:cubicBezTo>
                <a:cubicBezTo>
                  <a:pt x="892" y="626"/>
                  <a:pt x="887" y="628"/>
                  <a:pt x="888" y="633"/>
                </a:cubicBezTo>
                <a:cubicBezTo>
                  <a:pt x="891" y="633"/>
                  <a:pt x="894" y="632"/>
                  <a:pt x="897" y="631"/>
                </a:cubicBezTo>
                <a:close/>
                <a:moveTo>
                  <a:pt x="483" y="886"/>
                </a:moveTo>
                <a:cubicBezTo>
                  <a:pt x="478" y="889"/>
                  <a:pt x="478" y="891"/>
                  <a:pt x="479" y="895"/>
                </a:cubicBezTo>
                <a:cubicBezTo>
                  <a:pt x="483" y="895"/>
                  <a:pt x="485" y="895"/>
                  <a:pt x="487" y="895"/>
                </a:cubicBezTo>
                <a:cubicBezTo>
                  <a:pt x="486" y="892"/>
                  <a:pt x="483" y="890"/>
                  <a:pt x="483" y="886"/>
                </a:cubicBezTo>
                <a:close/>
                <a:moveTo>
                  <a:pt x="472" y="926"/>
                </a:moveTo>
                <a:cubicBezTo>
                  <a:pt x="474" y="924"/>
                  <a:pt x="477" y="925"/>
                  <a:pt x="479" y="922"/>
                </a:cubicBezTo>
                <a:cubicBezTo>
                  <a:pt x="476" y="920"/>
                  <a:pt x="474" y="918"/>
                  <a:pt x="470" y="918"/>
                </a:cubicBezTo>
                <a:cubicBezTo>
                  <a:pt x="469" y="921"/>
                  <a:pt x="471" y="923"/>
                  <a:pt x="472" y="926"/>
                </a:cubicBezTo>
                <a:close/>
                <a:moveTo>
                  <a:pt x="1162" y="1185"/>
                </a:moveTo>
                <a:cubicBezTo>
                  <a:pt x="1165" y="1186"/>
                  <a:pt x="1167" y="1186"/>
                  <a:pt x="1170" y="1184"/>
                </a:cubicBezTo>
                <a:cubicBezTo>
                  <a:pt x="1169" y="1182"/>
                  <a:pt x="1169" y="1179"/>
                  <a:pt x="1166" y="1177"/>
                </a:cubicBezTo>
                <a:cubicBezTo>
                  <a:pt x="1163" y="1179"/>
                  <a:pt x="1163" y="1182"/>
                  <a:pt x="1162" y="1185"/>
                </a:cubicBezTo>
                <a:close/>
                <a:moveTo>
                  <a:pt x="476" y="1021"/>
                </a:moveTo>
                <a:cubicBezTo>
                  <a:pt x="479" y="1019"/>
                  <a:pt x="480" y="1016"/>
                  <a:pt x="481" y="1014"/>
                </a:cubicBezTo>
                <a:cubicBezTo>
                  <a:pt x="479" y="1012"/>
                  <a:pt x="476" y="1011"/>
                  <a:pt x="473" y="1014"/>
                </a:cubicBezTo>
                <a:cubicBezTo>
                  <a:pt x="473" y="1016"/>
                  <a:pt x="474" y="1018"/>
                  <a:pt x="476" y="1021"/>
                </a:cubicBezTo>
                <a:close/>
                <a:moveTo>
                  <a:pt x="1009" y="1192"/>
                </a:moveTo>
                <a:cubicBezTo>
                  <a:pt x="1008" y="1190"/>
                  <a:pt x="1006" y="1188"/>
                  <a:pt x="1004" y="1186"/>
                </a:cubicBezTo>
                <a:cubicBezTo>
                  <a:pt x="1002" y="1188"/>
                  <a:pt x="1000" y="1189"/>
                  <a:pt x="1001" y="1192"/>
                </a:cubicBezTo>
                <a:cubicBezTo>
                  <a:pt x="1003" y="1194"/>
                  <a:pt x="1006" y="1196"/>
                  <a:pt x="1009" y="1192"/>
                </a:cubicBezTo>
                <a:close/>
                <a:moveTo>
                  <a:pt x="695" y="689"/>
                </a:moveTo>
                <a:cubicBezTo>
                  <a:pt x="697" y="693"/>
                  <a:pt x="700" y="693"/>
                  <a:pt x="702" y="695"/>
                </a:cubicBezTo>
                <a:cubicBezTo>
                  <a:pt x="703" y="693"/>
                  <a:pt x="702" y="692"/>
                  <a:pt x="703" y="691"/>
                </a:cubicBezTo>
                <a:cubicBezTo>
                  <a:pt x="704" y="690"/>
                  <a:pt x="704" y="689"/>
                  <a:pt x="703" y="687"/>
                </a:cubicBezTo>
                <a:cubicBezTo>
                  <a:pt x="701" y="687"/>
                  <a:pt x="698" y="688"/>
                  <a:pt x="695" y="689"/>
                </a:cubicBezTo>
                <a:close/>
                <a:moveTo>
                  <a:pt x="604" y="729"/>
                </a:moveTo>
                <a:cubicBezTo>
                  <a:pt x="602" y="722"/>
                  <a:pt x="601" y="721"/>
                  <a:pt x="595" y="724"/>
                </a:cubicBezTo>
                <a:cubicBezTo>
                  <a:pt x="595" y="727"/>
                  <a:pt x="597" y="726"/>
                  <a:pt x="599" y="726"/>
                </a:cubicBezTo>
                <a:cubicBezTo>
                  <a:pt x="601" y="727"/>
                  <a:pt x="600" y="730"/>
                  <a:pt x="604" y="729"/>
                </a:cubicBezTo>
                <a:close/>
                <a:moveTo>
                  <a:pt x="879" y="1270"/>
                </a:moveTo>
                <a:cubicBezTo>
                  <a:pt x="873" y="1271"/>
                  <a:pt x="873" y="1271"/>
                  <a:pt x="874" y="1277"/>
                </a:cubicBezTo>
                <a:cubicBezTo>
                  <a:pt x="876" y="1276"/>
                  <a:pt x="878" y="1276"/>
                  <a:pt x="881" y="1275"/>
                </a:cubicBezTo>
                <a:cubicBezTo>
                  <a:pt x="880" y="1273"/>
                  <a:pt x="880" y="1271"/>
                  <a:pt x="879" y="1270"/>
                </a:cubicBezTo>
                <a:close/>
                <a:moveTo>
                  <a:pt x="513" y="711"/>
                </a:moveTo>
                <a:cubicBezTo>
                  <a:pt x="509" y="714"/>
                  <a:pt x="509" y="714"/>
                  <a:pt x="510" y="718"/>
                </a:cubicBezTo>
                <a:cubicBezTo>
                  <a:pt x="510" y="719"/>
                  <a:pt x="511" y="719"/>
                  <a:pt x="511" y="719"/>
                </a:cubicBezTo>
                <a:cubicBezTo>
                  <a:pt x="513" y="719"/>
                  <a:pt x="515" y="719"/>
                  <a:pt x="516" y="717"/>
                </a:cubicBezTo>
                <a:cubicBezTo>
                  <a:pt x="514" y="715"/>
                  <a:pt x="516" y="712"/>
                  <a:pt x="513" y="711"/>
                </a:cubicBezTo>
                <a:close/>
                <a:moveTo>
                  <a:pt x="1180" y="1198"/>
                </a:moveTo>
                <a:cubicBezTo>
                  <a:pt x="1181" y="1197"/>
                  <a:pt x="1184" y="1198"/>
                  <a:pt x="1185" y="1196"/>
                </a:cubicBezTo>
                <a:cubicBezTo>
                  <a:pt x="1185" y="1193"/>
                  <a:pt x="1184" y="1191"/>
                  <a:pt x="1181" y="1190"/>
                </a:cubicBezTo>
                <a:cubicBezTo>
                  <a:pt x="1178" y="1192"/>
                  <a:pt x="1179" y="1195"/>
                  <a:pt x="1180" y="1198"/>
                </a:cubicBezTo>
                <a:close/>
                <a:moveTo>
                  <a:pt x="1230" y="1232"/>
                </a:moveTo>
                <a:cubicBezTo>
                  <a:pt x="1228" y="1228"/>
                  <a:pt x="1226" y="1226"/>
                  <a:pt x="1225" y="1226"/>
                </a:cubicBezTo>
                <a:cubicBezTo>
                  <a:pt x="1223" y="1231"/>
                  <a:pt x="1223" y="1233"/>
                  <a:pt x="1225" y="1234"/>
                </a:cubicBezTo>
                <a:cubicBezTo>
                  <a:pt x="1226" y="1233"/>
                  <a:pt x="1228" y="1233"/>
                  <a:pt x="1230" y="1232"/>
                </a:cubicBezTo>
                <a:close/>
                <a:moveTo>
                  <a:pt x="1390" y="640"/>
                </a:moveTo>
                <a:cubicBezTo>
                  <a:pt x="1390" y="644"/>
                  <a:pt x="1386" y="646"/>
                  <a:pt x="1388" y="649"/>
                </a:cubicBezTo>
                <a:cubicBezTo>
                  <a:pt x="1391" y="649"/>
                  <a:pt x="1392" y="646"/>
                  <a:pt x="1394" y="645"/>
                </a:cubicBezTo>
                <a:cubicBezTo>
                  <a:pt x="1394" y="642"/>
                  <a:pt x="1392" y="642"/>
                  <a:pt x="1390" y="640"/>
                </a:cubicBezTo>
                <a:close/>
                <a:moveTo>
                  <a:pt x="806" y="1235"/>
                </a:moveTo>
                <a:cubicBezTo>
                  <a:pt x="811" y="1240"/>
                  <a:pt x="811" y="1240"/>
                  <a:pt x="816" y="1237"/>
                </a:cubicBezTo>
                <a:cubicBezTo>
                  <a:pt x="813" y="1233"/>
                  <a:pt x="811" y="1233"/>
                  <a:pt x="806" y="1235"/>
                </a:cubicBezTo>
                <a:close/>
                <a:moveTo>
                  <a:pt x="953" y="1178"/>
                </a:moveTo>
                <a:cubicBezTo>
                  <a:pt x="951" y="1180"/>
                  <a:pt x="948" y="1182"/>
                  <a:pt x="948" y="1186"/>
                </a:cubicBezTo>
                <a:cubicBezTo>
                  <a:pt x="949" y="1187"/>
                  <a:pt x="950" y="1187"/>
                  <a:pt x="951" y="1187"/>
                </a:cubicBezTo>
                <a:cubicBezTo>
                  <a:pt x="954" y="1183"/>
                  <a:pt x="954" y="1182"/>
                  <a:pt x="953" y="1178"/>
                </a:cubicBezTo>
                <a:close/>
                <a:moveTo>
                  <a:pt x="1150" y="1128"/>
                </a:moveTo>
                <a:cubicBezTo>
                  <a:pt x="1151" y="1131"/>
                  <a:pt x="1151" y="1135"/>
                  <a:pt x="1154" y="1137"/>
                </a:cubicBezTo>
                <a:cubicBezTo>
                  <a:pt x="1155" y="1137"/>
                  <a:pt x="1155" y="1136"/>
                  <a:pt x="1156" y="1136"/>
                </a:cubicBezTo>
                <a:cubicBezTo>
                  <a:pt x="1155" y="1133"/>
                  <a:pt x="1155" y="1130"/>
                  <a:pt x="1154" y="1127"/>
                </a:cubicBezTo>
                <a:cubicBezTo>
                  <a:pt x="1153" y="1127"/>
                  <a:pt x="1152" y="1128"/>
                  <a:pt x="1150" y="1128"/>
                </a:cubicBezTo>
                <a:close/>
                <a:moveTo>
                  <a:pt x="1082" y="1006"/>
                </a:moveTo>
                <a:cubicBezTo>
                  <a:pt x="1085" y="1005"/>
                  <a:pt x="1088" y="1006"/>
                  <a:pt x="1090" y="1003"/>
                </a:cubicBezTo>
                <a:cubicBezTo>
                  <a:pt x="1089" y="1001"/>
                  <a:pt x="1087" y="1000"/>
                  <a:pt x="1084" y="999"/>
                </a:cubicBezTo>
                <a:cubicBezTo>
                  <a:pt x="1086" y="1002"/>
                  <a:pt x="1080" y="1001"/>
                  <a:pt x="1082" y="1006"/>
                </a:cubicBezTo>
                <a:close/>
                <a:moveTo>
                  <a:pt x="1285" y="660"/>
                </a:moveTo>
                <a:cubicBezTo>
                  <a:pt x="1285" y="657"/>
                  <a:pt x="1289" y="656"/>
                  <a:pt x="1286" y="653"/>
                </a:cubicBezTo>
                <a:cubicBezTo>
                  <a:pt x="1283" y="653"/>
                  <a:pt x="1280" y="654"/>
                  <a:pt x="1280" y="657"/>
                </a:cubicBezTo>
                <a:cubicBezTo>
                  <a:pt x="1281" y="658"/>
                  <a:pt x="1282" y="659"/>
                  <a:pt x="1285" y="660"/>
                </a:cubicBezTo>
                <a:close/>
                <a:moveTo>
                  <a:pt x="502" y="717"/>
                </a:moveTo>
                <a:cubicBezTo>
                  <a:pt x="500" y="719"/>
                  <a:pt x="498" y="721"/>
                  <a:pt x="500" y="725"/>
                </a:cubicBezTo>
                <a:cubicBezTo>
                  <a:pt x="502" y="723"/>
                  <a:pt x="504" y="724"/>
                  <a:pt x="505" y="722"/>
                </a:cubicBezTo>
                <a:cubicBezTo>
                  <a:pt x="504" y="721"/>
                  <a:pt x="505" y="719"/>
                  <a:pt x="502" y="717"/>
                </a:cubicBezTo>
                <a:close/>
                <a:moveTo>
                  <a:pt x="367" y="1087"/>
                </a:moveTo>
                <a:cubicBezTo>
                  <a:pt x="364" y="1088"/>
                  <a:pt x="362" y="1088"/>
                  <a:pt x="360" y="1090"/>
                </a:cubicBezTo>
                <a:cubicBezTo>
                  <a:pt x="360" y="1091"/>
                  <a:pt x="360" y="1091"/>
                  <a:pt x="360" y="1092"/>
                </a:cubicBezTo>
                <a:cubicBezTo>
                  <a:pt x="364" y="1093"/>
                  <a:pt x="366" y="1091"/>
                  <a:pt x="367" y="1087"/>
                </a:cubicBezTo>
                <a:close/>
                <a:moveTo>
                  <a:pt x="915" y="627"/>
                </a:moveTo>
                <a:cubicBezTo>
                  <a:pt x="915" y="629"/>
                  <a:pt x="915" y="631"/>
                  <a:pt x="918" y="632"/>
                </a:cubicBezTo>
                <a:cubicBezTo>
                  <a:pt x="920" y="631"/>
                  <a:pt x="920" y="629"/>
                  <a:pt x="921" y="628"/>
                </a:cubicBezTo>
                <a:cubicBezTo>
                  <a:pt x="919" y="627"/>
                  <a:pt x="918" y="625"/>
                  <a:pt x="915" y="627"/>
                </a:cubicBezTo>
                <a:close/>
                <a:moveTo>
                  <a:pt x="669" y="724"/>
                </a:moveTo>
                <a:cubicBezTo>
                  <a:pt x="670" y="722"/>
                  <a:pt x="672" y="720"/>
                  <a:pt x="670" y="718"/>
                </a:cubicBezTo>
                <a:cubicBezTo>
                  <a:pt x="668" y="717"/>
                  <a:pt x="666" y="717"/>
                  <a:pt x="665" y="720"/>
                </a:cubicBezTo>
                <a:cubicBezTo>
                  <a:pt x="666" y="722"/>
                  <a:pt x="668" y="722"/>
                  <a:pt x="669" y="724"/>
                </a:cubicBezTo>
                <a:close/>
                <a:moveTo>
                  <a:pt x="646" y="731"/>
                </a:moveTo>
                <a:cubicBezTo>
                  <a:pt x="645" y="728"/>
                  <a:pt x="644" y="728"/>
                  <a:pt x="642" y="727"/>
                </a:cubicBezTo>
                <a:cubicBezTo>
                  <a:pt x="641" y="728"/>
                  <a:pt x="640" y="729"/>
                  <a:pt x="639" y="731"/>
                </a:cubicBezTo>
                <a:cubicBezTo>
                  <a:pt x="642" y="731"/>
                  <a:pt x="643" y="734"/>
                  <a:pt x="646" y="731"/>
                </a:cubicBezTo>
                <a:close/>
                <a:moveTo>
                  <a:pt x="1082" y="720"/>
                </a:moveTo>
                <a:cubicBezTo>
                  <a:pt x="1078" y="719"/>
                  <a:pt x="1077" y="719"/>
                  <a:pt x="1075" y="721"/>
                </a:cubicBezTo>
                <a:cubicBezTo>
                  <a:pt x="1075" y="722"/>
                  <a:pt x="1075" y="723"/>
                  <a:pt x="1076" y="723"/>
                </a:cubicBezTo>
                <a:cubicBezTo>
                  <a:pt x="1078" y="723"/>
                  <a:pt x="1081" y="724"/>
                  <a:pt x="1082" y="720"/>
                </a:cubicBezTo>
                <a:close/>
                <a:moveTo>
                  <a:pt x="684" y="700"/>
                </a:moveTo>
                <a:cubicBezTo>
                  <a:pt x="686" y="699"/>
                  <a:pt x="687" y="699"/>
                  <a:pt x="688" y="697"/>
                </a:cubicBezTo>
                <a:cubicBezTo>
                  <a:pt x="687" y="697"/>
                  <a:pt x="688" y="694"/>
                  <a:pt x="685" y="693"/>
                </a:cubicBezTo>
                <a:cubicBezTo>
                  <a:pt x="685" y="694"/>
                  <a:pt x="683" y="693"/>
                  <a:pt x="683" y="695"/>
                </a:cubicBezTo>
                <a:cubicBezTo>
                  <a:pt x="683" y="696"/>
                  <a:pt x="684" y="697"/>
                  <a:pt x="684" y="700"/>
                </a:cubicBezTo>
                <a:close/>
                <a:moveTo>
                  <a:pt x="986" y="1157"/>
                </a:moveTo>
                <a:cubicBezTo>
                  <a:pt x="985" y="1159"/>
                  <a:pt x="983" y="1161"/>
                  <a:pt x="985" y="1163"/>
                </a:cubicBezTo>
                <a:cubicBezTo>
                  <a:pt x="988" y="1164"/>
                  <a:pt x="988" y="1161"/>
                  <a:pt x="990" y="1159"/>
                </a:cubicBezTo>
                <a:cubicBezTo>
                  <a:pt x="989" y="1159"/>
                  <a:pt x="988" y="1158"/>
                  <a:pt x="986" y="1157"/>
                </a:cubicBezTo>
                <a:close/>
                <a:moveTo>
                  <a:pt x="678" y="744"/>
                </a:moveTo>
                <a:cubicBezTo>
                  <a:pt x="680" y="745"/>
                  <a:pt x="682" y="745"/>
                  <a:pt x="684" y="743"/>
                </a:cubicBezTo>
                <a:cubicBezTo>
                  <a:pt x="683" y="742"/>
                  <a:pt x="684" y="741"/>
                  <a:pt x="682" y="740"/>
                </a:cubicBezTo>
                <a:cubicBezTo>
                  <a:pt x="681" y="741"/>
                  <a:pt x="679" y="740"/>
                  <a:pt x="678" y="742"/>
                </a:cubicBezTo>
                <a:cubicBezTo>
                  <a:pt x="678" y="743"/>
                  <a:pt x="678" y="744"/>
                  <a:pt x="678" y="744"/>
                </a:cubicBezTo>
                <a:close/>
                <a:moveTo>
                  <a:pt x="863" y="1223"/>
                </a:moveTo>
                <a:cubicBezTo>
                  <a:pt x="865" y="1224"/>
                  <a:pt x="867" y="1223"/>
                  <a:pt x="868" y="1222"/>
                </a:cubicBezTo>
                <a:cubicBezTo>
                  <a:pt x="868" y="1221"/>
                  <a:pt x="868" y="1220"/>
                  <a:pt x="868" y="1219"/>
                </a:cubicBezTo>
                <a:cubicBezTo>
                  <a:pt x="865" y="1219"/>
                  <a:pt x="864" y="1219"/>
                  <a:pt x="862" y="1221"/>
                </a:cubicBezTo>
                <a:cubicBezTo>
                  <a:pt x="862" y="1221"/>
                  <a:pt x="863" y="1222"/>
                  <a:pt x="863" y="1223"/>
                </a:cubicBezTo>
                <a:close/>
                <a:moveTo>
                  <a:pt x="1099" y="571"/>
                </a:moveTo>
                <a:cubicBezTo>
                  <a:pt x="1099" y="570"/>
                  <a:pt x="1098" y="569"/>
                  <a:pt x="1098" y="569"/>
                </a:cubicBezTo>
                <a:cubicBezTo>
                  <a:pt x="1096" y="568"/>
                  <a:pt x="1095" y="569"/>
                  <a:pt x="1095" y="570"/>
                </a:cubicBezTo>
                <a:cubicBezTo>
                  <a:pt x="1095" y="573"/>
                  <a:pt x="1096" y="573"/>
                  <a:pt x="1099" y="571"/>
                </a:cubicBezTo>
                <a:close/>
                <a:moveTo>
                  <a:pt x="1126" y="1156"/>
                </a:moveTo>
                <a:cubicBezTo>
                  <a:pt x="1127" y="1154"/>
                  <a:pt x="1127" y="1153"/>
                  <a:pt x="1125" y="1152"/>
                </a:cubicBezTo>
                <a:cubicBezTo>
                  <a:pt x="1124" y="1153"/>
                  <a:pt x="1123" y="1153"/>
                  <a:pt x="1123" y="1154"/>
                </a:cubicBezTo>
                <a:cubicBezTo>
                  <a:pt x="1123" y="1155"/>
                  <a:pt x="1123" y="1156"/>
                  <a:pt x="1125" y="1157"/>
                </a:cubicBezTo>
                <a:cubicBezTo>
                  <a:pt x="1125" y="1156"/>
                  <a:pt x="1126" y="1156"/>
                  <a:pt x="1126" y="1156"/>
                </a:cubicBezTo>
                <a:close/>
                <a:moveTo>
                  <a:pt x="1133" y="554"/>
                </a:moveTo>
                <a:cubicBezTo>
                  <a:pt x="1133" y="555"/>
                  <a:pt x="1134" y="556"/>
                  <a:pt x="1134" y="556"/>
                </a:cubicBezTo>
                <a:cubicBezTo>
                  <a:pt x="1136" y="557"/>
                  <a:pt x="1137" y="556"/>
                  <a:pt x="1137" y="555"/>
                </a:cubicBezTo>
                <a:cubicBezTo>
                  <a:pt x="1137" y="552"/>
                  <a:pt x="1136" y="552"/>
                  <a:pt x="1133" y="554"/>
                </a:cubicBezTo>
                <a:close/>
                <a:moveTo>
                  <a:pt x="694" y="717"/>
                </a:moveTo>
                <a:cubicBezTo>
                  <a:pt x="693" y="717"/>
                  <a:pt x="692" y="718"/>
                  <a:pt x="692" y="718"/>
                </a:cubicBezTo>
                <a:cubicBezTo>
                  <a:pt x="691" y="720"/>
                  <a:pt x="692" y="721"/>
                  <a:pt x="693" y="721"/>
                </a:cubicBezTo>
                <a:cubicBezTo>
                  <a:pt x="696" y="721"/>
                  <a:pt x="696" y="720"/>
                  <a:pt x="694" y="717"/>
                </a:cubicBezTo>
                <a:close/>
                <a:moveTo>
                  <a:pt x="663" y="712"/>
                </a:moveTo>
                <a:cubicBezTo>
                  <a:pt x="661" y="711"/>
                  <a:pt x="660" y="711"/>
                  <a:pt x="659" y="713"/>
                </a:cubicBezTo>
                <a:cubicBezTo>
                  <a:pt x="660" y="714"/>
                  <a:pt x="659" y="715"/>
                  <a:pt x="661" y="715"/>
                </a:cubicBezTo>
                <a:cubicBezTo>
                  <a:pt x="663" y="716"/>
                  <a:pt x="664" y="714"/>
                  <a:pt x="663" y="712"/>
                </a:cubicBezTo>
                <a:close/>
                <a:moveTo>
                  <a:pt x="1154" y="1039"/>
                </a:moveTo>
                <a:cubicBezTo>
                  <a:pt x="1155" y="1041"/>
                  <a:pt x="1155" y="1042"/>
                  <a:pt x="1156" y="1042"/>
                </a:cubicBezTo>
                <a:cubicBezTo>
                  <a:pt x="1157" y="1042"/>
                  <a:pt x="1158" y="1042"/>
                  <a:pt x="1159" y="1041"/>
                </a:cubicBezTo>
                <a:cubicBezTo>
                  <a:pt x="1158" y="1038"/>
                  <a:pt x="1157" y="1037"/>
                  <a:pt x="1154" y="1039"/>
                </a:cubicBezTo>
                <a:close/>
                <a:moveTo>
                  <a:pt x="949" y="1201"/>
                </a:moveTo>
                <a:cubicBezTo>
                  <a:pt x="948" y="1203"/>
                  <a:pt x="948" y="1204"/>
                  <a:pt x="950" y="1204"/>
                </a:cubicBezTo>
                <a:cubicBezTo>
                  <a:pt x="951" y="1203"/>
                  <a:pt x="951" y="1202"/>
                  <a:pt x="949" y="1201"/>
                </a:cubicBezTo>
                <a:close/>
                <a:moveTo>
                  <a:pt x="956" y="1203"/>
                </a:moveTo>
                <a:cubicBezTo>
                  <a:pt x="955" y="1205"/>
                  <a:pt x="955" y="1206"/>
                  <a:pt x="957" y="1207"/>
                </a:cubicBezTo>
                <a:cubicBezTo>
                  <a:pt x="958" y="1205"/>
                  <a:pt x="958" y="1204"/>
                  <a:pt x="956" y="1203"/>
                </a:cubicBezTo>
                <a:close/>
                <a:moveTo>
                  <a:pt x="1223" y="1138"/>
                </a:moveTo>
                <a:cubicBezTo>
                  <a:pt x="1222" y="1140"/>
                  <a:pt x="1223" y="1141"/>
                  <a:pt x="1224" y="1142"/>
                </a:cubicBezTo>
                <a:cubicBezTo>
                  <a:pt x="1225" y="1141"/>
                  <a:pt x="1225" y="1139"/>
                  <a:pt x="1223" y="1138"/>
                </a:cubicBezTo>
                <a:close/>
                <a:moveTo>
                  <a:pt x="1192" y="1160"/>
                </a:moveTo>
                <a:cubicBezTo>
                  <a:pt x="1190" y="1159"/>
                  <a:pt x="1188" y="1159"/>
                  <a:pt x="1188" y="1161"/>
                </a:cubicBezTo>
                <a:cubicBezTo>
                  <a:pt x="1189" y="1162"/>
                  <a:pt x="1191" y="1161"/>
                  <a:pt x="1192" y="1160"/>
                </a:cubicBezTo>
                <a:close/>
                <a:moveTo>
                  <a:pt x="1340" y="1258"/>
                </a:moveTo>
                <a:cubicBezTo>
                  <a:pt x="1339" y="1258"/>
                  <a:pt x="1338" y="1258"/>
                  <a:pt x="1337" y="1258"/>
                </a:cubicBezTo>
                <a:cubicBezTo>
                  <a:pt x="1336" y="1254"/>
                  <a:pt x="1332" y="1252"/>
                  <a:pt x="1332" y="1248"/>
                </a:cubicBezTo>
                <a:cubicBezTo>
                  <a:pt x="1330" y="1248"/>
                  <a:pt x="1329" y="1249"/>
                  <a:pt x="1328" y="1248"/>
                </a:cubicBezTo>
                <a:cubicBezTo>
                  <a:pt x="1328" y="1247"/>
                  <a:pt x="1327" y="1246"/>
                  <a:pt x="1327" y="1245"/>
                </a:cubicBezTo>
                <a:cubicBezTo>
                  <a:pt x="1324" y="1242"/>
                  <a:pt x="1321" y="1241"/>
                  <a:pt x="1317" y="1240"/>
                </a:cubicBezTo>
                <a:cubicBezTo>
                  <a:pt x="1316" y="1232"/>
                  <a:pt x="1312" y="1225"/>
                  <a:pt x="1313" y="1217"/>
                </a:cubicBezTo>
                <a:cubicBezTo>
                  <a:pt x="1311" y="1217"/>
                  <a:pt x="1310" y="1217"/>
                  <a:pt x="1310" y="1217"/>
                </a:cubicBezTo>
                <a:cubicBezTo>
                  <a:pt x="1309" y="1216"/>
                  <a:pt x="1308" y="1214"/>
                  <a:pt x="1308" y="1213"/>
                </a:cubicBezTo>
                <a:cubicBezTo>
                  <a:pt x="1308" y="1213"/>
                  <a:pt x="1307" y="1212"/>
                  <a:pt x="1307" y="1212"/>
                </a:cubicBezTo>
                <a:cubicBezTo>
                  <a:pt x="1306" y="1212"/>
                  <a:pt x="1305" y="1213"/>
                  <a:pt x="1304" y="1212"/>
                </a:cubicBezTo>
                <a:cubicBezTo>
                  <a:pt x="1302" y="1206"/>
                  <a:pt x="1302" y="1206"/>
                  <a:pt x="1297" y="1201"/>
                </a:cubicBezTo>
                <a:cubicBezTo>
                  <a:pt x="1296" y="1201"/>
                  <a:pt x="1294" y="1202"/>
                  <a:pt x="1293" y="1201"/>
                </a:cubicBezTo>
                <a:cubicBezTo>
                  <a:pt x="1292" y="1196"/>
                  <a:pt x="1287" y="1193"/>
                  <a:pt x="1283" y="1191"/>
                </a:cubicBezTo>
                <a:cubicBezTo>
                  <a:pt x="1284" y="1189"/>
                  <a:pt x="1284" y="1188"/>
                  <a:pt x="1284" y="1187"/>
                </a:cubicBezTo>
                <a:cubicBezTo>
                  <a:pt x="1281" y="1183"/>
                  <a:pt x="1274" y="1190"/>
                  <a:pt x="1271" y="1184"/>
                </a:cubicBezTo>
                <a:cubicBezTo>
                  <a:pt x="1270" y="1179"/>
                  <a:pt x="1275" y="1177"/>
                  <a:pt x="1277" y="1173"/>
                </a:cubicBezTo>
                <a:cubicBezTo>
                  <a:pt x="1272" y="1170"/>
                  <a:pt x="1269" y="1173"/>
                  <a:pt x="1266" y="1174"/>
                </a:cubicBezTo>
                <a:cubicBezTo>
                  <a:pt x="1264" y="1179"/>
                  <a:pt x="1271" y="1180"/>
                  <a:pt x="1269" y="1185"/>
                </a:cubicBezTo>
                <a:cubicBezTo>
                  <a:pt x="1266" y="1183"/>
                  <a:pt x="1263" y="1181"/>
                  <a:pt x="1259" y="1183"/>
                </a:cubicBezTo>
                <a:cubicBezTo>
                  <a:pt x="1258" y="1178"/>
                  <a:pt x="1256" y="1176"/>
                  <a:pt x="1251" y="1176"/>
                </a:cubicBezTo>
                <a:cubicBezTo>
                  <a:pt x="1250" y="1171"/>
                  <a:pt x="1246" y="1169"/>
                  <a:pt x="1242" y="1166"/>
                </a:cubicBezTo>
                <a:cubicBezTo>
                  <a:pt x="1244" y="1161"/>
                  <a:pt x="1249" y="1162"/>
                  <a:pt x="1253" y="1161"/>
                </a:cubicBezTo>
                <a:cubicBezTo>
                  <a:pt x="1254" y="1164"/>
                  <a:pt x="1254" y="1166"/>
                  <a:pt x="1255" y="1169"/>
                </a:cubicBezTo>
                <a:cubicBezTo>
                  <a:pt x="1255" y="1169"/>
                  <a:pt x="1256" y="1169"/>
                  <a:pt x="1256" y="1169"/>
                </a:cubicBezTo>
                <a:cubicBezTo>
                  <a:pt x="1258" y="1168"/>
                  <a:pt x="1259" y="1166"/>
                  <a:pt x="1260" y="1164"/>
                </a:cubicBezTo>
                <a:cubicBezTo>
                  <a:pt x="1259" y="1161"/>
                  <a:pt x="1258" y="1159"/>
                  <a:pt x="1258" y="1156"/>
                </a:cubicBezTo>
                <a:cubicBezTo>
                  <a:pt x="1255" y="1154"/>
                  <a:pt x="1252" y="1155"/>
                  <a:pt x="1249" y="1152"/>
                </a:cubicBezTo>
                <a:cubicBezTo>
                  <a:pt x="1247" y="1149"/>
                  <a:pt x="1243" y="1152"/>
                  <a:pt x="1239" y="1150"/>
                </a:cubicBezTo>
                <a:cubicBezTo>
                  <a:pt x="1238" y="1154"/>
                  <a:pt x="1233" y="1152"/>
                  <a:pt x="1231" y="1155"/>
                </a:cubicBezTo>
                <a:cubicBezTo>
                  <a:pt x="1233" y="1158"/>
                  <a:pt x="1233" y="1161"/>
                  <a:pt x="1234" y="1164"/>
                </a:cubicBezTo>
                <a:cubicBezTo>
                  <a:pt x="1236" y="1167"/>
                  <a:pt x="1241" y="1165"/>
                  <a:pt x="1241" y="1169"/>
                </a:cubicBezTo>
                <a:cubicBezTo>
                  <a:pt x="1242" y="1173"/>
                  <a:pt x="1246" y="1173"/>
                  <a:pt x="1249" y="1175"/>
                </a:cubicBezTo>
                <a:cubicBezTo>
                  <a:pt x="1250" y="1177"/>
                  <a:pt x="1250" y="1180"/>
                  <a:pt x="1251" y="1183"/>
                </a:cubicBezTo>
                <a:cubicBezTo>
                  <a:pt x="1258" y="1183"/>
                  <a:pt x="1261" y="1187"/>
                  <a:pt x="1264" y="1193"/>
                </a:cubicBezTo>
                <a:cubicBezTo>
                  <a:pt x="1266" y="1194"/>
                  <a:pt x="1269" y="1196"/>
                  <a:pt x="1271" y="1197"/>
                </a:cubicBezTo>
                <a:cubicBezTo>
                  <a:pt x="1271" y="1199"/>
                  <a:pt x="1273" y="1200"/>
                  <a:pt x="1272" y="1201"/>
                </a:cubicBezTo>
                <a:cubicBezTo>
                  <a:pt x="1263" y="1203"/>
                  <a:pt x="1256" y="1199"/>
                  <a:pt x="1249" y="1197"/>
                </a:cubicBezTo>
                <a:cubicBezTo>
                  <a:pt x="1249" y="1193"/>
                  <a:pt x="1245" y="1193"/>
                  <a:pt x="1245" y="1190"/>
                </a:cubicBezTo>
                <a:cubicBezTo>
                  <a:pt x="1245" y="1189"/>
                  <a:pt x="1246" y="1188"/>
                  <a:pt x="1246" y="1186"/>
                </a:cubicBezTo>
                <a:cubicBezTo>
                  <a:pt x="1244" y="1185"/>
                  <a:pt x="1243" y="1183"/>
                  <a:pt x="1242" y="1182"/>
                </a:cubicBezTo>
                <a:cubicBezTo>
                  <a:pt x="1238" y="1181"/>
                  <a:pt x="1234" y="1181"/>
                  <a:pt x="1231" y="1183"/>
                </a:cubicBezTo>
                <a:cubicBezTo>
                  <a:pt x="1231" y="1184"/>
                  <a:pt x="1229" y="1185"/>
                  <a:pt x="1229" y="1187"/>
                </a:cubicBezTo>
                <a:cubicBezTo>
                  <a:pt x="1231" y="1186"/>
                  <a:pt x="1232" y="1186"/>
                  <a:pt x="1233" y="1186"/>
                </a:cubicBezTo>
                <a:cubicBezTo>
                  <a:pt x="1235" y="1188"/>
                  <a:pt x="1235" y="1192"/>
                  <a:pt x="1236" y="1194"/>
                </a:cubicBezTo>
                <a:cubicBezTo>
                  <a:pt x="1235" y="1195"/>
                  <a:pt x="1234" y="1196"/>
                  <a:pt x="1233" y="1196"/>
                </a:cubicBezTo>
                <a:cubicBezTo>
                  <a:pt x="1230" y="1194"/>
                  <a:pt x="1231" y="1190"/>
                  <a:pt x="1229" y="1187"/>
                </a:cubicBezTo>
                <a:cubicBezTo>
                  <a:pt x="1228" y="1187"/>
                  <a:pt x="1227" y="1188"/>
                  <a:pt x="1226" y="1187"/>
                </a:cubicBezTo>
                <a:cubicBezTo>
                  <a:pt x="1225" y="1187"/>
                  <a:pt x="1224" y="1186"/>
                  <a:pt x="1224" y="1187"/>
                </a:cubicBezTo>
                <a:cubicBezTo>
                  <a:pt x="1224" y="1189"/>
                  <a:pt x="1224" y="1192"/>
                  <a:pt x="1227" y="1193"/>
                </a:cubicBezTo>
                <a:cubicBezTo>
                  <a:pt x="1224" y="1195"/>
                  <a:pt x="1227" y="1198"/>
                  <a:pt x="1227" y="1200"/>
                </a:cubicBezTo>
                <a:cubicBezTo>
                  <a:pt x="1230" y="1202"/>
                  <a:pt x="1233" y="1204"/>
                  <a:pt x="1236" y="1206"/>
                </a:cubicBezTo>
                <a:cubicBezTo>
                  <a:pt x="1236" y="1203"/>
                  <a:pt x="1236" y="1201"/>
                  <a:pt x="1236" y="1199"/>
                </a:cubicBezTo>
                <a:cubicBezTo>
                  <a:pt x="1238" y="1199"/>
                  <a:pt x="1240" y="1198"/>
                  <a:pt x="1242" y="1198"/>
                </a:cubicBezTo>
                <a:cubicBezTo>
                  <a:pt x="1250" y="1202"/>
                  <a:pt x="1258" y="1207"/>
                  <a:pt x="1266" y="1211"/>
                </a:cubicBezTo>
                <a:cubicBezTo>
                  <a:pt x="1268" y="1210"/>
                  <a:pt x="1271" y="1210"/>
                  <a:pt x="1274" y="1209"/>
                </a:cubicBezTo>
                <a:cubicBezTo>
                  <a:pt x="1275" y="1208"/>
                  <a:pt x="1275" y="1206"/>
                  <a:pt x="1276" y="1205"/>
                </a:cubicBezTo>
                <a:cubicBezTo>
                  <a:pt x="1278" y="1204"/>
                  <a:pt x="1280" y="1203"/>
                  <a:pt x="1281" y="1203"/>
                </a:cubicBezTo>
                <a:cubicBezTo>
                  <a:pt x="1285" y="1205"/>
                  <a:pt x="1288" y="1207"/>
                  <a:pt x="1290" y="1208"/>
                </a:cubicBezTo>
                <a:cubicBezTo>
                  <a:pt x="1292" y="1211"/>
                  <a:pt x="1291" y="1214"/>
                  <a:pt x="1291" y="1217"/>
                </a:cubicBezTo>
                <a:cubicBezTo>
                  <a:pt x="1298" y="1222"/>
                  <a:pt x="1298" y="1222"/>
                  <a:pt x="1294" y="1228"/>
                </a:cubicBezTo>
                <a:cubicBezTo>
                  <a:pt x="1289" y="1227"/>
                  <a:pt x="1284" y="1225"/>
                  <a:pt x="1279" y="1224"/>
                </a:cubicBezTo>
                <a:cubicBezTo>
                  <a:pt x="1277" y="1229"/>
                  <a:pt x="1270" y="1222"/>
                  <a:pt x="1267" y="1228"/>
                </a:cubicBezTo>
                <a:cubicBezTo>
                  <a:pt x="1267" y="1229"/>
                  <a:pt x="1268" y="1230"/>
                  <a:pt x="1269" y="1232"/>
                </a:cubicBezTo>
                <a:cubicBezTo>
                  <a:pt x="1273" y="1231"/>
                  <a:pt x="1275" y="1234"/>
                  <a:pt x="1277" y="1236"/>
                </a:cubicBezTo>
                <a:cubicBezTo>
                  <a:pt x="1281" y="1236"/>
                  <a:pt x="1285" y="1238"/>
                  <a:pt x="1289" y="1237"/>
                </a:cubicBezTo>
                <a:cubicBezTo>
                  <a:pt x="1290" y="1237"/>
                  <a:pt x="1293" y="1240"/>
                  <a:pt x="1295" y="1241"/>
                </a:cubicBezTo>
                <a:cubicBezTo>
                  <a:pt x="1296" y="1245"/>
                  <a:pt x="1300" y="1246"/>
                  <a:pt x="1302" y="1247"/>
                </a:cubicBezTo>
                <a:cubicBezTo>
                  <a:pt x="1306" y="1247"/>
                  <a:pt x="1308" y="1245"/>
                  <a:pt x="1310" y="1243"/>
                </a:cubicBezTo>
                <a:cubicBezTo>
                  <a:pt x="1314" y="1243"/>
                  <a:pt x="1315" y="1249"/>
                  <a:pt x="1319" y="1248"/>
                </a:cubicBezTo>
                <a:cubicBezTo>
                  <a:pt x="1321" y="1249"/>
                  <a:pt x="1320" y="1253"/>
                  <a:pt x="1322" y="1254"/>
                </a:cubicBezTo>
                <a:cubicBezTo>
                  <a:pt x="1325" y="1256"/>
                  <a:pt x="1328" y="1255"/>
                  <a:pt x="1331" y="1258"/>
                </a:cubicBezTo>
                <a:cubicBezTo>
                  <a:pt x="1331" y="1259"/>
                  <a:pt x="1332" y="1261"/>
                  <a:pt x="1332" y="1263"/>
                </a:cubicBezTo>
                <a:cubicBezTo>
                  <a:pt x="1335" y="1263"/>
                  <a:pt x="1337" y="1264"/>
                  <a:pt x="1340" y="1264"/>
                </a:cubicBezTo>
                <a:cubicBezTo>
                  <a:pt x="1342" y="1266"/>
                  <a:pt x="1343" y="1269"/>
                  <a:pt x="1346" y="1270"/>
                </a:cubicBezTo>
                <a:cubicBezTo>
                  <a:pt x="1346" y="1265"/>
                  <a:pt x="1342" y="1262"/>
                  <a:pt x="1340" y="1258"/>
                </a:cubicBezTo>
                <a:close/>
                <a:moveTo>
                  <a:pt x="1640" y="497"/>
                </a:moveTo>
                <a:cubicBezTo>
                  <a:pt x="1635" y="499"/>
                  <a:pt x="1630" y="497"/>
                  <a:pt x="1625" y="499"/>
                </a:cubicBezTo>
                <a:cubicBezTo>
                  <a:pt x="1618" y="501"/>
                  <a:pt x="1611" y="503"/>
                  <a:pt x="1603" y="505"/>
                </a:cubicBezTo>
                <a:cubicBezTo>
                  <a:pt x="1602" y="504"/>
                  <a:pt x="1600" y="503"/>
                  <a:pt x="1599" y="502"/>
                </a:cubicBezTo>
                <a:cubicBezTo>
                  <a:pt x="1590" y="504"/>
                  <a:pt x="1579" y="502"/>
                  <a:pt x="1571" y="511"/>
                </a:cubicBezTo>
                <a:cubicBezTo>
                  <a:pt x="1570" y="512"/>
                  <a:pt x="1569" y="514"/>
                  <a:pt x="1567" y="517"/>
                </a:cubicBezTo>
                <a:cubicBezTo>
                  <a:pt x="1570" y="519"/>
                  <a:pt x="1573" y="522"/>
                  <a:pt x="1576" y="523"/>
                </a:cubicBezTo>
                <a:cubicBezTo>
                  <a:pt x="1579" y="525"/>
                  <a:pt x="1582" y="528"/>
                  <a:pt x="1586" y="529"/>
                </a:cubicBezTo>
                <a:cubicBezTo>
                  <a:pt x="1594" y="525"/>
                  <a:pt x="1602" y="528"/>
                  <a:pt x="1610" y="527"/>
                </a:cubicBezTo>
                <a:cubicBezTo>
                  <a:pt x="1611" y="528"/>
                  <a:pt x="1611" y="531"/>
                  <a:pt x="1613" y="530"/>
                </a:cubicBezTo>
                <a:cubicBezTo>
                  <a:pt x="1616" y="530"/>
                  <a:pt x="1614" y="527"/>
                  <a:pt x="1615" y="525"/>
                </a:cubicBezTo>
                <a:cubicBezTo>
                  <a:pt x="1624" y="524"/>
                  <a:pt x="1632" y="519"/>
                  <a:pt x="1639" y="514"/>
                </a:cubicBezTo>
                <a:cubicBezTo>
                  <a:pt x="1639" y="509"/>
                  <a:pt x="1647" y="506"/>
                  <a:pt x="1643" y="499"/>
                </a:cubicBezTo>
                <a:cubicBezTo>
                  <a:pt x="1643" y="498"/>
                  <a:pt x="1641" y="497"/>
                  <a:pt x="1640" y="497"/>
                </a:cubicBezTo>
                <a:close/>
                <a:moveTo>
                  <a:pt x="1566" y="1300"/>
                </a:moveTo>
                <a:cubicBezTo>
                  <a:pt x="1566" y="1304"/>
                  <a:pt x="1572" y="1307"/>
                  <a:pt x="1571" y="1311"/>
                </a:cubicBezTo>
                <a:cubicBezTo>
                  <a:pt x="1574" y="1313"/>
                  <a:pt x="1578" y="1314"/>
                  <a:pt x="1580" y="1317"/>
                </a:cubicBezTo>
                <a:cubicBezTo>
                  <a:pt x="1582" y="1318"/>
                  <a:pt x="1585" y="1318"/>
                  <a:pt x="1588" y="1319"/>
                </a:cubicBezTo>
                <a:cubicBezTo>
                  <a:pt x="1588" y="1320"/>
                  <a:pt x="1588" y="1321"/>
                  <a:pt x="1589" y="1323"/>
                </a:cubicBezTo>
                <a:cubicBezTo>
                  <a:pt x="1595" y="1323"/>
                  <a:pt x="1598" y="1327"/>
                  <a:pt x="1600" y="1332"/>
                </a:cubicBezTo>
                <a:cubicBezTo>
                  <a:pt x="1605" y="1331"/>
                  <a:pt x="1608" y="1337"/>
                  <a:pt x="1613" y="1336"/>
                </a:cubicBezTo>
                <a:cubicBezTo>
                  <a:pt x="1614" y="1339"/>
                  <a:pt x="1615" y="1342"/>
                  <a:pt x="1616" y="1344"/>
                </a:cubicBezTo>
                <a:cubicBezTo>
                  <a:pt x="1621" y="1341"/>
                  <a:pt x="1621" y="1341"/>
                  <a:pt x="1628" y="1342"/>
                </a:cubicBezTo>
                <a:cubicBezTo>
                  <a:pt x="1630" y="1344"/>
                  <a:pt x="1631" y="1347"/>
                  <a:pt x="1635" y="1345"/>
                </a:cubicBezTo>
                <a:cubicBezTo>
                  <a:pt x="1636" y="1343"/>
                  <a:pt x="1634" y="1341"/>
                  <a:pt x="1634" y="1339"/>
                </a:cubicBezTo>
                <a:cubicBezTo>
                  <a:pt x="1632" y="1338"/>
                  <a:pt x="1631" y="1337"/>
                  <a:pt x="1630" y="1336"/>
                </a:cubicBezTo>
                <a:cubicBezTo>
                  <a:pt x="1627" y="1333"/>
                  <a:pt x="1628" y="1330"/>
                  <a:pt x="1628" y="1327"/>
                </a:cubicBezTo>
                <a:cubicBezTo>
                  <a:pt x="1627" y="1327"/>
                  <a:pt x="1626" y="1328"/>
                  <a:pt x="1625" y="1327"/>
                </a:cubicBezTo>
                <a:cubicBezTo>
                  <a:pt x="1624" y="1325"/>
                  <a:pt x="1623" y="1323"/>
                  <a:pt x="1623" y="1320"/>
                </a:cubicBezTo>
                <a:cubicBezTo>
                  <a:pt x="1622" y="1317"/>
                  <a:pt x="1619" y="1314"/>
                  <a:pt x="1618" y="1314"/>
                </a:cubicBezTo>
                <a:cubicBezTo>
                  <a:pt x="1612" y="1314"/>
                  <a:pt x="1611" y="1309"/>
                  <a:pt x="1609" y="1307"/>
                </a:cubicBezTo>
                <a:cubicBezTo>
                  <a:pt x="1603" y="1306"/>
                  <a:pt x="1599" y="1306"/>
                  <a:pt x="1595" y="1301"/>
                </a:cubicBezTo>
                <a:cubicBezTo>
                  <a:pt x="1592" y="1298"/>
                  <a:pt x="1588" y="1295"/>
                  <a:pt x="1582" y="1297"/>
                </a:cubicBezTo>
                <a:cubicBezTo>
                  <a:pt x="1581" y="1293"/>
                  <a:pt x="1580" y="1289"/>
                  <a:pt x="1579" y="1285"/>
                </a:cubicBezTo>
                <a:cubicBezTo>
                  <a:pt x="1576" y="1285"/>
                  <a:pt x="1574" y="1284"/>
                  <a:pt x="1572" y="1284"/>
                </a:cubicBezTo>
                <a:cubicBezTo>
                  <a:pt x="1570" y="1285"/>
                  <a:pt x="1570" y="1288"/>
                  <a:pt x="1566" y="1287"/>
                </a:cubicBezTo>
                <a:cubicBezTo>
                  <a:pt x="1570" y="1292"/>
                  <a:pt x="1566" y="1296"/>
                  <a:pt x="1566" y="1300"/>
                </a:cubicBezTo>
                <a:close/>
                <a:moveTo>
                  <a:pt x="732" y="1265"/>
                </a:moveTo>
                <a:cubicBezTo>
                  <a:pt x="736" y="1267"/>
                  <a:pt x="740" y="1263"/>
                  <a:pt x="745" y="1263"/>
                </a:cubicBezTo>
                <a:cubicBezTo>
                  <a:pt x="746" y="1265"/>
                  <a:pt x="747" y="1267"/>
                  <a:pt x="750" y="1266"/>
                </a:cubicBezTo>
                <a:cubicBezTo>
                  <a:pt x="751" y="1269"/>
                  <a:pt x="751" y="1272"/>
                  <a:pt x="752" y="1275"/>
                </a:cubicBezTo>
                <a:cubicBezTo>
                  <a:pt x="751" y="1275"/>
                  <a:pt x="750" y="1276"/>
                  <a:pt x="749" y="1276"/>
                </a:cubicBezTo>
                <a:cubicBezTo>
                  <a:pt x="749" y="1279"/>
                  <a:pt x="752" y="1282"/>
                  <a:pt x="750" y="1285"/>
                </a:cubicBezTo>
                <a:cubicBezTo>
                  <a:pt x="752" y="1286"/>
                  <a:pt x="755" y="1283"/>
                  <a:pt x="757" y="1284"/>
                </a:cubicBezTo>
                <a:cubicBezTo>
                  <a:pt x="759" y="1287"/>
                  <a:pt x="758" y="1291"/>
                  <a:pt x="761" y="1293"/>
                </a:cubicBezTo>
                <a:cubicBezTo>
                  <a:pt x="764" y="1291"/>
                  <a:pt x="763" y="1288"/>
                  <a:pt x="764" y="1286"/>
                </a:cubicBezTo>
                <a:cubicBezTo>
                  <a:pt x="759" y="1281"/>
                  <a:pt x="759" y="1281"/>
                  <a:pt x="762" y="1276"/>
                </a:cubicBezTo>
                <a:cubicBezTo>
                  <a:pt x="764" y="1276"/>
                  <a:pt x="766" y="1275"/>
                  <a:pt x="768" y="1275"/>
                </a:cubicBezTo>
                <a:cubicBezTo>
                  <a:pt x="770" y="1276"/>
                  <a:pt x="772" y="1277"/>
                  <a:pt x="774" y="1279"/>
                </a:cubicBezTo>
                <a:cubicBezTo>
                  <a:pt x="775" y="1281"/>
                  <a:pt x="776" y="1285"/>
                  <a:pt x="777" y="1288"/>
                </a:cubicBezTo>
                <a:cubicBezTo>
                  <a:pt x="779" y="1288"/>
                  <a:pt x="781" y="1288"/>
                  <a:pt x="782" y="1289"/>
                </a:cubicBezTo>
                <a:cubicBezTo>
                  <a:pt x="786" y="1286"/>
                  <a:pt x="782" y="1282"/>
                  <a:pt x="783" y="1279"/>
                </a:cubicBezTo>
                <a:cubicBezTo>
                  <a:pt x="784" y="1279"/>
                  <a:pt x="785" y="1278"/>
                  <a:pt x="786" y="1278"/>
                </a:cubicBezTo>
                <a:cubicBezTo>
                  <a:pt x="785" y="1276"/>
                  <a:pt x="783" y="1276"/>
                  <a:pt x="783" y="1273"/>
                </a:cubicBezTo>
                <a:cubicBezTo>
                  <a:pt x="783" y="1273"/>
                  <a:pt x="784" y="1271"/>
                  <a:pt x="785" y="1271"/>
                </a:cubicBezTo>
                <a:cubicBezTo>
                  <a:pt x="788" y="1269"/>
                  <a:pt x="791" y="1269"/>
                  <a:pt x="793" y="1267"/>
                </a:cubicBezTo>
                <a:cubicBezTo>
                  <a:pt x="793" y="1265"/>
                  <a:pt x="792" y="1262"/>
                  <a:pt x="791" y="1260"/>
                </a:cubicBezTo>
                <a:cubicBezTo>
                  <a:pt x="789" y="1257"/>
                  <a:pt x="785" y="1257"/>
                  <a:pt x="782" y="1255"/>
                </a:cubicBezTo>
                <a:cubicBezTo>
                  <a:pt x="778" y="1252"/>
                  <a:pt x="775" y="1250"/>
                  <a:pt x="771" y="1248"/>
                </a:cubicBezTo>
                <a:cubicBezTo>
                  <a:pt x="769" y="1249"/>
                  <a:pt x="768" y="1249"/>
                  <a:pt x="766" y="1249"/>
                </a:cubicBezTo>
                <a:cubicBezTo>
                  <a:pt x="765" y="1247"/>
                  <a:pt x="764" y="1245"/>
                  <a:pt x="761" y="1244"/>
                </a:cubicBezTo>
                <a:cubicBezTo>
                  <a:pt x="758" y="1245"/>
                  <a:pt x="755" y="1246"/>
                  <a:pt x="752" y="1247"/>
                </a:cubicBezTo>
                <a:cubicBezTo>
                  <a:pt x="750" y="1245"/>
                  <a:pt x="751" y="1241"/>
                  <a:pt x="748" y="1240"/>
                </a:cubicBezTo>
                <a:cubicBezTo>
                  <a:pt x="745" y="1240"/>
                  <a:pt x="743" y="1243"/>
                  <a:pt x="741" y="1245"/>
                </a:cubicBezTo>
                <a:cubicBezTo>
                  <a:pt x="740" y="1251"/>
                  <a:pt x="734" y="1256"/>
                  <a:pt x="737" y="1263"/>
                </a:cubicBezTo>
                <a:cubicBezTo>
                  <a:pt x="735" y="1264"/>
                  <a:pt x="733" y="1264"/>
                  <a:pt x="731" y="1265"/>
                </a:cubicBezTo>
                <a:cubicBezTo>
                  <a:pt x="731" y="1265"/>
                  <a:pt x="732" y="1265"/>
                  <a:pt x="732" y="1265"/>
                </a:cubicBezTo>
                <a:close/>
                <a:moveTo>
                  <a:pt x="157" y="1234"/>
                </a:moveTo>
                <a:cubicBezTo>
                  <a:pt x="151" y="1242"/>
                  <a:pt x="142" y="1246"/>
                  <a:pt x="140" y="1255"/>
                </a:cubicBezTo>
                <a:cubicBezTo>
                  <a:pt x="144" y="1258"/>
                  <a:pt x="148" y="1261"/>
                  <a:pt x="152" y="1264"/>
                </a:cubicBezTo>
                <a:cubicBezTo>
                  <a:pt x="159" y="1263"/>
                  <a:pt x="166" y="1259"/>
                  <a:pt x="174" y="1259"/>
                </a:cubicBezTo>
                <a:cubicBezTo>
                  <a:pt x="175" y="1262"/>
                  <a:pt x="171" y="1264"/>
                  <a:pt x="172" y="1266"/>
                </a:cubicBezTo>
                <a:cubicBezTo>
                  <a:pt x="176" y="1267"/>
                  <a:pt x="178" y="1263"/>
                  <a:pt x="181" y="1261"/>
                </a:cubicBezTo>
                <a:cubicBezTo>
                  <a:pt x="180" y="1258"/>
                  <a:pt x="179" y="1256"/>
                  <a:pt x="179" y="1253"/>
                </a:cubicBezTo>
                <a:cubicBezTo>
                  <a:pt x="183" y="1251"/>
                  <a:pt x="186" y="1247"/>
                  <a:pt x="190" y="1245"/>
                </a:cubicBezTo>
                <a:cubicBezTo>
                  <a:pt x="194" y="1244"/>
                  <a:pt x="196" y="1238"/>
                  <a:pt x="202" y="1236"/>
                </a:cubicBezTo>
                <a:cubicBezTo>
                  <a:pt x="202" y="1234"/>
                  <a:pt x="202" y="1232"/>
                  <a:pt x="203" y="1230"/>
                </a:cubicBezTo>
                <a:cubicBezTo>
                  <a:pt x="206" y="1229"/>
                  <a:pt x="209" y="1230"/>
                  <a:pt x="210" y="1227"/>
                </a:cubicBezTo>
                <a:cubicBezTo>
                  <a:pt x="212" y="1224"/>
                  <a:pt x="215" y="1226"/>
                  <a:pt x="218" y="1226"/>
                </a:cubicBezTo>
                <a:cubicBezTo>
                  <a:pt x="218" y="1222"/>
                  <a:pt x="221" y="1218"/>
                  <a:pt x="218" y="1215"/>
                </a:cubicBezTo>
                <a:cubicBezTo>
                  <a:pt x="212" y="1216"/>
                  <a:pt x="207" y="1217"/>
                  <a:pt x="202" y="1219"/>
                </a:cubicBezTo>
                <a:cubicBezTo>
                  <a:pt x="202" y="1220"/>
                  <a:pt x="202" y="1221"/>
                  <a:pt x="202" y="1222"/>
                </a:cubicBezTo>
                <a:cubicBezTo>
                  <a:pt x="188" y="1230"/>
                  <a:pt x="172" y="1233"/>
                  <a:pt x="157" y="1234"/>
                </a:cubicBezTo>
                <a:close/>
                <a:moveTo>
                  <a:pt x="594" y="519"/>
                </a:moveTo>
                <a:cubicBezTo>
                  <a:pt x="592" y="517"/>
                  <a:pt x="590" y="514"/>
                  <a:pt x="586" y="513"/>
                </a:cubicBezTo>
                <a:cubicBezTo>
                  <a:pt x="585" y="509"/>
                  <a:pt x="584" y="505"/>
                  <a:pt x="583" y="503"/>
                </a:cubicBezTo>
                <a:cubicBezTo>
                  <a:pt x="579" y="497"/>
                  <a:pt x="575" y="495"/>
                  <a:pt x="569" y="494"/>
                </a:cubicBezTo>
                <a:cubicBezTo>
                  <a:pt x="568" y="499"/>
                  <a:pt x="568" y="504"/>
                  <a:pt x="571" y="507"/>
                </a:cubicBezTo>
                <a:cubicBezTo>
                  <a:pt x="573" y="509"/>
                  <a:pt x="573" y="512"/>
                  <a:pt x="574" y="514"/>
                </a:cubicBezTo>
                <a:cubicBezTo>
                  <a:pt x="575" y="519"/>
                  <a:pt x="577" y="524"/>
                  <a:pt x="576" y="529"/>
                </a:cubicBezTo>
                <a:cubicBezTo>
                  <a:pt x="576" y="533"/>
                  <a:pt x="579" y="538"/>
                  <a:pt x="580" y="543"/>
                </a:cubicBezTo>
                <a:cubicBezTo>
                  <a:pt x="575" y="545"/>
                  <a:pt x="569" y="546"/>
                  <a:pt x="565" y="543"/>
                </a:cubicBezTo>
                <a:cubicBezTo>
                  <a:pt x="561" y="540"/>
                  <a:pt x="558" y="539"/>
                  <a:pt x="554" y="540"/>
                </a:cubicBezTo>
                <a:cubicBezTo>
                  <a:pt x="553" y="542"/>
                  <a:pt x="551" y="543"/>
                  <a:pt x="552" y="545"/>
                </a:cubicBezTo>
                <a:cubicBezTo>
                  <a:pt x="557" y="548"/>
                  <a:pt x="561" y="550"/>
                  <a:pt x="566" y="553"/>
                </a:cubicBezTo>
                <a:cubicBezTo>
                  <a:pt x="568" y="552"/>
                  <a:pt x="571" y="552"/>
                  <a:pt x="571" y="552"/>
                </a:cubicBezTo>
                <a:cubicBezTo>
                  <a:pt x="575" y="553"/>
                  <a:pt x="577" y="554"/>
                  <a:pt x="579" y="555"/>
                </a:cubicBezTo>
                <a:cubicBezTo>
                  <a:pt x="580" y="557"/>
                  <a:pt x="580" y="559"/>
                  <a:pt x="579" y="561"/>
                </a:cubicBezTo>
                <a:cubicBezTo>
                  <a:pt x="580" y="561"/>
                  <a:pt x="581" y="562"/>
                  <a:pt x="582" y="563"/>
                </a:cubicBezTo>
                <a:cubicBezTo>
                  <a:pt x="583" y="559"/>
                  <a:pt x="584" y="556"/>
                  <a:pt x="583" y="552"/>
                </a:cubicBezTo>
                <a:cubicBezTo>
                  <a:pt x="582" y="551"/>
                  <a:pt x="584" y="549"/>
                  <a:pt x="584" y="549"/>
                </a:cubicBezTo>
                <a:cubicBezTo>
                  <a:pt x="587" y="550"/>
                  <a:pt x="589" y="551"/>
                  <a:pt x="590" y="551"/>
                </a:cubicBezTo>
                <a:cubicBezTo>
                  <a:pt x="591" y="553"/>
                  <a:pt x="591" y="555"/>
                  <a:pt x="593" y="556"/>
                </a:cubicBezTo>
                <a:cubicBezTo>
                  <a:pt x="595" y="555"/>
                  <a:pt x="597" y="554"/>
                  <a:pt x="599" y="556"/>
                </a:cubicBezTo>
                <a:cubicBezTo>
                  <a:pt x="599" y="554"/>
                  <a:pt x="602" y="554"/>
                  <a:pt x="603" y="552"/>
                </a:cubicBezTo>
                <a:cubicBezTo>
                  <a:pt x="603" y="551"/>
                  <a:pt x="602" y="550"/>
                  <a:pt x="602" y="548"/>
                </a:cubicBezTo>
                <a:cubicBezTo>
                  <a:pt x="604" y="547"/>
                  <a:pt x="604" y="543"/>
                  <a:pt x="608" y="542"/>
                </a:cubicBezTo>
                <a:cubicBezTo>
                  <a:pt x="610" y="543"/>
                  <a:pt x="612" y="545"/>
                  <a:pt x="614" y="547"/>
                </a:cubicBezTo>
                <a:cubicBezTo>
                  <a:pt x="618" y="547"/>
                  <a:pt x="619" y="544"/>
                  <a:pt x="620" y="541"/>
                </a:cubicBezTo>
                <a:cubicBezTo>
                  <a:pt x="619" y="540"/>
                  <a:pt x="620" y="538"/>
                  <a:pt x="618" y="537"/>
                </a:cubicBezTo>
                <a:cubicBezTo>
                  <a:pt x="615" y="538"/>
                  <a:pt x="612" y="539"/>
                  <a:pt x="608" y="540"/>
                </a:cubicBezTo>
                <a:cubicBezTo>
                  <a:pt x="607" y="534"/>
                  <a:pt x="604" y="529"/>
                  <a:pt x="600" y="524"/>
                </a:cubicBezTo>
                <a:cubicBezTo>
                  <a:pt x="596" y="525"/>
                  <a:pt x="595" y="522"/>
                  <a:pt x="594" y="519"/>
                </a:cubicBezTo>
                <a:close/>
                <a:moveTo>
                  <a:pt x="1354" y="1282"/>
                </a:moveTo>
                <a:cubicBezTo>
                  <a:pt x="1358" y="1286"/>
                  <a:pt x="1365" y="1287"/>
                  <a:pt x="1368" y="1293"/>
                </a:cubicBezTo>
                <a:cubicBezTo>
                  <a:pt x="1370" y="1296"/>
                  <a:pt x="1373" y="1296"/>
                  <a:pt x="1376" y="1297"/>
                </a:cubicBezTo>
                <a:cubicBezTo>
                  <a:pt x="1376" y="1298"/>
                  <a:pt x="1377" y="1299"/>
                  <a:pt x="1377" y="1301"/>
                </a:cubicBezTo>
                <a:cubicBezTo>
                  <a:pt x="1380" y="1303"/>
                  <a:pt x="1384" y="1304"/>
                  <a:pt x="1387" y="1306"/>
                </a:cubicBezTo>
                <a:cubicBezTo>
                  <a:pt x="1387" y="1308"/>
                  <a:pt x="1387" y="1309"/>
                  <a:pt x="1388" y="1310"/>
                </a:cubicBezTo>
                <a:cubicBezTo>
                  <a:pt x="1389" y="1311"/>
                  <a:pt x="1390" y="1310"/>
                  <a:pt x="1391" y="1310"/>
                </a:cubicBezTo>
                <a:cubicBezTo>
                  <a:pt x="1394" y="1312"/>
                  <a:pt x="1394" y="1316"/>
                  <a:pt x="1398" y="1317"/>
                </a:cubicBezTo>
                <a:cubicBezTo>
                  <a:pt x="1398" y="1320"/>
                  <a:pt x="1399" y="1322"/>
                  <a:pt x="1400" y="1325"/>
                </a:cubicBezTo>
                <a:cubicBezTo>
                  <a:pt x="1402" y="1326"/>
                  <a:pt x="1405" y="1327"/>
                  <a:pt x="1407" y="1328"/>
                </a:cubicBezTo>
                <a:cubicBezTo>
                  <a:pt x="1408" y="1330"/>
                  <a:pt x="1408" y="1331"/>
                  <a:pt x="1408" y="1332"/>
                </a:cubicBezTo>
                <a:cubicBezTo>
                  <a:pt x="1409" y="1333"/>
                  <a:pt x="1410" y="1333"/>
                  <a:pt x="1412" y="1333"/>
                </a:cubicBezTo>
                <a:cubicBezTo>
                  <a:pt x="1414" y="1336"/>
                  <a:pt x="1416" y="1341"/>
                  <a:pt x="1420" y="1344"/>
                </a:cubicBezTo>
                <a:cubicBezTo>
                  <a:pt x="1425" y="1347"/>
                  <a:pt x="1426" y="1352"/>
                  <a:pt x="1430" y="1356"/>
                </a:cubicBezTo>
                <a:cubicBezTo>
                  <a:pt x="1433" y="1355"/>
                  <a:pt x="1437" y="1354"/>
                  <a:pt x="1440" y="1353"/>
                </a:cubicBezTo>
                <a:cubicBezTo>
                  <a:pt x="1442" y="1356"/>
                  <a:pt x="1443" y="1358"/>
                  <a:pt x="1445" y="1360"/>
                </a:cubicBezTo>
                <a:cubicBezTo>
                  <a:pt x="1447" y="1359"/>
                  <a:pt x="1448" y="1358"/>
                  <a:pt x="1447" y="1356"/>
                </a:cubicBezTo>
                <a:cubicBezTo>
                  <a:pt x="1444" y="1355"/>
                  <a:pt x="1442" y="1351"/>
                  <a:pt x="1437" y="1350"/>
                </a:cubicBezTo>
                <a:cubicBezTo>
                  <a:pt x="1437" y="1349"/>
                  <a:pt x="1436" y="1347"/>
                  <a:pt x="1436" y="1345"/>
                </a:cubicBezTo>
                <a:cubicBezTo>
                  <a:pt x="1434" y="1343"/>
                  <a:pt x="1432" y="1343"/>
                  <a:pt x="1430" y="1343"/>
                </a:cubicBezTo>
                <a:cubicBezTo>
                  <a:pt x="1428" y="1339"/>
                  <a:pt x="1427" y="1336"/>
                  <a:pt x="1423" y="1334"/>
                </a:cubicBezTo>
                <a:cubicBezTo>
                  <a:pt x="1423" y="1331"/>
                  <a:pt x="1419" y="1328"/>
                  <a:pt x="1423" y="1324"/>
                </a:cubicBezTo>
                <a:cubicBezTo>
                  <a:pt x="1421" y="1323"/>
                  <a:pt x="1419" y="1323"/>
                  <a:pt x="1418" y="1322"/>
                </a:cubicBezTo>
                <a:cubicBezTo>
                  <a:pt x="1416" y="1316"/>
                  <a:pt x="1415" y="1311"/>
                  <a:pt x="1414" y="1306"/>
                </a:cubicBezTo>
                <a:cubicBezTo>
                  <a:pt x="1415" y="1305"/>
                  <a:pt x="1417" y="1306"/>
                  <a:pt x="1418" y="1304"/>
                </a:cubicBezTo>
                <a:cubicBezTo>
                  <a:pt x="1418" y="1303"/>
                  <a:pt x="1418" y="1302"/>
                  <a:pt x="1418" y="1302"/>
                </a:cubicBezTo>
                <a:cubicBezTo>
                  <a:pt x="1412" y="1300"/>
                  <a:pt x="1410" y="1306"/>
                  <a:pt x="1406" y="1306"/>
                </a:cubicBezTo>
                <a:cubicBezTo>
                  <a:pt x="1398" y="1299"/>
                  <a:pt x="1388" y="1295"/>
                  <a:pt x="1380" y="1289"/>
                </a:cubicBezTo>
                <a:cubicBezTo>
                  <a:pt x="1370" y="1283"/>
                  <a:pt x="1359" y="1280"/>
                  <a:pt x="1352" y="1271"/>
                </a:cubicBezTo>
                <a:cubicBezTo>
                  <a:pt x="1351" y="1270"/>
                  <a:pt x="1349" y="1269"/>
                  <a:pt x="1346" y="1270"/>
                </a:cubicBezTo>
                <a:cubicBezTo>
                  <a:pt x="1348" y="1274"/>
                  <a:pt x="1350" y="1278"/>
                  <a:pt x="1354" y="1282"/>
                </a:cubicBezTo>
                <a:close/>
                <a:moveTo>
                  <a:pt x="1694" y="878"/>
                </a:moveTo>
                <a:cubicBezTo>
                  <a:pt x="1699" y="875"/>
                  <a:pt x="1698" y="871"/>
                  <a:pt x="1698" y="866"/>
                </a:cubicBezTo>
                <a:cubicBezTo>
                  <a:pt x="1697" y="866"/>
                  <a:pt x="1695" y="865"/>
                  <a:pt x="1694" y="864"/>
                </a:cubicBezTo>
                <a:cubicBezTo>
                  <a:pt x="1684" y="867"/>
                  <a:pt x="1673" y="869"/>
                  <a:pt x="1664" y="875"/>
                </a:cubicBezTo>
                <a:cubicBezTo>
                  <a:pt x="1664" y="876"/>
                  <a:pt x="1664" y="877"/>
                  <a:pt x="1663" y="879"/>
                </a:cubicBezTo>
                <a:cubicBezTo>
                  <a:pt x="1661" y="879"/>
                  <a:pt x="1658" y="880"/>
                  <a:pt x="1655" y="881"/>
                </a:cubicBezTo>
                <a:cubicBezTo>
                  <a:pt x="1654" y="883"/>
                  <a:pt x="1653" y="885"/>
                  <a:pt x="1650" y="886"/>
                </a:cubicBezTo>
                <a:cubicBezTo>
                  <a:pt x="1646" y="887"/>
                  <a:pt x="1648" y="891"/>
                  <a:pt x="1646" y="893"/>
                </a:cubicBezTo>
                <a:cubicBezTo>
                  <a:pt x="1645" y="893"/>
                  <a:pt x="1644" y="894"/>
                  <a:pt x="1643" y="894"/>
                </a:cubicBezTo>
                <a:cubicBezTo>
                  <a:pt x="1641" y="899"/>
                  <a:pt x="1642" y="904"/>
                  <a:pt x="1644" y="909"/>
                </a:cubicBezTo>
                <a:cubicBezTo>
                  <a:pt x="1645" y="909"/>
                  <a:pt x="1646" y="910"/>
                  <a:pt x="1647" y="910"/>
                </a:cubicBezTo>
                <a:cubicBezTo>
                  <a:pt x="1650" y="909"/>
                  <a:pt x="1653" y="909"/>
                  <a:pt x="1656" y="908"/>
                </a:cubicBezTo>
                <a:cubicBezTo>
                  <a:pt x="1657" y="906"/>
                  <a:pt x="1657" y="905"/>
                  <a:pt x="1658" y="904"/>
                </a:cubicBezTo>
                <a:cubicBezTo>
                  <a:pt x="1668" y="902"/>
                  <a:pt x="1676" y="895"/>
                  <a:pt x="1686" y="892"/>
                </a:cubicBezTo>
                <a:cubicBezTo>
                  <a:pt x="1686" y="888"/>
                  <a:pt x="1687" y="885"/>
                  <a:pt x="1693" y="885"/>
                </a:cubicBezTo>
                <a:cubicBezTo>
                  <a:pt x="1690" y="882"/>
                  <a:pt x="1693" y="879"/>
                  <a:pt x="1694" y="878"/>
                </a:cubicBezTo>
                <a:close/>
                <a:moveTo>
                  <a:pt x="420" y="495"/>
                </a:moveTo>
                <a:cubicBezTo>
                  <a:pt x="420" y="496"/>
                  <a:pt x="421" y="497"/>
                  <a:pt x="421" y="498"/>
                </a:cubicBezTo>
                <a:cubicBezTo>
                  <a:pt x="425" y="501"/>
                  <a:pt x="429" y="501"/>
                  <a:pt x="431" y="505"/>
                </a:cubicBezTo>
                <a:cubicBezTo>
                  <a:pt x="432" y="507"/>
                  <a:pt x="433" y="506"/>
                  <a:pt x="435" y="505"/>
                </a:cubicBezTo>
                <a:cubicBezTo>
                  <a:pt x="433" y="498"/>
                  <a:pt x="429" y="491"/>
                  <a:pt x="427" y="483"/>
                </a:cubicBezTo>
                <a:cubicBezTo>
                  <a:pt x="425" y="475"/>
                  <a:pt x="426" y="467"/>
                  <a:pt x="423" y="460"/>
                </a:cubicBezTo>
                <a:cubicBezTo>
                  <a:pt x="424" y="458"/>
                  <a:pt x="425" y="457"/>
                  <a:pt x="426" y="455"/>
                </a:cubicBezTo>
                <a:cubicBezTo>
                  <a:pt x="422" y="446"/>
                  <a:pt x="424" y="436"/>
                  <a:pt x="419" y="426"/>
                </a:cubicBezTo>
                <a:cubicBezTo>
                  <a:pt x="416" y="425"/>
                  <a:pt x="412" y="423"/>
                  <a:pt x="408" y="425"/>
                </a:cubicBezTo>
                <a:cubicBezTo>
                  <a:pt x="405" y="428"/>
                  <a:pt x="407" y="433"/>
                  <a:pt x="404" y="435"/>
                </a:cubicBezTo>
                <a:cubicBezTo>
                  <a:pt x="405" y="441"/>
                  <a:pt x="407" y="447"/>
                  <a:pt x="408" y="452"/>
                </a:cubicBezTo>
                <a:cubicBezTo>
                  <a:pt x="410" y="458"/>
                  <a:pt x="408" y="463"/>
                  <a:pt x="410" y="468"/>
                </a:cubicBezTo>
                <a:cubicBezTo>
                  <a:pt x="409" y="469"/>
                  <a:pt x="408" y="469"/>
                  <a:pt x="407" y="470"/>
                </a:cubicBezTo>
                <a:cubicBezTo>
                  <a:pt x="409" y="476"/>
                  <a:pt x="411" y="481"/>
                  <a:pt x="412" y="487"/>
                </a:cubicBezTo>
                <a:cubicBezTo>
                  <a:pt x="414" y="487"/>
                  <a:pt x="415" y="487"/>
                  <a:pt x="416" y="487"/>
                </a:cubicBezTo>
                <a:cubicBezTo>
                  <a:pt x="418" y="490"/>
                  <a:pt x="416" y="492"/>
                  <a:pt x="416" y="495"/>
                </a:cubicBezTo>
                <a:cubicBezTo>
                  <a:pt x="417" y="495"/>
                  <a:pt x="418" y="493"/>
                  <a:pt x="420" y="495"/>
                </a:cubicBezTo>
                <a:close/>
                <a:moveTo>
                  <a:pt x="1362" y="548"/>
                </a:moveTo>
                <a:cubicBezTo>
                  <a:pt x="1358" y="549"/>
                  <a:pt x="1355" y="555"/>
                  <a:pt x="1349" y="553"/>
                </a:cubicBezTo>
                <a:cubicBezTo>
                  <a:pt x="1348" y="552"/>
                  <a:pt x="1349" y="549"/>
                  <a:pt x="1346" y="549"/>
                </a:cubicBezTo>
                <a:cubicBezTo>
                  <a:pt x="1345" y="551"/>
                  <a:pt x="1347" y="552"/>
                  <a:pt x="1346" y="554"/>
                </a:cubicBezTo>
                <a:cubicBezTo>
                  <a:pt x="1345" y="555"/>
                  <a:pt x="1343" y="555"/>
                  <a:pt x="1342" y="556"/>
                </a:cubicBezTo>
                <a:cubicBezTo>
                  <a:pt x="1338" y="563"/>
                  <a:pt x="1335" y="570"/>
                  <a:pt x="1329" y="576"/>
                </a:cubicBezTo>
                <a:cubicBezTo>
                  <a:pt x="1329" y="579"/>
                  <a:pt x="1330" y="582"/>
                  <a:pt x="1332" y="585"/>
                </a:cubicBezTo>
                <a:cubicBezTo>
                  <a:pt x="1337" y="580"/>
                  <a:pt x="1339" y="574"/>
                  <a:pt x="1345" y="572"/>
                </a:cubicBezTo>
                <a:cubicBezTo>
                  <a:pt x="1346" y="570"/>
                  <a:pt x="1344" y="569"/>
                  <a:pt x="1345" y="567"/>
                </a:cubicBezTo>
                <a:cubicBezTo>
                  <a:pt x="1346" y="567"/>
                  <a:pt x="1348" y="566"/>
                  <a:pt x="1350" y="566"/>
                </a:cubicBezTo>
                <a:cubicBezTo>
                  <a:pt x="1351" y="564"/>
                  <a:pt x="1352" y="561"/>
                  <a:pt x="1353" y="559"/>
                </a:cubicBezTo>
                <a:cubicBezTo>
                  <a:pt x="1361" y="556"/>
                  <a:pt x="1366" y="549"/>
                  <a:pt x="1376" y="551"/>
                </a:cubicBezTo>
                <a:cubicBezTo>
                  <a:pt x="1377" y="549"/>
                  <a:pt x="1378" y="546"/>
                  <a:pt x="1378" y="545"/>
                </a:cubicBezTo>
                <a:cubicBezTo>
                  <a:pt x="1381" y="543"/>
                  <a:pt x="1383" y="544"/>
                  <a:pt x="1384" y="542"/>
                </a:cubicBezTo>
                <a:cubicBezTo>
                  <a:pt x="1383" y="541"/>
                  <a:pt x="1383" y="541"/>
                  <a:pt x="1382" y="540"/>
                </a:cubicBezTo>
                <a:cubicBezTo>
                  <a:pt x="1386" y="537"/>
                  <a:pt x="1382" y="530"/>
                  <a:pt x="1388" y="527"/>
                </a:cubicBezTo>
                <a:cubicBezTo>
                  <a:pt x="1389" y="525"/>
                  <a:pt x="1386" y="523"/>
                  <a:pt x="1388" y="521"/>
                </a:cubicBezTo>
                <a:cubicBezTo>
                  <a:pt x="1392" y="520"/>
                  <a:pt x="1396" y="519"/>
                  <a:pt x="1400" y="518"/>
                </a:cubicBezTo>
                <a:cubicBezTo>
                  <a:pt x="1398" y="515"/>
                  <a:pt x="1401" y="512"/>
                  <a:pt x="1400" y="509"/>
                </a:cubicBezTo>
                <a:cubicBezTo>
                  <a:pt x="1394" y="503"/>
                  <a:pt x="1391" y="501"/>
                  <a:pt x="1390" y="502"/>
                </a:cubicBezTo>
                <a:cubicBezTo>
                  <a:pt x="1390" y="504"/>
                  <a:pt x="1386" y="503"/>
                  <a:pt x="1385" y="505"/>
                </a:cubicBezTo>
                <a:cubicBezTo>
                  <a:pt x="1386" y="509"/>
                  <a:pt x="1380" y="509"/>
                  <a:pt x="1380" y="513"/>
                </a:cubicBezTo>
                <a:cubicBezTo>
                  <a:pt x="1381" y="516"/>
                  <a:pt x="1380" y="520"/>
                  <a:pt x="1377" y="522"/>
                </a:cubicBezTo>
                <a:cubicBezTo>
                  <a:pt x="1377" y="523"/>
                  <a:pt x="1377" y="524"/>
                  <a:pt x="1378" y="525"/>
                </a:cubicBezTo>
                <a:cubicBezTo>
                  <a:pt x="1373" y="533"/>
                  <a:pt x="1369" y="541"/>
                  <a:pt x="1362" y="548"/>
                </a:cubicBezTo>
                <a:close/>
                <a:moveTo>
                  <a:pt x="633" y="187"/>
                </a:moveTo>
                <a:cubicBezTo>
                  <a:pt x="634" y="191"/>
                  <a:pt x="635" y="195"/>
                  <a:pt x="635" y="200"/>
                </a:cubicBezTo>
                <a:cubicBezTo>
                  <a:pt x="634" y="203"/>
                  <a:pt x="636" y="207"/>
                  <a:pt x="637" y="211"/>
                </a:cubicBezTo>
                <a:cubicBezTo>
                  <a:pt x="638" y="214"/>
                  <a:pt x="639" y="218"/>
                  <a:pt x="641" y="221"/>
                </a:cubicBezTo>
                <a:cubicBezTo>
                  <a:pt x="643" y="224"/>
                  <a:pt x="640" y="228"/>
                  <a:pt x="643" y="231"/>
                </a:cubicBezTo>
                <a:cubicBezTo>
                  <a:pt x="647" y="235"/>
                  <a:pt x="647" y="240"/>
                  <a:pt x="649" y="245"/>
                </a:cubicBezTo>
                <a:cubicBezTo>
                  <a:pt x="651" y="246"/>
                  <a:pt x="654" y="247"/>
                  <a:pt x="656" y="248"/>
                </a:cubicBezTo>
                <a:cubicBezTo>
                  <a:pt x="657" y="250"/>
                  <a:pt x="656" y="253"/>
                  <a:pt x="660" y="253"/>
                </a:cubicBezTo>
                <a:cubicBezTo>
                  <a:pt x="660" y="249"/>
                  <a:pt x="662" y="246"/>
                  <a:pt x="665" y="244"/>
                </a:cubicBezTo>
                <a:cubicBezTo>
                  <a:pt x="664" y="243"/>
                  <a:pt x="662" y="243"/>
                  <a:pt x="662" y="241"/>
                </a:cubicBezTo>
                <a:cubicBezTo>
                  <a:pt x="663" y="240"/>
                  <a:pt x="664" y="238"/>
                  <a:pt x="665" y="236"/>
                </a:cubicBezTo>
                <a:cubicBezTo>
                  <a:pt x="664" y="233"/>
                  <a:pt x="664" y="230"/>
                  <a:pt x="660" y="229"/>
                </a:cubicBezTo>
                <a:cubicBezTo>
                  <a:pt x="657" y="227"/>
                  <a:pt x="658" y="224"/>
                  <a:pt x="658" y="221"/>
                </a:cubicBezTo>
                <a:cubicBezTo>
                  <a:pt x="657" y="221"/>
                  <a:pt x="655" y="222"/>
                  <a:pt x="654" y="220"/>
                </a:cubicBezTo>
                <a:cubicBezTo>
                  <a:pt x="653" y="210"/>
                  <a:pt x="647" y="201"/>
                  <a:pt x="644" y="191"/>
                </a:cubicBezTo>
                <a:cubicBezTo>
                  <a:pt x="643" y="191"/>
                  <a:pt x="642" y="191"/>
                  <a:pt x="642" y="191"/>
                </a:cubicBezTo>
                <a:cubicBezTo>
                  <a:pt x="635" y="184"/>
                  <a:pt x="634" y="176"/>
                  <a:pt x="632" y="168"/>
                </a:cubicBezTo>
                <a:cubicBezTo>
                  <a:pt x="631" y="166"/>
                  <a:pt x="631" y="163"/>
                  <a:pt x="629" y="161"/>
                </a:cubicBezTo>
                <a:cubicBezTo>
                  <a:pt x="624" y="161"/>
                  <a:pt x="624" y="165"/>
                  <a:pt x="621" y="168"/>
                </a:cubicBezTo>
                <a:cubicBezTo>
                  <a:pt x="623" y="168"/>
                  <a:pt x="624" y="168"/>
                  <a:pt x="625" y="168"/>
                </a:cubicBezTo>
                <a:cubicBezTo>
                  <a:pt x="630" y="174"/>
                  <a:pt x="631" y="181"/>
                  <a:pt x="633" y="187"/>
                </a:cubicBezTo>
                <a:close/>
                <a:moveTo>
                  <a:pt x="859" y="1389"/>
                </a:moveTo>
                <a:cubicBezTo>
                  <a:pt x="859" y="1386"/>
                  <a:pt x="858" y="1383"/>
                  <a:pt x="857" y="1380"/>
                </a:cubicBezTo>
                <a:cubicBezTo>
                  <a:pt x="859" y="1376"/>
                  <a:pt x="862" y="1375"/>
                  <a:pt x="865" y="1373"/>
                </a:cubicBezTo>
                <a:cubicBezTo>
                  <a:pt x="867" y="1372"/>
                  <a:pt x="869" y="1376"/>
                  <a:pt x="871" y="1373"/>
                </a:cubicBezTo>
                <a:cubicBezTo>
                  <a:pt x="870" y="1370"/>
                  <a:pt x="869" y="1366"/>
                  <a:pt x="868" y="1362"/>
                </a:cubicBezTo>
                <a:cubicBezTo>
                  <a:pt x="867" y="1363"/>
                  <a:pt x="866" y="1363"/>
                  <a:pt x="866" y="1363"/>
                </a:cubicBezTo>
                <a:cubicBezTo>
                  <a:pt x="865" y="1365"/>
                  <a:pt x="865" y="1368"/>
                  <a:pt x="863" y="1370"/>
                </a:cubicBezTo>
                <a:cubicBezTo>
                  <a:pt x="861" y="1370"/>
                  <a:pt x="859" y="1372"/>
                  <a:pt x="857" y="1371"/>
                </a:cubicBezTo>
                <a:cubicBezTo>
                  <a:pt x="852" y="1364"/>
                  <a:pt x="852" y="1361"/>
                  <a:pt x="857" y="1356"/>
                </a:cubicBezTo>
                <a:cubicBezTo>
                  <a:pt x="856" y="1355"/>
                  <a:pt x="856" y="1353"/>
                  <a:pt x="854" y="1352"/>
                </a:cubicBezTo>
                <a:cubicBezTo>
                  <a:pt x="853" y="1354"/>
                  <a:pt x="852" y="1355"/>
                  <a:pt x="851" y="1357"/>
                </a:cubicBezTo>
                <a:cubicBezTo>
                  <a:pt x="849" y="1356"/>
                  <a:pt x="850" y="1352"/>
                  <a:pt x="847" y="1354"/>
                </a:cubicBezTo>
                <a:cubicBezTo>
                  <a:pt x="846" y="1356"/>
                  <a:pt x="846" y="1359"/>
                  <a:pt x="845" y="1362"/>
                </a:cubicBezTo>
                <a:cubicBezTo>
                  <a:pt x="843" y="1363"/>
                  <a:pt x="841" y="1363"/>
                  <a:pt x="839" y="1364"/>
                </a:cubicBezTo>
                <a:cubicBezTo>
                  <a:pt x="835" y="1359"/>
                  <a:pt x="839" y="1354"/>
                  <a:pt x="836" y="1350"/>
                </a:cubicBezTo>
                <a:cubicBezTo>
                  <a:pt x="834" y="1349"/>
                  <a:pt x="832" y="1347"/>
                  <a:pt x="831" y="1346"/>
                </a:cubicBezTo>
                <a:cubicBezTo>
                  <a:pt x="828" y="1349"/>
                  <a:pt x="825" y="1351"/>
                  <a:pt x="823" y="1353"/>
                </a:cubicBezTo>
                <a:cubicBezTo>
                  <a:pt x="828" y="1358"/>
                  <a:pt x="828" y="1365"/>
                  <a:pt x="829" y="1370"/>
                </a:cubicBezTo>
                <a:cubicBezTo>
                  <a:pt x="827" y="1372"/>
                  <a:pt x="825" y="1372"/>
                  <a:pt x="823" y="1370"/>
                </a:cubicBezTo>
                <a:cubicBezTo>
                  <a:pt x="822" y="1374"/>
                  <a:pt x="818" y="1372"/>
                  <a:pt x="817" y="1374"/>
                </a:cubicBezTo>
                <a:cubicBezTo>
                  <a:pt x="818" y="1379"/>
                  <a:pt x="819" y="1383"/>
                  <a:pt x="820" y="1387"/>
                </a:cubicBezTo>
                <a:cubicBezTo>
                  <a:pt x="823" y="1385"/>
                  <a:pt x="826" y="1387"/>
                  <a:pt x="829" y="1387"/>
                </a:cubicBezTo>
                <a:cubicBezTo>
                  <a:pt x="835" y="1381"/>
                  <a:pt x="849" y="1377"/>
                  <a:pt x="853" y="1379"/>
                </a:cubicBezTo>
                <a:cubicBezTo>
                  <a:pt x="851" y="1383"/>
                  <a:pt x="856" y="1383"/>
                  <a:pt x="857" y="1386"/>
                </a:cubicBezTo>
                <a:cubicBezTo>
                  <a:pt x="855" y="1388"/>
                  <a:pt x="855" y="1390"/>
                  <a:pt x="856" y="1391"/>
                </a:cubicBezTo>
                <a:cubicBezTo>
                  <a:pt x="857" y="1391"/>
                  <a:pt x="859" y="1391"/>
                  <a:pt x="859" y="1389"/>
                </a:cubicBezTo>
                <a:close/>
                <a:moveTo>
                  <a:pt x="1373" y="1171"/>
                </a:moveTo>
                <a:cubicBezTo>
                  <a:pt x="1378" y="1170"/>
                  <a:pt x="1378" y="1174"/>
                  <a:pt x="1380" y="1176"/>
                </a:cubicBezTo>
                <a:cubicBezTo>
                  <a:pt x="1383" y="1177"/>
                  <a:pt x="1385" y="1175"/>
                  <a:pt x="1387" y="1176"/>
                </a:cubicBezTo>
                <a:cubicBezTo>
                  <a:pt x="1388" y="1177"/>
                  <a:pt x="1388" y="1179"/>
                  <a:pt x="1389" y="1180"/>
                </a:cubicBezTo>
                <a:cubicBezTo>
                  <a:pt x="1390" y="1180"/>
                  <a:pt x="1391" y="1180"/>
                  <a:pt x="1393" y="1180"/>
                </a:cubicBezTo>
                <a:cubicBezTo>
                  <a:pt x="1393" y="1183"/>
                  <a:pt x="1394" y="1185"/>
                  <a:pt x="1394" y="1187"/>
                </a:cubicBezTo>
                <a:cubicBezTo>
                  <a:pt x="1392" y="1188"/>
                  <a:pt x="1389" y="1190"/>
                  <a:pt x="1390" y="1191"/>
                </a:cubicBezTo>
                <a:cubicBezTo>
                  <a:pt x="1392" y="1196"/>
                  <a:pt x="1388" y="1199"/>
                  <a:pt x="1387" y="1203"/>
                </a:cubicBezTo>
                <a:cubicBezTo>
                  <a:pt x="1392" y="1201"/>
                  <a:pt x="1394" y="1200"/>
                  <a:pt x="1396" y="1195"/>
                </a:cubicBezTo>
                <a:cubicBezTo>
                  <a:pt x="1398" y="1194"/>
                  <a:pt x="1401" y="1194"/>
                  <a:pt x="1403" y="1193"/>
                </a:cubicBezTo>
                <a:cubicBezTo>
                  <a:pt x="1410" y="1199"/>
                  <a:pt x="1416" y="1203"/>
                  <a:pt x="1424" y="1205"/>
                </a:cubicBezTo>
                <a:cubicBezTo>
                  <a:pt x="1428" y="1201"/>
                  <a:pt x="1424" y="1196"/>
                  <a:pt x="1426" y="1192"/>
                </a:cubicBezTo>
                <a:cubicBezTo>
                  <a:pt x="1424" y="1188"/>
                  <a:pt x="1420" y="1187"/>
                  <a:pt x="1416" y="1184"/>
                </a:cubicBezTo>
                <a:cubicBezTo>
                  <a:pt x="1409" y="1180"/>
                  <a:pt x="1400" y="1177"/>
                  <a:pt x="1396" y="1170"/>
                </a:cubicBezTo>
                <a:cubicBezTo>
                  <a:pt x="1395" y="1169"/>
                  <a:pt x="1394" y="1168"/>
                  <a:pt x="1393" y="1168"/>
                </a:cubicBezTo>
                <a:cubicBezTo>
                  <a:pt x="1385" y="1167"/>
                  <a:pt x="1382" y="1161"/>
                  <a:pt x="1377" y="1156"/>
                </a:cubicBezTo>
                <a:cubicBezTo>
                  <a:pt x="1373" y="1156"/>
                  <a:pt x="1370" y="1159"/>
                  <a:pt x="1366" y="1157"/>
                </a:cubicBezTo>
                <a:cubicBezTo>
                  <a:pt x="1366" y="1162"/>
                  <a:pt x="1370" y="1166"/>
                  <a:pt x="1373" y="1171"/>
                </a:cubicBezTo>
                <a:close/>
                <a:moveTo>
                  <a:pt x="804" y="1545"/>
                </a:moveTo>
                <a:cubicBezTo>
                  <a:pt x="803" y="1545"/>
                  <a:pt x="802" y="1545"/>
                  <a:pt x="801" y="1546"/>
                </a:cubicBezTo>
                <a:cubicBezTo>
                  <a:pt x="802" y="1550"/>
                  <a:pt x="800" y="1555"/>
                  <a:pt x="802" y="1559"/>
                </a:cubicBezTo>
                <a:cubicBezTo>
                  <a:pt x="800" y="1560"/>
                  <a:pt x="798" y="1560"/>
                  <a:pt x="797" y="1562"/>
                </a:cubicBezTo>
                <a:cubicBezTo>
                  <a:pt x="797" y="1563"/>
                  <a:pt x="797" y="1565"/>
                  <a:pt x="798" y="1566"/>
                </a:cubicBezTo>
                <a:cubicBezTo>
                  <a:pt x="801" y="1566"/>
                  <a:pt x="802" y="1565"/>
                  <a:pt x="804" y="1566"/>
                </a:cubicBezTo>
                <a:cubicBezTo>
                  <a:pt x="804" y="1568"/>
                  <a:pt x="805" y="1570"/>
                  <a:pt x="806" y="1572"/>
                </a:cubicBezTo>
                <a:cubicBezTo>
                  <a:pt x="805" y="1573"/>
                  <a:pt x="804" y="1573"/>
                  <a:pt x="802" y="1574"/>
                </a:cubicBezTo>
                <a:cubicBezTo>
                  <a:pt x="803" y="1578"/>
                  <a:pt x="803" y="1583"/>
                  <a:pt x="800" y="1587"/>
                </a:cubicBezTo>
                <a:cubicBezTo>
                  <a:pt x="801" y="1588"/>
                  <a:pt x="802" y="1588"/>
                  <a:pt x="803" y="1591"/>
                </a:cubicBezTo>
                <a:cubicBezTo>
                  <a:pt x="802" y="1592"/>
                  <a:pt x="801" y="1593"/>
                  <a:pt x="799" y="1594"/>
                </a:cubicBezTo>
                <a:cubicBezTo>
                  <a:pt x="802" y="1599"/>
                  <a:pt x="800" y="1603"/>
                  <a:pt x="801" y="1608"/>
                </a:cubicBezTo>
                <a:cubicBezTo>
                  <a:pt x="797" y="1608"/>
                  <a:pt x="798" y="1610"/>
                  <a:pt x="797" y="1612"/>
                </a:cubicBezTo>
                <a:cubicBezTo>
                  <a:pt x="798" y="1615"/>
                  <a:pt x="798" y="1617"/>
                  <a:pt x="799" y="1620"/>
                </a:cubicBezTo>
                <a:cubicBezTo>
                  <a:pt x="800" y="1620"/>
                  <a:pt x="801" y="1620"/>
                  <a:pt x="801" y="1620"/>
                </a:cubicBezTo>
                <a:cubicBezTo>
                  <a:pt x="802" y="1617"/>
                  <a:pt x="802" y="1615"/>
                  <a:pt x="804" y="1613"/>
                </a:cubicBezTo>
                <a:cubicBezTo>
                  <a:pt x="806" y="1613"/>
                  <a:pt x="808" y="1611"/>
                  <a:pt x="810" y="1612"/>
                </a:cubicBezTo>
                <a:cubicBezTo>
                  <a:pt x="814" y="1620"/>
                  <a:pt x="813" y="1629"/>
                  <a:pt x="814" y="1638"/>
                </a:cubicBezTo>
                <a:cubicBezTo>
                  <a:pt x="817" y="1638"/>
                  <a:pt x="819" y="1637"/>
                  <a:pt x="821" y="1633"/>
                </a:cubicBezTo>
                <a:cubicBezTo>
                  <a:pt x="819" y="1630"/>
                  <a:pt x="817" y="1625"/>
                  <a:pt x="821" y="1621"/>
                </a:cubicBezTo>
                <a:cubicBezTo>
                  <a:pt x="822" y="1620"/>
                  <a:pt x="823" y="1621"/>
                  <a:pt x="824" y="1621"/>
                </a:cubicBezTo>
                <a:cubicBezTo>
                  <a:pt x="828" y="1614"/>
                  <a:pt x="823" y="1609"/>
                  <a:pt x="820" y="1603"/>
                </a:cubicBezTo>
                <a:cubicBezTo>
                  <a:pt x="817" y="1606"/>
                  <a:pt x="813" y="1606"/>
                  <a:pt x="810" y="1607"/>
                </a:cubicBezTo>
                <a:cubicBezTo>
                  <a:pt x="808" y="1602"/>
                  <a:pt x="807" y="1598"/>
                  <a:pt x="806" y="1593"/>
                </a:cubicBezTo>
                <a:cubicBezTo>
                  <a:pt x="807" y="1591"/>
                  <a:pt x="811" y="1590"/>
                  <a:pt x="810" y="1587"/>
                </a:cubicBezTo>
                <a:cubicBezTo>
                  <a:pt x="808" y="1583"/>
                  <a:pt x="812" y="1584"/>
                  <a:pt x="812" y="1581"/>
                </a:cubicBezTo>
                <a:cubicBezTo>
                  <a:pt x="812" y="1578"/>
                  <a:pt x="813" y="1576"/>
                  <a:pt x="814" y="1572"/>
                </a:cubicBezTo>
                <a:cubicBezTo>
                  <a:pt x="813" y="1563"/>
                  <a:pt x="806" y="1555"/>
                  <a:pt x="804" y="1545"/>
                </a:cubicBezTo>
                <a:close/>
                <a:moveTo>
                  <a:pt x="480" y="1077"/>
                </a:moveTo>
                <a:cubicBezTo>
                  <a:pt x="470" y="1080"/>
                  <a:pt x="470" y="1080"/>
                  <a:pt x="461" y="1075"/>
                </a:cubicBezTo>
                <a:cubicBezTo>
                  <a:pt x="457" y="1076"/>
                  <a:pt x="455" y="1076"/>
                  <a:pt x="452" y="1077"/>
                </a:cubicBezTo>
                <a:cubicBezTo>
                  <a:pt x="452" y="1078"/>
                  <a:pt x="453" y="1080"/>
                  <a:pt x="451" y="1081"/>
                </a:cubicBezTo>
                <a:cubicBezTo>
                  <a:pt x="450" y="1081"/>
                  <a:pt x="448" y="1082"/>
                  <a:pt x="446" y="1082"/>
                </a:cubicBezTo>
                <a:cubicBezTo>
                  <a:pt x="443" y="1087"/>
                  <a:pt x="440" y="1091"/>
                  <a:pt x="436" y="1096"/>
                </a:cubicBezTo>
                <a:cubicBezTo>
                  <a:pt x="438" y="1096"/>
                  <a:pt x="439" y="1096"/>
                  <a:pt x="441" y="1096"/>
                </a:cubicBezTo>
                <a:cubicBezTo>
                  <a:pt x="442" y="1100"/>
                  <a:pt x="443" y="1104"/>
                  <a:pt x="443" y="1107"/>
                </a:cubicBezTo>
                <a:cubicBezTo>
                  <a:pt x="443" y="1111"/>
                  <a:pt x="439" y="1113"/>
                  <a:pt x="440" y="1117"/>
                </a:cubicBezTo>
                <a:cubicBezTo>
                  <a:pt x="441" y="1117"/>
                  <a:pt x="442" y="1117"/>
                  <a:pt x="444" y="1117"/>
                </a:cubicBezTo>
                <a:cubicBezTo>
                  <a:pt x="444" y="1116"/>
                  <a:pt x="445" y="1114"/>
                  <a:pt x="445" y="1112"/>
                </a:cubicBezTo>
                <a:cubicBezTo>
                  <a:pt x="451" y="1112"/>
                  <a:pt x="453" y="1109"/>
                  <a:pt x="456" y="1106"/>
                </a:cubicBezTo>
                <a:cubicBezTo>
                  <a:pt x="460" y="1102"/>
                  <a:pt x="465" y="1097"/>
                  <a:pt x="472" y="1095"/>
                </a:cubicBezTo>
                <a:cubicBezTo>
                  <a:pt x="467" y="1094"/>
                  <a:pt x="464" y="1093"/>
                  <a:pt x="461" y="1094"/>
                </a:cubicBezTo>
                <a:cubicBezTo>
                  <a:pt x="459" y="1092"/>
                  <a:pt x="460" y="1090"/>
                  <a:pt x="457" y="1089"/>
                </a:cubicBezTo>
                <a:cubicBezTo>
                  <a:pt x="454" y="1090"/>
                  <a:pt x="450" y="1091"/>
                  <a:pt x="446" y="1092"/>
                </a:cubicBezTo>
                <a:cubicBezTo>
                  <a:pt x="445" y="1091"/>
                  <a:pt x="445" y="1090"/>
                  <a:pt x="445" y="1089"/>
                </a:cubicBezTo>
                <a:cubicBezTo>
                  <a:pt x="447" y="1087"/>
                  <a:pt x="450" y="1088"/>
                  <a:pt x="452" y="1086"/>
                </a:cubicBezTo>
                <a:cubicBezTo>
                  <a:pt x="453" y="1082"/>
                  <a:pt x="456" y="1079"/>
                  <a:pt x="458" y="1076"/>
                </a:cubicBezTo>
                <a:cubicBezTo>
                  <a:pt x="462" y="1080"/>
                  <a:pt x="465" y="1084"/>
                  <a:pt x="470" y="1085"/>
                </a:cubicBezTo>
                <a:cubicBezTo>
                  <a:pt x="474" y="1086"/>
                  <a:pt x="477" y="1092"/>
                  <a:pt x="483" y="1090"/>
                </a:cubicBezTo>
                <a:cubicBezTo>
                  <a:pt x="485" y="1086"/>
                  <a:pt x="489" y="1082"/>
                  <a:pt x="492" y="1078"/>
                </a:cubicBezTo>
                <a:cubicBezTo>
                  <a:pt x="494" y="1077"/>
                  <a:pt x="497" y="1078"/>
                  <a:pt x="498" y="1075"/>
                </a:cubicBezTo>
                <a:cubicBezTo>
                  <a:pt x="497" y="1074"/>
                  <a:pt x="498" y="1072"/>
                  <a:pt x="496" y="1071"/>
                </a:cubicBezTo>
                <a:cubicBezTo>
                  <a:pt x="492" y="1073"/>
                  <a:pt x="488" y="1071"/>
                  <a:pt x="483" y="1072"/>
                </a:cubicBezTo>
                <a:cubicBezTo>
                  <a:pt x="481" y="1069"/>
                  <a:pt x="482" y="1066"/>
                  <a:pt x="480" y="1063"/>
                </a:cubicBezTo>
                <a:cubicBezTo>
                  <a:pt x="479" y="1064"/>
                  <a:pt x="478" y="1064"/>
                  <a:pt x="476" y="1064"/>
                </a:cubicBezTo>
                <a:cubicBezTo>
                  <a:pt x="478" y="1068"/>
                  <a:pt x="479" y="1073"/>
                  <a:pt x="480" y="1077"/>
                </a:cubicBezTo>
                <a:close/>
                <a:moveTo>
                  <a:pt x="1478" y="1235"/>
                </a:moveTo>
                <a:cubicBezTo>
                  <a:pt x="1482" y="1233"/>
                  <a:pt x="1481" y="1238"/>
                  <a:pt x="1484" y="1238"/>
                </a:cubicBezTo>
                <a:cubicBezTo>
                  <a:pt x="1486" y="1237"/>
                  <a:pt x="1486" y="1235"/>
                  <a:pt x="1486" y="1234"/>
                </a:cubicBezTo>
                <a:cubicBezTo>
                  <a:pt x="1484" y="1230"/>
                  <a:pt x="1482" y="1226"/>
                  <a:pt x="1479" y="1221"/>
                </a:cubicBezTo>
                <a:cubicBezTo>
                  <a:pt x="1477" y="1220"/>
                  <a:pt x="1475" y="1219"/>
                  <a:pt x="1473" y="1218"/>
                </a:cubicBezTo>
                <a:cubicBezTo>
                  <a:pt x="1472" y="1216"/>
                  <a:pt x="1472" y="1214"/>
                  <a:pt x="1470" y="1213"/>
                </a:cubicBezTo>
                <a:cubicBezTo>
                  <a:pt x="1470" y="1214"/>
                  <a:pt x="1469" y="1215"/>
                  <a:pt x="1469" y="1215"/>
                </a:cubicBezTo>
                <a:cubicBezTo>
                  <a:pt x="1467" y="1215"/>
                  <a:pt x="1465" y="1214"/>
                  <a:pt x="1464" y="1213"/>
                </a:cubicBezTo>
                <a:cubicBezTo>
                  <a:pt x="1462" y="1213"/>
                  <a:pt x="1460" y="1214"/>
                  <a:pt x="1459" y="1214"/>
                </a:cubicBezTo>
                <a:cubicBezTo>
                  <a:pt x="1455" y="1213"/>
                  <a:pt x="1451" y="1213"/>
                  <a:pt x="1446" y="1213"/>
                </a:cubicBezTo>
                <a:cubicBezTo>
                  <a:pt x="1445" y="1214"/>
                  <a:pt x="1443" y="1212"/>
                  <a:pt x="1442" y="1211"/>
                </a:cubicBezTo>
                <a:cubicBezTo>
                  <a:pt x="1438" y="1210"/>
                  <a:pt x="1434" y="1209"/>
                  <a:pt x="1430" y="1213"/>
                </a:cubicBezTo>
                <a:cubicBezTo>
                  <a:pt x="1434" y="1213"/>
                  <a:pt x="1432" y="1216"/>
                  <a:pt x="1433" y="1217"/>
                </a:cubicBezTo>
                <a:cubicBezTo>
                  <a:pt x="1440" y="1221"/>
                  <a:pt x="1446" y="1225"/>
                  <a:pt x="1452" y="1228"/>
                </a:cubicBezTo>
                <a:cubicBezTo>
                  <a:pt x="1453" y="1228"/>
                  <a:pt x="1454" y="1227"/>
                  <a:pt x="1456" y="1227"/>
                </a:cubicBezTo>
                <a:cubicBezTo>
                  <a:pt x="1457" y="1232"/>
                  <a:pt x="1461" y="1231"/>
                  <a:pt x="1464" y="1232"/>
                </a:cubicBezTo>
                <a:cubicBezTo>
                  <a:pt x="1465" y="1234"/>
                  <a:pt x="1465" y="1237"/>
                  <a:pt x="1466" y="1238"/>
                </a:cubicBezTo>
                <a:cubicBezTo>
                  <a:pt x="1469" y="1242"/>
                  <a:pt x="1471" y="1244"/>
                  <a:pt x="1475" y="1246"/>
                </a:cubicBezTo>
                <a:cubicBezTo>
                  <a:pt x="1475" y="1242"/>
                  <a:pt x="1478" y="1239"/>
                  <a:pt x="1478" y="1235"/>
                </a:cubicBezTo>
                <a:close/>
                <a:moveTo>
                  <a:pt x="888" y="1360"/>
                </a:moveTo>
                <a:cubicBezTo>
                  <a:pt x="889" y="1364"/>
                  <a:pt x="890" y="1369"/>
                  <a:pt x="891" y="1373"/>
                </a:cubicBezTo>
                <a:cubicBezTo>
                  <a:pt x="891" y="1376"/>
                  <a:pt x="888" y="1376"/>
                  <a:pt x="887" y="1378"/>
                </a:cubicBezTo>
                <a:cubicBezTo>
                  <a:pt x="888" y="1380"/>
                  <a:pt x="887" y="1381"/>
                  <a:pt x="889" y="1382"/>
                </a:cubicBezTo>
                <a:cubicBezTo>
                  <a:pt x="891" y="1382"/>
                  <a:pt x="893" y="1381"/>
                  <a:pt x="895" y="1382"/>
                </a:cubicBezTo>
                <a:cubicBezTo>
                  <a:pt x="902" y="1378"/>
                  <a:pt x="906" y="1372"/>
                  <a:pt x="908" y="1365"/>
                </a:cubicBezTo>
                <a:cubicBezTo>
                  <a:pt x="909" y="1361"/>
                  <a:pt x="908" y="1358"/>
                  <a:pt x="909" y="1354"/>
                </a:cubicBezTo>
                <a:cubicBezTo>
                  <a:pt x="904" y="1350"/>
                  <a:pt x="905" y="1344"/>
                  <a:pt x="903" y="1340"/>
                </a:cubicBezTo>
                <a:cubicBezTo>
                  <a:pt x="901" y="1340"/>
                  <a:pt x="899" y="1339"/>
                  <a:pt x="898" y="1339"/>
                </a:cubicBezTo>
                <a:cubicBezTo>
                  <a:pt x="895" y="1341"/>
                  <a:pt x="893" y="1344"/>
                  <a:pt x="892" y="1346"/>
                </a:cubicBezTo>
                <a:cubicBezTo>
                  <a:pt x="890" y="1345"/>
                  <a:pt x="889" y="1342"/>
                  <a:pt x="885" y="1343"/>
                </a:cubicBezTo>
                <a:cubicBezTo>
                  <a:pt x="884" y="1340"/>
                  <a:pt x="884" y="1337"/>
                  <a:pt x="883" y="1334"/>
                </a:cubicBezTo>
                <a:cubicBezTo>
                  <a:pt x="879" y="1335"/>
                  <a:pt x="878" y="1338"/>
                  <a:pt x="879" y="1340"/>
                </a:cubicBezTo>
                <a:cubicBezTo>
                  <a:pt x="880" y="1344"/>
                  <a:pt x="876" y="1345"/>
                  <a:pt x="874" y="1347"/>
                </a:cubicBezTo>
                <a:cubicBezTo>
                  <a:pt x="878" y="1349"/>
                  <a:pt x="882" y="1348"/>
                  <a:pt x="885" y="1349"/>
                </a:cubicBezTo>
                <a:cubicBezTo>
                  <a:pt x="887" y="1353"/>
                  <a:pt x="885" y="1355"/>
                  <a:pt x="880" y="1358"/>
                </a:cubicBezTo>
                <a:cubicBezTo>
                  <a:pt x="884" y="1358"/>
                  <a:pt x="886" y="1358"/>
                  <a:pt x="888" y="1360"/>
                </a:cubicBezTo>
                <a:close/>
                <a:moveTo>
                  <a:pt x="1556" y="1595"/>
                </a:moveTo>
                <a:cubicBezTo>
                  <a:pt x="1556" y="1602"/>
                  <a:pt x="1562" y="1607"/>
                  <a:pt x="1563" y="1614"/>
                </a:cubicBezTo>
                <a:cubicBezTo>
                  <a:pt x="1563" y="1615"/>
                  <a:pt x="1565" y="1620"/>
                  <a:pt x="1569" y="1619"/>
                </a:cubicBezTo>
                <a:cubicBezTo>
                  <a:pt x="1570" y="1618"/>
                  <a:pt x="1570" y="1619"/>
                  <a:pt x="1571" y="1620"/>
                </a:cubicBezTo>
                <a:cubicBezTo>
                  <a:pt x="1576" y="1628"/>
                  <a:pt x="1583" y="1634"/>
                  <a:pt x="1591" y="1641"/>
                </a:cubicBezTo>
                <a:cubicBezTo>
                  <a:pt x="1587" y="1637"/>
                  <a:pt x="1591" y="1634"/>
                  <a:pt x="1592" y="1631"/>
                </a:cubicBezTo>
                <a:cubicBezTo>
                  <a:pt x="1591" y="1629"/>
                  <a:pt x="1590" y="1626"/>
                  <a:pt x="1590" y="1624"/>
                </a:cubicBezTo>
                <a:cubicBezTo>
                  <a:pt x="1583" y="1620"/>
                  <a:pt x="1577" y="1617"/>
                  <a:pt x="1572" y="1611"/>
                </a:cubicBezTo>
                <a:cubicBezTo>
                  <a:pt x="1575" y="1608"/>
                  <a:pt x="1578" y="1606"/>
                  <a:pt x="1578" y="1602"/>
                </a:cubicBezTo>
                <a:cubicBezTo>
                  <a:pt x="1574" y="1599"/>
                  <a:pt x="1570" y="1600"/>
                  <a:pt x="1566" y="1601"/>
                </a:cubicBezTo>
                <a:cubicBezTo>
                  <a:pt x="1565" y="1600"/>
                  <a:pt x="1564" y="1599"/>
                  <a:pt x="1563" y="1599"/>
                </a:cubicBezTo>
                <a:cubicBezTo>
                  <a:pt x="1562" y="1598"/>
                  <a:pt x="1562" y="1596"/>
                  <a:pt x="1561" y="1595"/>
                </a:cubicBezTo>
                <a:cubicBezTo>
                  <a:pt x="1555" y="1592"/>
                  <a:pt x="1553" y="1587"/>
                  <a:pt x="1552" y="1582"/>
                </a:cubicBezTo>
                <a:cubicBezTo>
                  <a:pt x="1548" y="1580"/>
                  <a:pt x="1542" y="1581"/>
                  <a:pt x="1542" y="1575"/>
                </a:cubicBezTo>
                <a:cubicBezTo>
                  <a:pt x="1542" y="1575"/>
                  <a:pt x="1541" y="1574"/>
                  <a:pt x="1541" y="1574"/>
                </a:cubicBezTo>
                <a:cubicBezTo>
                  <a:pt x="1534" y="1570"/>
                  <a:pt x="1534" y="1570"/>
                  <a:pt x="1531" y="1565"/>
                </a:cubicBezTo>
                <a:cubicBezTo>
                  <a:pt x="1530" y="1562"/>
                  <a:pt x="1529" y="1563"/>
                  <a:pt x="1527" y="1564"/>
                </a:cubicBezTo>
                <a:cubicBezTo>
                  <a:pt x="1527" y="1569"/>
                  <a:pt x="1532" y="1570"/>
                  <a:pt x="1532" y="1574"/>
                </a:cubicBezTo>
                <a:cubicBezTo>
                  <a:pt x="1534" y="1574"/>
                  <a:pt x="1534" y="1573"/>
                  <a:pt x="1536" y="1575"/>
                </a:cubicBezTo>
                <a:cubicBezTo>
                  <a:pt x="1537" y="1577"/>
                  <a:pt x="1538" y="1581"/>
                  <a:pt x="1539" y="1585"/>
                </a:cubicBezTo>
                <a:cubicBezTo>
                  <a:pt x="1542" y="1587"/>
                  <a:pt x="1546" y="1589"/>
                  <a:pt x="1551" y="1591"/>
                </a:cubicBezTo>
                <a:cubicBezTo>
                  <a:pt x="1551" y="1592"/>
                  <a:pt x="1551" y="1594"/>
                  <a:pt x="1553" y="1595"/>
                </a:cubicBezTo>
                <a:cubicBezTo>
                  <a:pt x="1553" y="1595"/>
                  <a:pt x="1554" y="1594"/>
                  <a:pt x="1556" y="1595"/>
                </a:cubicBezTo>
                <a:close/>
                <a:moveTo>
                  <a:pt x="1611" y="1661"/>
                </a:moveTo>
                <a:cubicBezTo>
                  <a:pt x="1605" y="1658"/>
                  <a:pt x="1599" y="1654"/>
                  <a:pt x="1598" y="1647"/>
                </a:cubicBezTo>
                <a:cubicBezTo>
                  <a:pt x="1596" y="1647"/>
                  <a:pt x="1595" y="1647"/>
                  <a:pt x="1595" y="1648"/>
                </a:cubicBezTo>
                <a:cubicBezTo>
                  <a:pt x="1597" y="1657"/>
                  <a:pt x="1600" y="1665"/>
                  <a:pt x="1602" y="1673"/>
                </a:cubicBezTo>
                <a:cubicBezTo>
                  <a:pt x="1603" y="1673"/>
                  <a:pt x="1604" y="1673"/>
                  <a:pt x="1605" y="1673"/>
                </a:cubicBezTo>
                <a:cubicBezTo>
                  <a:pt x="1607" y="1677"/>
                  <a:pt x="1610" y="1680"/>
                  <a:pt x="1611" y="1684"/>
                </a:cubicBezTo>
                <a:cubicBezTo>
                  <a:pt x="1612" y="1688"/>
                  <a:pt x="1609" y="1693"/>
                  <a:pt x="1613" y="1697"/>
                </a:cubicBezTo>
                <a:cubicBezTo>
                  <a:pt x="1614" y="1695"/>
                  <a:pt x="1615" y="1693"/>
                  <a:pt x="1615" y="1692"/>
                </a:cubicBezTo>
                <a:cubicBezTo>
                  <a:pt x="1618" y="1692"/>
                  <a:pt x="1620" y="1691"/>
                  <a:pt x="1623" y="1690"/>
                </a:cubicBezTo>
                <a:cubicBezTo>
                  <a:pt x="1625" y="1692"/>
                  <a:pt x="1628" y="1694"/>
                  <a:pt x="1631" y="1696"/>
                </a:cubicBezTo>
                <a:cubicBezTo>
                  <a:pt x="1633" y="1691"/>
                  <a:pt x="1633" y="1686"/>
                  <a:pt x="1630" y="1683"/>
                </a:cubicBezTo>
                <a:cubicBezTo>
                  <a:pt x="1627" y="1679"/>
                  <a:pt x="1627" y="1674"/>
                  <a:pt x="1625" y="1670"/>
                </a:cubicBezTo>
                <a:cubicBezTo>
                  <a:pt x="1627" y="1668"/>
                  <a:pt x="1630" y="1670"/>
                  <a:pt x="1630" y="1667"/>
                </a:cubicBezTo>
                <a:cubicBezTo>
                  <a:pt x="1627" y="1668"/>
                  <a:pt x="1623" y="1668"/>
                  <a:pt x="1620" y="1669"/>
                </a:cubicBezTo>
                <a:cubicBezTo>
                  <a:pt x="1617" y="1666"/>
                  <a:pt x="1615" y="1663"/>
                  <a:pt x="1611" y="1661"/>
                </a:cubicBezTo>
                <a:close/>
                <a:moveTo>
                  <a:pt x="1505" y="1644"/>
                </a:moveTo>
                <a:cubicBezTo>
                  <a:pt x="1508" y="1648"/>
                  <a:pt x="1510" y="1652"/>
                  <a:pt x="1515" y="1655"/>
                </a:cubicBezTo>
                <a:cubicBezTo>
                  <a:pt x="1518" y="1656"/>
                  <a:pt x="1520" y="1661"/>
                  <a:pt x="1522" y="1664"/>
                </a:cubicBezTo>
                <a:cubicBezTo>
                  <a:pt x="1525" y="1664"/>
                  <a:pt x="1528" y="1667"/>
                  <a:pt x="1531" y="1664"/>
                </a:cubicBezTo>
                <a:cubicBezTo>
                  <a:pt x="1532" y="1660"/>
                  <a:pt x="1528" y="1659"/>
                  <a:pt x="1526" y="1657"/>
                </a:cubicBezTo>
                <a:cubicBezTo>
                  <a:pt x="1526" y="1656"/>
                  <a:pt x="1527" y="1655"/>
                  <a:pt x="1527" y="1654"/>
                </a:cubicBezTo>
                <a:cubicBezTo>
                  <a:pt x="1524" y="1654"/>
                  <a:pt x="1522" y="1654"/>
                  <a:pt x="1520" y="1652"/>
                </a:cubicBezTo>
                <a:cubicBezTo>
                  <a:pt x="1520" y="1650"/>
                  <a:pt x="1519" y="1649"/>
                  <a:pt x="1519" y="1646"/>
                </a:cubicBezTo>
                <a:cubicBezTo>
                  <a:pt x="1515" y="1646"/>
                  <a:pt x="1514" y="1642"/>
                  <a:pt x="1511" y="1640"/>
                </a:cubicBezTo>
                <a:cubicBezTo>
                  <a:pt x="1510" y="1637"/>
                  <a:pt x="1509" y="1634"/>
                  <a:pt x="1508" y="1631"/>
                </a:cubicBezTo>
                <a:cubicBezTo>
                  <a:pt x="1503" y="1629"/>
                  <a:pt x="1501" y="1624"/>
                  <a:pt x="1499" y="1621"/>
                </a:cubicBezTo>
                <a:cubicBezTo>
                  <a:pt x="1496" y="1618"/>
                  <a:pt x="1492" y="1616"/>
                  <a:pt x="1488" y="1614"/>
                </a:cubicBezTo>
                <a:cubicBezTo>
                  <a:pt x="1485" y="1615"/>
                  <a:pt x="1480" y="1615"/>
                  <a:pt x="1479" y="1620"/>
                </a:cubicBezTo>
                <a:cubicBezTo>
                  <a:pt x="1484" y="1621"/>
                  <a:pt x="1481" y="1626"/>
                  <a:pt x="1484" y="1629"/>
                </a:cubicBezTo>
                <a:cubicBezTo>
                  <a:pt x="1485" y="1629"/>
                  <a:pt x="1486" y="1629"/>
                  <a:pt x="1487" y="1629"/>
                </a:cubicBezTo>
                <a:cubicBezTo>
                  <a:pt x="1490" y="1635"/>
                  <a:pt x="1495" y="1637"/>
                  <a:pt x="1501" y="1640"/>
                </a:cubicBezTo>
                <a:cubicBezTo>
                  <a:pt x="1501" y="1641"/>
                  <a:pt x="1501" y="1642"/>
                  <a:pt x="1502" y="1643"/>
                </a:cubicBezTo>
                <a:cubicBezTo>
                  <a:pt x="1503" y="1645"/>
                  <a:pt x="1504" y="1643"/>
                  <a:pt x="1505" y="1644"/>
                </a:cubicBezTo>
                <a:close/>
                <a:moveTo>
                  <a:pt x="580" y="464"/>
                </a:moveTo>
                <a:cubicBezTo>
                  <a:pt x="573" y="463"/>
                  <a:pt x="566" y="457"/>
                  <a:pt x="559" y="455"/>
                </a:cubicBezTo>
                <a:cubicBezTo>
                  <a:pt x="556" y="459"/>
                  <a:pt x="554" y="463"/>
                  <a:pt x="554" y="469"/>
                </a:cubicBezTo>
                <a:cubicBezTo>
                  <a:pt x="554" y="476"/>
                  <a:pt x="558" y="484"/>
                  <a:pt x="567" y="489"/>
                </a:cubicBezTo>
                <a:cubicBezTo>
                  <a:pt x="567" y="489"/>
                  <a:pt x="569" y="488"/>
                  <a:pt x="570" y="488"/>
                </a:cubicBezTo>
                <a:cubicBezTo>
                  <a:pt x="572" y="489"/>
                  <a:pt x="571" y="492"/>
                  <a:pt x="575" y="491"/>
                </a:cubicBezTo>
                <a:cubicBezTo>
                  <a:pt x="577" y="489"/>
                  <a:pt x="577" y="484"/>
                  <a:pt x="581" y="483"/>
                </a:cubicBezTo>
                <a:cubicBezTo>
                  <a:pt x="583" y="476"/>
                  <a:pt x="579" y="470"/>
                  <a:pt x="580" y="464"/>
                </a:cubicBezTo>
                <a:close/>
                <a:moveTo>
                  <a:pt x="917" y="1591"/>
                </a:moveTo>
                <a:cubicBezTo>
                  <a:pt x="915" y="1591"/>
                  <a:pt x="915" y="1592"/>
                  <a:pt x="914" y="1592"/>
                </a:cubicBezTo>
                <a:cubicBezTo>
                  <a:pt x="912" y="1594"/>
                  <a:pt x="916" y="1597"/>
                  <a:pt x="912" y="1598"/>
                </a:cubicBezTo>
                <a:cubicBezTo>
                  <a:pt x="910" y="1600"/>
                  <a:pt x="911" y="1594"/>
                  <a:pt x="908" y="1595"/>
                </a:cubicBezTo>
                <a:cubicBezTo>
                  <a:pt x="906" y="1596"/>
                  <a:pt x="906" y="1598"/>
                  <a:pt x="905" y="1599"/>
                </a:cubicBezTo>
                <a:cubicBezTo>
                  <a:pt x="907" y="1602"/>
                  <a:pt x="909" y="1606"/>
                  <a:pt x="913" y="1607"/>
                </a:cubicBezTo>
                <a:cubicBezTo>
                  <a:pt x="913" y="1612"/>
                  <a:pt x="911" y="1615"/>
                  <a:pt x="912" y="1619"/>
                </a:cubicBezTo>
                <a:cubicBezTo>
                  <a:pt x="909" y="1623"/>
                  <a:pt x="911" y="1628"/>
                  <a:pt x="910" y="1631"/>
                </a:cubicBezTo>
                <a:cubicBezTo>
                  <a:pt x="911" y="1634"/>
                  <a:pt x="913" y="1631"/>
                  <a:pt x="914" y="1633"/>
                </a:cubicBezTo>
                <a:cubicBezTo>
                  <a:pt x="914" y="1636"/>
                  <a:pt x="916" y="1638"/>
                  <a:pt x="919" y="1638"/>
                </a:cubicBezTo>
                <a:cubicBezTo>
                  <a:pt x="921" y="1637"/>
                  <a:pt x="924" y="1635"/>
                  <a:pt x="927" y="1634"/>
                </a:cubicBezTo>
                <a:cubicBezTo>
                  <a:pt x="924" y="1628"/>
                  <a:pt x="924" y="1621"/>
                  <a:pt x="925" y="1614"/>
                </a:cubicBezTo>
                <a:cubicBezTo>
                  <a:pt x="918" y="1609"/>
                  <a:pt x="923" y="1601"/>
                  <a:pt x="920" y="1595"/>
                </a:cubicBezTo>
                <a:cubicBezTo>
                  <a:pt x="921" y="1594"/>
                  <a:pt x="922" y="1593"/>
                  <a:pt x="924" y="1593"/>
                </a:cubicBezTo>
                <a:cubicBezTo>
                  <a:pt x="920" y="1585"/>
                  <a:pt x="923" y="1576"/>
                  <a:pt x="918" y="1568"/>
                </a:cubicBezTo>
                <a:cubicBezTo>
                  <a:pt x="918" y="1576"/>
                  <a:pt x="913" y="1583"/>
                  <a:pt x="917" y="1591"/>
                </a:cubicBezTo>
                <a:close/>
                <a:moveTo>
                  <a:pt x="1047" y="430"/>
                </a:moveTo>
                <a:cubicBezTo>
                  <a:pt x="1041" y="431"/>
                  <a:pt x="1038" y="435"/>
                  <a:pt x="1036" y="441"/>
                </a:cubicBezTo>
                <a:cubicBezTo>
                  <a:pt x="1039" y="443"/>
                  <a:pt x="1041" y="445"/>
                  <a:pt x="1044" y="445"/>
                </a:cubicBezTo>
                <a:cubicBezTo>
                  <a:pt x="1050" y="443"/>
                  <a:pt x="1052" y="438"/>
                  <a:pt x="1054" y="434"/>
                </a:cubicBezTo>
                <a:cubicBezTo>
                  <a:pt x="1056" y="433"/>
                  <a:pt x="1058" y="433"/>
                  <a:pt x="1060" y="432"/>
                </a:cubicBezTo>
                <a:cubicBezTo>
                  <a:pt x="1064" y="428"/>
                  <a:pt x="1065" y="422"/>
                  <a:pt x="1067" y="417"/>
                </a:cubicBezTo>
                <a:cubicBezTo>
                  <a:pt x="1065" y="411"/>
                  <a:pt x="1065" y="404"/>
                  <a:pt x="1057" y="401"/>
                </a:cubicBezTo>
                <a:cubicBezTo>
                  <a:pt x="1057" y="404"/>
                  <a:pt x="1052" y="404"/>
                  <a:pt x="1053" y="408"/>
                </a:cubicBezTo>
                <a:cubicBezTo>
                  <a:pt x="1049" y="408"/>
                  <a:pt x="1047" y="411"/>
                  <a:pt x="1044" y="414"/>
                </a:cubicBezTo>
                <a:cubicBezTo>
                  <a:pt x="1044" y="414"/>
                  <a:pt x="1045" y="415"/>
                  <a:pt x="1047" y="416"/>
                </a:cubicBezTo>
                <a:cubicBezTo>
                  <a:pt x="1042" y="421"/>
                  <a:pt x="1049" y="425"/>
                  <a:pt x="1047" y="430"/>
                </a:cubicBezTo>
                <a:close/>
                <a:moveTo>
                  <a:pt x="962" y="1319"/>
                </a:moveTo>
                <a:cubicBezTo>
                  <a:pt x="962" y="1318"/>
                  <a:pt x="962" y="1317"/>
                  <a:pt x="962" y="1316"/>
                </a:cubicBezTo>
                <a:cubicBezTo>
                  <a:pt x="966" y="1315"/>
                  <a:pt x="968" y="1311"/>
                  <a:pt x="972" y="1310"/>
                </a:cubicBezTo>
                <a:cubicBezTo>
                  <a:pt x="971" y="1307"/>
                  <a:pt x="974" y="1307"/>
                  <a:pt x="975" y="1305"/>
                </a:cubicBezTo>
                <a:cubicBezTo>
                  <a:pt x="974" y="1303"/>
                  <a:pt x="974" y="1302"/>
                  <a:pt x="974" y="1301"/>
                </a:cubicBezTo>
                <a:cubicBezTo>
                  <a:pt x="965" y="1299"/>
                  <a:pt x="959" y="1295"/>
                  <a:pt x="961" y="1285"/>
                </a:cubicBezTo>
                <a:cubicBezTo>
                  <a:pt x="960" y="1284"/>
                  <a:pt x="959" y="1283"/>
                  <a:pt x="957" y="1283"/>
                </a:cubicBezTo>
                <a:cubicBezTo>
                  <a:pt x="955" y="1284"/>
                  <a:pt x="952" y="1283"/>
                  <a:pt x="950" y="1286"/>
                </a:cubicBezTo>
                <a:cubicBezTo>
                  <a:pt x="948" y="1289"/>
                  <a:pt x="944" y="1285"/>
                  <a:pt x="942" y="1287"/>
                </a:cubicBezTo>
                <a:cubicBezTo>
                  <a:pt x="942" y="1296"/>
                  <a:pt x="947" y="1303"/>
                  <a:pt x="950" y="1310"/>
                </a:cubicBezTo>
                <a:cubicBezTo>
                  <a:pt x="954" y="1315"/>
                  <a:pt x="958" y="1317"/>
                  <a:pt x="962" y="1319"/>
                </a:cubicBezTo>
                <a:close/>
                <a:moveTo>
                  <a:pt x="759" y="1381"/>
                </a:moveTo>
                <a:cubicBezTo>
                  <a:pt x="756" y="1385"/>
                  <a:pt x="754" y="1390"/>
                  <a:pt x="751" y="1392"/>
                </a:cubicBezTo>
                <a:cubicBezTo>
                  <a:pt x="750" y="1395"/>
                  <a:pt x="753" y="1397"/>
                  <a:pt x="751" y="1399"/>
                </a:cubicBezTo>
                <a:cubicBezTo>
                  <a:pt x="750" y="1400"/>
                  <a:pt x="749" y="1399"/>
                  <a:pt x="749" y="1401"/>
                </a:cubicBezTo>
                <a:cubicBezTo>
                  <a:pt x="750" y="1401"/>
                  <a:pt x="750" y="1402"/>
                  <a:pt x="751" y="1402"/>
                </a:cubicBezTo>
                <a:cubicBezTo>
                  <a:pt x="750" y="1404"/>
                  <a:pt x="749" y="1405"/>
                  <a:pt x="748" y="1407"/>
                </a:cubicBezTo>
                <a:cubicBezTo>
                  <a:pt x="748" y="1410"/>
                  <a:pt x="749" y="1412"/>
                  <a:pt x="752" y="1412"/>
                </a:cubicBezTo>
                <a:cubicBezTo>
                  <a:pt x="757" y="1413"/>
                  <a:pt x="761" y="1410"/>
                  <a:pt x="764" y="1407"/>
                </a:cubicBezTo>
                <a:cubicBezTo>
                  <a:pt x="767" y="1405"/>
                  <a:pt x="768" y="1401"/>
                  <a:pt x="772" y="1399"/>
                </a:cubicBezTo>
                <a:cubicBezTo>
                  <a:pt x="773" y="1397"/>
                  <a:pt x="770" y="1395"/>
                  <a:pt x="772" y="1394"/>
                </a:cubicBezTo>
                <a:cubicBezTo>
                  <a:pt x="773" y="1393"/>
                  <a:pt x="774" y="1394"/>
                  <a:pt x="774" y="1392"/>
                </a:cubicBezTo>
                <a:cubicBezTo>
                  <a:pt x="773" y="1391"/>
                  <a:pt x="771" y="1389"/>
                  <a:pt x="771" y="1387"/>
                </a:cubicBezTo>
                <a:cubicBezTo>
                  <a:pt x="772" y="1386"/>
                  <a:pt x="773" y="1384"/>
                  <a:pt x="774" y="1383"/>
                </a:cubicBezTo>
                <a:cubicBezTo>
                  <a:pt x="772" y="1380"/>
                  <a:pt x="770" y="1380"/>
                  <a:pt x="768" y="1380"/>
                </a:cubicBezTo>
                <a:cubicBezTo>
                  <a:pt x="765" y="1378"/>
                  <a:pt x="763" y="1374"/>
                  <a:pt x="762" y="1370"/>
                </a:cubicBezTo>
                <a:cubicBezTo>
                  <a:pt x="760" y="1371"/>
                  <a:pt x="759" y="1371"/>
                  <a:pt x="758" y="1371"/>
                </a:cubicBezTo>
                <a:cubicBezTo>
                  <a:pt x="756" y="1375"/>
                  <a:pt x="759" y="1377"/>
                  <a:pt x="759" y="1381"/>
                </a:cubicBezTo>
                <a:close/>
                <a:moveTo>
                  <a:pt x="1682" y="356"/>
                </a:moveTo>
                <a:cubicBezTo>
                  <a:pt x="1682" y="354"/>
                  <a:pt x="1684" y="350"/>
                  <a:pt x="1680" y="347"/>
                </a:cubicBezTo>
                <a:cubicBezTo>
                  <a:pt x="1674" y="346"/>
                  <a:pt x="1670" y="353"/>
                  <a:pt x="1663" y="353"/>
                </a:cubicBezTo>
                <a:cubicBezTo>
                  <a:pt x="1662" y="358"/>
                  <a:pt x="1656" y="359"/>
                  <a:pt x="1651" y="363"/>
                </a:cubicBezTo>
                <a:cubicBezTo>
                  <a:pt x="1650" y="364"/>
                  <a:pt x="1649" y="368"/>
                  <a:pt x="1647" y="369"/>
                </a:cubicBezTo>
                <a:cubicBezTo>
                  <a:pt x="1644" y="370"/>
                  <a:pt x="1646" y="375"/>
                  <a:pt x="1642" y="375"/>
                </a:cubicBezTo>
                <a:cubicBezTo>
                  <a:pt x="1643" y="377"/>
                  <a:pt x="1643" y="380"/>
                  <a:pt x="1645" y="382"/>
                </a:cubicBezTo>
                <a:cubicBezTo>
                  <a:pt x="1646" y="379"/>
                  <a:pt x="1648" y="383"/>
                  <a:pt x="1649" y="382"/>
                </a:cubicBezTo>
                <a:cubicBezTo>
                  <a:pt x="1653" y="381"/>
                  <a:pt x="1654" y="378"/>
                  <a:pt x="1655" y="375"/>
                </a:cubicBezTo>
                <a:cubicBezTo>
                  <a:pt x="1667" y="373"/>
                  <a:pt x="1675" y="366"/>
                  <a:pt x="1682" y="356"/>
                </a:cubicBezTo>
                <a:close/>
                <a:moveTo>
                  <a:pt x="840" y="1446"/>
                </a:moveTo>
                <a:cubicBezTo>
                  <a:pt x="839" y="1443"/>
                  <a:pt x="837" y="1443"/>
                  <a:pt x="835" y="1442"/>
                </a:cubicBezTo>
                <a:cubicBezTo>
                  <a:pt x="835" y="1440"/>
                  <a:pt x="834" y="1438"/>
                  <a:pt x="834" y="1436"/>
                </a:cubicBezTo>
                <a:cubicBezTo>
                  <a:pt x="834" y="1434"/>
                  <a:pt x="836" y="1433"/>
                  <a:pt x="838" y="1431"/>
                </a:cubicBezTo>
                <a:cubicBezTo>
                  <a:pt x="837" y="1430"/>
                  <a:pt x="836" y="1429"/>
                  <a:pt x="835" y="1427"/>
                </a:cubicBezTo>
                <a:cubicBezTo>
                  <a:pt x="830" y="1427"/>
                  <a:pt x="827" y="1430"/>
                  <a:pt x="823" y="1432"/>
                </a:cubicBezTo>
                <a:cubicBezTo>
                  <a:pt x="820" y="1429"/>
                  <a:pt x="823" y="1425"/>
                  <a:pt x="823" y="1423"/>
                </a:cubicBezTo>
                <a:cubicBezTo>
                  <a:pt x="826" y="1420"/>
                  <a:pt x="829" y="1423"/>
                  <a:pt x="832" y="1424"/>
                </a:cubicBezTo>
                <a:cubicBezTo>
                  <a:pt x="832" y="1422"/>
                  <a:pt x="834" y="1421"/>
                  <a:pt x="833" y="1420"/>
                </a:cubicBezTo>
                <a:cubicBezTo>
                  <a:pt x="830" y="1418"/>
                  <a:pt x="827" y="1417"/>
                  <a:pt x="822" y="1414"/>
                </a:cubicBezTo>
                <a:cubicBezTo>
                  <a:pt x="823" y="1414"/>
                  <a:pt x="822" y="1414"/>
                  <a:pt x="821" y="1415"/>
                </a:cubicBezTo>
                <a:cubicBezTo>
                  <a:pt x="819" y="1413"/>
                  <a:pt x="818" y="1411"/>
                  <a:pt x="816" y="1411"/>
                </a:cubicBezTo>
                <a:cubicBezTo>
                  <a:pt x="815" y="1410"/>
                  <a:pt x="814" y="1411"/>
                  <a:pt x="813" y="1411"/>
                </a:cubicBezTo>
                <a:cubicBezTo>
                  <a:pt x="812" y="1413"/>
                  <a:pt x="814" y="1415"/>
                  <a:pt x="814" y="1417"/>
                </a:cubicBezTo>
                <a:cubicBezTo>
                  <a:pt x="813" y="1420"/>
                  <a:pt x="811" y="1423"/>
                  <a:pt x="809" y="1424"/>
                </a:cubicBezTo>
                <a:cubicBezTo>
                  <a:pt x="809" y="1429"/>
                  <a:pt x="813" y="1428"/>
                  <a:pt x="815" y="1429"/>
                </a:cubicBezTo>
                <a:cubicBezTo>
                  <a:pt x="816" y="1432"/>
                  <a:pt x="818" y="1435"/>
                  <a:pt x="821" y="1437"/>
                </a:cubicBezTo>
                <a:cubicBezTo>
                  <a:pt x="823" y="1439"/>
                  <a:pt x="828" y="1439"/>
                  <a:pt x="827" y="1443"/>
                </a:cubicBezTo>
                <a:cubicBezTo>
                  <a:pt x="827" y="1447"/>
                  <a:pt x="823" y="1449"/>
                  <a:pt x="824" y="1453"/>
                </a:cubicBezTo>
                <a:cubicBezTo>
                  <a:pt x="826" y="1454"/>
                  <a:pt x="829" y="1452"/>
                  <a:pt x="831" y="1452"/>
                </a:cubicBezTo>
                <a:cubicBezTo>
                  <a:pt x="833" y="1454"/>
                  <a:pt x="836" y="1455"/>
                  <a:pt x="838" y="1456"/>
                </a:cubicBezTo>
                <a:cubicBezTo>
                  <a:pt x="840" y="1453"/>
                  <a:pt x="841" y="1449"/>
                  <a:pt x="840" y="1446"/>
                </a:cubicBezTo>
                <a:close/>
                <a:moveTo>
                  <a:pt x="247" y="1185"/>
                </a:moveTo>
                <a:cubicBezTo>
                  <a:pt x="248" y="1189"/>
                  <a:pt x="249" y="1190"/>
                  <a:pt x="252" y="1191"/>
                </a:cubicBezTo>
                <a:cubicBezTo>
                  <a:pt x="259" y="1190"/>
                  <a:pt x="265" y="1188"/>
                  <a:pt x="271" y="1183"/>
                </a:cubicBezTo>
                <a:cubicBezTo>
                  <a:pt x="269" y="1180"/>
                  <a:pt x="271" y="1176"/>
                  <a:pt x="267" y="1174"/>
                </a:cubicBezTo>
                <a:cubicBezTo>
                  <a:pt x="269" y="1172"/>
                  <a:pt x="268" y="1168"/>
                  <a:pt x="269" y="1165"/>
                </a:cubicBezTo>
                <a:cubicBezTo>
                  <a:pt x="270" y="1165"/>
                  <a:pt x="272" y="1164"/>
                  <a:pt x="273" y="1164"/>
                </a:cubicBezTo>
                <a:cubicBezTo>
                  <a:pt x="276" y="1156"/>
                  <a:pt x="283" y="1152"/>
                  <a:pt x="287" y="1145"/>
                </a:cubicBezTo>
                <a:cubicBezTo>
                  <a:pt x="284" y="1142"/>
                  <a:pt x="281" y="1144"/>
                  <a:pt x="276" y="1145"/>
                </a:cubicBezTo>
                <a:cubicBezTo>
                  <a:pt x="276" y="1147"/>
                  <a:pt x="275" y="1149"/>
                  <a:pt x="274" y="1152"/>
                </a:cubicBezTo>
                <a:cubicBezTo>
                  <a:pt x="272" y="1152"/>
                  <a:pt x="271" y="1153"/>
                  <a:pt x="270" y="1153"/>
                </a:cubicBezTo>
                <a:cubicBezTo>
                  <a:pt x="269" y="1154"/>
                  <a:pt x="269" y="1156"/>
                  <a:pt x="269" y="1157"/>
                </a:cubicBezTo>
                <a:cubicBezTo>
                  <a:pt x="268" y="1157"/>
                  <a:pt x="267" y="1157"/>
                  <a:pt x="265" y="1158"/>
                </a:cubicBezTo>
                <a:cubicBezTo>
                  <a:pt x="264" y="1161"/>
                  <a:pt x="261" y="1163"/>
                  <a:pt x="262" y="1166"/>
                </a:cubicBezTo>
                <a:cubicBezTo>
                  <a:pt x="254" y="1171"/>
                  <a:pt x="252" y="1180"/>
                  <a:pt x="247" y="1185"/>
                </a:cubicBezTo>
                <a:close/>
                <a:moveTo>
                  <a:pt x="1638" y="410"/>
                </a:moveTo>
                <a:cubicBezTo>
                  <a:pt x="1638" y="416"/>
                  <a:pt x="1634" y="419"/>
                  <a:pt x="1632" y="424"/>
                </a:cubicBezTo>
                <a:cubicBezTo>
                  <a:pt x="1628" y="425"/>
                  <a:pt x="1624" y="426"/>
                  <a:pt x="1620" y="427"/>
                </a:cubicBezTo>
                <a:cubicBezTo>
                  <a:pt x="1620" y="429"/>
                  <a:pt x="1621" y="431"/>
                  <a:pt x="1621" y="434"/>
                </a:cubicBezTo>
                <a:cubicBezTo>
                  <a:pt x="1620" y="434"/>
                  <a:pt x="1618" y="435"/>
                  <a:pt x="1617" y="435"/>
                </a:cubicBezTo>
                <a:cubicBezTo>
                  <a:pt x="1616" y="437"/>
                  <a:pt x="1616" y="439"/>
                  <a:pt x="1616" y="441"/>
                </a:cubicBezTo>
                <a:cubicBezTo>
                  <a:pt x="1621" y="441"/>
                  <a:pt x="1622" y="436"/>
                  <a:pt x="1627" y="437"/>
                </a:cubicBezTo>
                <a:cubicBezTo>
                  <a:pt x="1628" y="435"/>
                  <a:pt x="1629" y="433"/>
                  <a:pt x="1630" y="432"/>
                </a:cubicBezTo>
                <a:cubicBezTo>
                  <a:pt x="1635" y="429"/>
                  <a:pt x="1640" y="431"/>
                  <a:pt x="1645" y="433"/>
                </a:cubicBezTo>
                <a:cubicBezTo>
                  <a:pt x="1645" y="434"/>
                  <a:pt x="1646" y="433"/>
                  <a:pt x="1648" y="433"/>
                </a:cubicBezTo>
                <a:cubicBezTo>
                  <a:pt x="1647" y="430"/>
                  <a:pt x="1647" y="428"/>
                  <a:pt x="1646" y="426"/>
                </a:cubicBezTo>
                <a:cubicBezTo>
                  <a:pt x="1653" y="425"/>
                  <a:pt x="1648" y="416"/>
                  <a:pt x="1655" y="415"/>
                </a:cubicBezTo>
                <a:cubicBezTo>
                  <a:pt x="1652" y="409"/>
                  <a:pt x="1658" y="406"/>
                  <a:pt x="1657" y="401"/>
                </a:cubicBezTo>
                <a:cubicBezTo>
                  <a:pt x="1649" y="402"/>
                  <a:pt x="1644" y="408"/>
                  <a:pt x="1638" y="410"/>
                </a:cubicBezTo>
                <a:close/>
                <a:moveTo>
                  <a:pt x="766" y="89"/>
                </a:moveTo>
                <a:cubicBezTo>
                  <a:pt x="764" y="87"/>
                  <a:pt x="761" y="87"/>
                  <a:pt x="759" y="89"/>
                </a:cubicBezTo>
                <a:cubicBezTo>
                  <a:pt x="759" y="90"/>
                  <a:pt x="759" y="91"/>
                  <a:pt x="759" y="92"/>
                </a:cubicBezTo>
                <a:cubicBezTo>
                  <a:pt x="758" y="93"/>
                  <a:pt x="757" y="93"/>
                  <a:pt x="756" y="94"/>
                </a:cubicBezTo>
                <a:cubicBezTo>
                  <a:pt x="758" y="97"/>
                  <a:pt x="755" y="101"/>
                  <a:pt x="757" y="104"/>
                </a:cubicBezTo>
                <a:cubicBezTo>
                  <a:pt x="755" y="105"/>
                  <a:pt x="753" y="106"/>
                  <a:pt x="753" y="108"/>
                </a:cubicBezTo>
                <a:cubicBezTo>
                  <a:pt x="751" y="113"/>
                  <a:pt x="752" y="117"/>
                  <a:pt x="754" y="122"/>
                </a:cubicBezTo>
                <a:cubicBezTo>
                  <a:pt x="752" y="123"/>
                  <a:pt x="751" y="124"/>
                  <a:pt x="750" y="125"/>
                </a:cubicBezTo>
                <a:cubicBezTo>
                  <a:pt x="754" y="128"/>
                  <a:pt x="758" y="129"/>
                  <a:pt x="759" y="132"/>
                </a:cubicBezTo>
                <a:cubicBezTo>
                  <a:pt x="766" y="132"/>
                  <a:pt x="764" y="126"/>
                  <a:pt x="766" y="123"/>
                </a:cubicBezTo>
                <a:cubicBezTo>
                  <a:pt x="769" y="121"/>
                  <a:pt x="769" y="117"/>
                  <a:pt x="772" y="114"/>
                </a:cubicBezTo>
                <a:cubicBezTo>
                  <a:pt x="768" y="112"/>
                  <a:pt x="765" y="111"/>
                  <a:pt x="766" y="107"/>
                </a:cubicBezTo>
                <a:cubicBezTo>
                  <a:pt x="767" y="106"/>
                  <a:pt x="768" y="106"/>
                  <a:pt x="769" y="105"/>
                </a:cubicBezTo>
                <a:cubicBezTo>
                  <a:pt x="767" y="100"/>
                  <a:pt x="771" y="93"/>
                  <a:pt x="766" y="89"/>
                </a:cubicBezTo>
                <a:close/>
                <a:moveTo>
                  <a:pt x="1755" y="535"/>
                </a:moveTo>
                <a:cubicBezTo>
                  <a:pt x="1753" y="536"/>
                  <a:pt x="1752" y="539"/>
                  <a:pt x="1749" y="536"/>
                </a:cubicBezTo>
                <a:cubicBezTo>
                  <a:pt x="1746" y="541"/>
                  <a:pt x="1738" y="539"/>
                  <a:pt x="1738" y="546"/>
                </a:cubicBezTo>
                <a:cubicBezTo>
                  <a:pt x="1732" y="549"/>
                  <a:pt x="1733" y="555"/>
                  <a:pt x="1730" y="559"/>
                </a:cubicBezTo>
                <a:cubicBezTo>
                  <a:pt x="1728" y="560"/>
                  <a:pt x="1725" y="561"/>
                  <a:pt x="1723" y="561"/>
                </a:cubicBezTo>
                <a:cubicBezTo>
                  <a:pt x="1721" y="564"/>
                  <a:pt x="1720" y="566"/>
                  <a:pt x="1718" y="567"/>
                </a:cubicBezTo>
                <a:cubicBezTo>
                  <a:pt x="1716" y="568"/>
                  <a:pt x="1715" y="570"/>
                  <a:pt x="1717" y="572"/>
                </a:cubicBezTo>
                <a:cubicBezTo>
                  <a:pt x="1723" y="572"/>
                  <a:pt x="1727" y="568"/>
                  <a:pt x="1729" y="564"/>
                </a:cubicBezTo>
                <a:cubicBezTo>
                  <a:pt x="1734" y="565"/>
                  <a:pt x="1739" y="562"/>
                  <a:pt x="1743" y="562"/>
                </a:cubicBezTo>
                <a:cubicBezTo>
                  <a:pt x="1745" y="558"/>
                  <a:pt x="1750" y="557"/>
                  <a:pt x="1750" y="555"/>
                </a:cubicBezTo>
                <a:cubicBezTo>
                  <a:pt x="1750" y="550"/>
                  <a:pt x="1753" y="549"/>
                  <a:pt x="1757" y="547"/>
                </a:cubicBezTo>
                <a:cubicBezTo>
                  <a:pt x="1756" y="545"/>
                  <a:pt x="1755" y="542"/>
                  <a:pt x="1757" y="541"/>
                </a:cubicBezTo>
                <a:cubicBezTo>
                  <a:pt x="1760" y="539"/>
                  <a:pt x="1759" y="536"/>
                  <a:pt x="1762" y="533"/>
                </a:cubicBezTo>
                <a:cubicBezTo>
                  <a:pt x="1759" y="534"/>
                  <a:pt x="1757" y="534"/>
                  <a:pt x="1755" y="535"/>
                </a:cubicBezTo>
                <a:close/>
                <a:moveTo>
                  <a:pt x="838" y="1333"/>
                </a:moveTo>
                <a:cubicBezTo>
                  <a:pt x="841" y="1337"/>
                  <a:pt x="837" y="1341"/>
                  <a:pt x="839" y="1345"/>
                </a:cubicBezTo>
                <a:cubicBezTo>
                  <a:pt x="842" y="1345"/>
                  <a:pt x="845" y="1346"/>
                  <a:pt x="847" y="1348"/>
                </a:cubicBezTo>
                <a:cubicBezTo>
                  <a:pt x="848" y="1346"/>
                  <a:pt x="849" y="1344"/>
                  <a:pt x="849" y="1344"/>
                </a:cubicBezTo>
                <a:cubicBezTo>
                  <a:pt x="851" y="1342"/>
                  <a:pt x="853" y="1343"/>
                  <a:pt x="854" y="1341"/>
                </a:cubicBezTo>
                <a:cubicBezTo>
                  <a:pt x="854" y="1338"/>
                  <a:pt x="853" y="1334"/>
                  <a:pt x="852" y="1331"/>
                </a:cubicBezTo>
                <a:cubicBezTo>
                  <a:pt x="854" y="1328"/>
                  <a:pt x="857" y="1331"/>
                  <a:pt x="860" y="1330"/>
                </a:cubicBezTo>
                <a:cubicBezTo>
                  <a:pt x="858" y="1328"/>
                  <a:pt x="860" y="1327"/>
                  <a:pt x="860" y="1325"/>
                </a:cubicBezTo>
                <a:cubicBezTo>
                  <a:pt x="855" y="1325"/>
                  <a:pt x="856" y="1318"/>
                  <a:pt x="851" y="1317"/>
                </a:cubicBezTo>
                <a:cubicBezTo>
                  <a:pt x="850" y="1322"/>
                  <a:pt x="845" y="1318"/>
                  <a:pt x="843" y="1321"/>
                </a:cubicBezTo>
                <a:cubicBezTo>
                  <a:pt x="840" y="1324"/>
                  <a:pt x="836" y="1320"/>
                  <a:pt x="832" y="1322"/>
                </a:cubicBezTo>
                <a:cubicBezTo>
                  <a:pt x="829" y="1326"/>
                  <a:pt x="826" y="1331"/>
                  <a:pt x="826" y="1338"/>
                </a:cubicBezTo>
                <a:cubicBezTo>
                  <a:pt x="830" y="1334"/>
                  <a:pt x="830" y="1334"/>
                  <a:pt x="838" y="1333"/>
                </a:cubicBezTo>
                <a:close/>
                <a:moveTo>
                  <a:pt x="948" y="552"/>
                </a:moveTo>
                <a:cubicBezTo>
                  <a:pt x="950" y="551"/>
                  <a:pt x="947" y="548"/>
                  <a:pt x="950" y="547"/>
                </a:cubicBezTo>
                <a:cubicBezTo>
                  <a:pt x="952" y="547"/>
                  <a:pt x="952" y="548"/>
                  <a:pt x="953" y="550"/>
                </a:cubicBezTo>
                <a:cubicBezTo>
                  <a:pt x="956" y="550"/>
                  <a:pt x="959" y="552"/>
                  <a:pt x="962" y="550"/>
                </a:cubicBezTo>
                <a:cubicBezTo>
                  <a:pt x="963" y="546"/>
                  <a:pt x="959" y="542"/>
                  <a:pt x="962" y="538"/>
                </a:cubicBezTo>
                <a:cubicBezTo>
                  <a:pt x="955" y="533"/>
                  <a:pt x="958" y="527"/>
                  <a:pt x="961" y="522"/>
                </a:cubicBezTo>
                <a:cubicBezTo>
                  <a:pt x="959" y="516"/>
                  <a:pt x="958" y="511"/>
                  <a:pt x="957" y="506"/>
                </a:cubicBezTo>
                <a:cubicBezTo>
                  <a:pt x="954" y="507"/>
                  <a:pt x="953" y="505"/>
                  <a:pt x="951" y="506"/>
                </a:cubicBezTo>
                <a:cubicBezTo>
                  <a:pt x="949" y="512"/>
                  <a:pt x="949" y="512"/>
                  <a:pt x="950" y="517"/>
                </a:cubicBezTo>
                <a:cubicBezTo>
                  <a:pt x="950" y="521"/>
                  <a:pt x="951" y="525"/>
                  <a:pt x="949" y="530"/>
                </a:cubicBezTo>
                <a:cubicBezTo>
                  <a:pt x="948" y="531"/>
                  <a:pt x="947" y="533"/>
                  <a:pt x="947" y="535"/>
                </a:cubicBezTo>
                <a:cubicBezTo>
                  <a:pt x="948" y="539"/>
                  <a:pt x="946" y="542"/>
                  <a:pt x="943" y="544"/>
                </a:cubicBezTo>
                <a:cubicBezTo>
                  <a:pt x="943" y="544"/>
                  <a:pt x="942" y="543"/>
                  <a:pt x="941" y="544"/>
                </a:cubicBezTo>
                <a:cubicBezTo>
                  <a:pt x="940" y="547"/>
                  <a:pt x="944" y="547"/>
                  <a:pt x="944" y="549"/>
                </a:cubicBezTo>
                <a:cubicBezTo>
                  <a:pt x="945" y="551"/>
                  <a:pt x="942" y="553"/>
                  <a:pt x="944" y="555"/>
                </a:cubicBezTo>
                <a:cubicBezTo>
                  <a:pt x="945" y="554"/>
                  <a:pt x="946" y="552"/>
                  <a:pt x="948" y="552"/>
                </a:cubicBezTo>
                <a:close/>
                <a:moveTo>
                  <a:pt x="416" y="668"/>
                </a:moveTo>
                <a:cubicBezTo>
                  <a:pt x="419" y="672"/>
                  <a:pt x="418" y="675"/>
                  <a:pt x="420" y="677"/>
                </a:cubicBezTo>
                <a:cubicBezTo>
                  <a:pt x="422" y="677"/>
                  <a:pt x="424" y="677"/>
                  <a:pt x="425" y="675"/>
                </a:cubicBezTo>
                <a:cubicBezTo>
                  <a:pt x="423" y="672"/>
                  <a:pt x="420" y="670"/>
                  <a:pt x="421" y="665"/>
                </a:cubicBezTo>
                <a:cubicBezTo>
                  <a:pt x="423" y="665"/>
                  <a:pt x="426" y="664"/>
                  <a:pt x="427" y="661"/>
                </a:cubicBezTo>
                <a:cubicBezTo>
                  <a:pt x="428" y="657"/>
                  <a:pt x="423" y="656"/>
                  <a:pt x="421" y="654"/>
                </a:cubicBezTo>
                <a:cubicBezTo>
                  <a:pt x="420" y="652"/>
                  <a:pt x="420" y="650"/>
                  <a:pt x="419" y="648"/>
                </a:cubicBezTo>
                <a:cubicBezTo>
                  <a:pt x="416" y="649"/>
                  <a:pt x="415" y="647"/>
                  <a:pt x="413" y="645"/>
                </a:cubicBezTo>
                <a:cubicBezTo>
                  <a:pt x="411" y="646"/>
                  <a:pt x="410" y="646"/>
                  <a:pt x="408" y="647"/>
                </a:cubicBezTo>
                <a:cubicBezTo>
                  <a:pt x="403" y="649"/>
                  <a:pt x="408" y="652"/>
                  <a:pt x="406" y="655"/>
                </a:cubicBezTo>
                <a:cubicBezTo>
                  <a:pt x="399" y="656"/>
                  <a:pt x="395" y="661"/>
                  <a:pt x="388" y="665"/>
                </a:cubicBezTo>
                <a:cubicBezTo>
                  <a:pt x="399" y="664"/>
                  <a:pt x="407" y="673"/>
                  <a:pt x="416" y="668"/>
                </a:cubicBezTo>
                <a:close/>
                <a:moveTo>
                  <a:pt x="1567" y="759"/>
                </a:moveTo>
                <a:cubicBezTo>
                  <a:pt x="1568" y="754"/>
                  <a:pt x="1573" y="751"/>
                  <a:pt x="1576" y="748"/>
                </a:cubicBezTo>
                <a:cubicBezTo>
                  <a:pt x="1579" y="742"/>
                  <a:pt x="1577" y="737"/>
                  <a:pt x="1575" y="732"/>
                </a:cubicBezTo>
                <a:cubicBezTo>
                  <a:pt x="1571" y="734"/>
                  <a:pt x="1568" y="730"/>
                  <a:pt x="1565" y="733"/>
                </a:cubicBezTo>
                <a:cubicBezTo>
                  <a:pt x="1563" y="735"/>
                  <a:pt x="1559" y="736"/>
                  <a:pt x="1557" y="737"/>
                </a:cubicBezTo>
                <a:cubicBezTo>
                  <a:pt x="1557" y="738"/>
                  <a:pt x="1557" y="739"/>
                  <a:pt x="1557" y="741"/>
                </a:cubicBezTo>
                <a:cubicBezTo>
                  <a:pt x="1551" y="741"/>
                  <a:pt x="1549" y="745"/>
                  <a:pt x="1551" y="750"/>
                </a:cubicBezTo>
                <a:cubicBezTo>
                  <a:pt x="1550" y="751"/>
                  <a:pt x="1548" y="751"/>
                  <a:pt x="1548" y="752"/>
                </a:cubicBezTo>
                <a:cubicBezTo>
                  <a:pt x="1549" y="752"/>
                  <a:pt x="1550" y="753"/>
                  <a:pt x="1550" y="753"/>
                </a:cubicBezTo>
                <a:cubicBezTo>
                  <a:pt x="1550" y="754"/>
                  <a:pt x="1550" y="755"/>
                  <a:pt x="1549" y="756"/>
                </a:cubicBezTo>
                <a:cubicBezTo>
                  <a:pt x="1555" y="756"/>
                  <a:pt x="1561" y="758"/>
                  <a:pt x="1567" y="759"/>
                </a:cubicBezTo>
                <a:close/>
                <a:moveTo>
                  <a:pt x="701" y="429"/>
                </a:moveTo>
                <a:cubicBezTo>
                  <a:pt x="701" y="430"/>
                  <a:pt x="702" y="429"/>
                  <a:pt x="703" y="429"/>
                </a:cubicBezTo>
                <a:cubicBezTo>
                  <a:pt x="703" y="432"/>
                  <a:pt x="707" y="432"/>
                  <a:pt x="708" y="435"/>
                </a:cubicBezTo>
                <a:cubicBezTo>
                  <a:pt x="715" y="435"/>
                  <a:pt x="717" y="441"/>
                  <a:pt x="719" y="447"/>
                </a:cubicBezTo>
                <a:cubicBezTo>
                  <a:pt x="725" y="444"/>
                  <a:pt x="727" y="448"/>
                  <a:pt x="729" y="452"/>
                </a:cubicBezTo>
                <a:cubicBezTo>
                  <a:pt x="731" y="451"/>
                  <a:pt x="734" y="451"/>
                  <a:pt x="735" y="450"/>
                </a:cubicBezTo>
                <a:cubicBezTo>
                  <a:pt x="735" y="448"/>
                  <a:pt x="735" y="447"/>
                  <a:pt x="734" y="445"/>
                </a:cubicBezTo>
                <a:cubicBezTo>
                  <a:pt x="729" y="447"/>
                  <a:pt x="728" y="440"/>
                  <a:pt x="723" y="440"/>
                </a:cubicBezTo>
                <a:cubicBezTo>
                  <a:pt x="722" y="436"/>
                  <a:pt x="721" y="431"/>
                  <a:pt x="720" y="427"/>
                </a:cubicBezTo>
                <a:cubicBezTo>
                  <a:pt x="721" y="426"/>
                  <a:pt x="721" y="426"/>
                  <a:pt x="722" y="425"/>
                </a:cubicBezTo>
                <a:cubicBezTo>
                  <a:pt x="723" y="423"/>
                  <a:pt x="722" y="421"/>
                  <a:pt x="721" y="419"/>
                </a:cubicBezTo>
                <a:cubicBezTo>
                  <a:pt x="717" y="417"/>
                  <a:pt x="715" y="413"/>
                  <a:pt x="712" y="411"/>
                </a:cubicBezTo>
                <a:cubicBezTo>
                  <a:pt x="710" y="411"/>
                  <a:pt x="709" y="411"/>
                  <a:pt x="708" y="412"/>
                </a:cubicBezTo>
                <a:cubicBezTo>
                  <a:pt x="706" y="415"/>
                  <a:pt x="705" y="417"/>
                  <a:pt x="703" y="419"/>
                </a:cubicBezTo>
                <a:cubicBezTo>
                  <a:pt x="703" y="422"/>
                  <a:pt x="705" y="423"/>
                  <a:pt x="703" y="425"/>
                </a:cubicBezTo>
                <a:cubicBezTo>
                  <a:pt x="702" y="426"/>
                  <a:pt x="700" y="425"/>
                  <a:pt x="699" y="427"/>
                </a:cubicBezTo>
                <a:cubicBezTo>
                  <a:pt x="699" y="428"/>
                  <a:pt x="700" y="429"/>
                  <a:pt x="701" y="429"/>
                </a:cubicBezTo>
                <a:close/>
                <a:moveTo>
                  <a:pt x="1458" y="526"/>
                </a:moveTo>
                <a:cubicBezTo>
                  <a:pt x="1458" y="527"/>
                  <a:pt x="1458" y="528"/>
                  <a:pt x="1458" y="528"/>
                </a:cubicBezTo>
                <a:cubicBezTo>
                  <a:pt x="1452" y="533"/>
                  <a:pt x="1445" y="534"/>
                  <a:pt x="1439" y="536"/>
                </a:cubicBezTo>
                <a:cubicBezTo>
                  <a:pt x="1438" y="538"/>
                  <a:pt x="1436" y="539"/>
                  <a:pt x="1438" y="542"/>
                </a:cubicBezTo>
                <a:cubicBezTo>
                  <a:pt x="1446" y="539"/>
                  <a:pt x="1456" y="540"/>
                  <a:pt x="1465" y="538"/>
                </a:cubicBezTo>
                <a:cubicBezTo>
                  <a:pt x="1474" y="535"/>
                  <a:pt x="1480" y="530"/>
                  <a:pt x="1489" y="526"/>
                </a:cubicBezTo>
                <a:cubicBezTo>
                  <a:pt x="1485" y="524"/>
                  <a:pt x="1481" y="523"/>
                  <a:pt x="1478" y="521"/>
                </a:cubicBezTo>
                <a:cubicBezTo>
                  <a:pt x="1471" y="518"/>
                  <a:pt x="1464" y="521"/>
                  <a:pt x="1458" y="526"/>
                </a:cubicBezTo>
                <a:close/>
                <a:moveTo>
                  <a:pt x="916" y="1404"/>
                </a:moveTo>
                <a:cubicBezTo>
                  <a:pt x="918" y="1405"/>
                  <a:pt x="917" y="1407"/>
                  <a:pt x="916" y="1409"/>
                </a:cubicBezTo>
                <a:cubicBezTo>
                  <a:pt x="917" y="1413"/>
                  <a:pt x="918" y="1417"/>
                  <a:pt x="919" y="1421"/>
                </a:cubicBezTo>
                <a:cubicBezTo>
                  <a:pt x="917" y="1427"/>
                  <a:pt x="913" y="1432"/>
                  <a:pt x="914" y="1438"/>
                </a:cubicBezTo>
                <a:cubicBezTo>
                  <a:pt x="914" y="1443"/>
                  <a:pt x="912" y="1450"/>
                  <a:pt x="918" y="1453"/>
                </a:cubicBezTo>
                <a:cubicBezTo>
                  <a:pt x="916" y="1457"/>
                  <a:pt x="917" y="1460"/>
                  <a:pt x="914" y="1463"/>
                </a:cubicBezTo>
                <a:cubicBezTo>
                  <a:pt x="915" y="1463"/>
                  <a:pt x="916" y="1464"/>
                  <a:pt x="917" y="1464"/>
                </a:cubicBezTo>
                <a:cubicBezTo>
                  <a:pt x="915" y="1467"/>
                  <a:pt x="915" y="1467"/>
                  <a:pt x="917" y="1467"/>
                </a:cubicBezTo>
                <a:cubicBezTo>
                  <a:pt x="919" y="1467"/>
                  <a:pt x="920" y="1463"/>
                  <a:pt x="923" y="1463"/>
                </a:cubicBezTo>
                <a:cubicBezTo>
                  <a:pt x="920" y="1460"/>
                  <a:pt x="922" y="1457"/>
                  <a:pt x="924" y="1454"/>
                </a:cubicBezTo>
                <a:cubicBezTo>
                  <a:pt x="923" y="1450"/>
                  <a:pt x="922" y="1446"/>
                  <a:pt x="920" y="1441"/>
                </a:cubicBezTo>
                <a:cubicBezTo>
                  <a:pt x="926" y="1437"/>
                  <a:pt x="922" y="1429"/>
                  <a:pt x="926" y="1424"/>
                </a:cubicBezTo>
                <a:cubicBezTo>
                  <a:pt x="923" y="1418"/>
                  <a:pt x="930" y="1414"/>
                  <a:pt x="930" y="1407"/>
                </a:cubicBezTo>
                <a:cubicBezTo>
                  <a:pt x="923" y="1404"/>
                  <a:pt x="919" y="1403"/>
                  <a:pt x="916" y="1404"/>
                </a:cubicBezTo>
                <a:close/>
                <a:moveTo>
                  <a:pt x="802" y="1359"/>
                </a:moveTo>
                <a:cubicBezTo>
                  <a:pt x="799" y="1356"/>
                  <a:pt x="795" y="1356"/>
                  <a:pt x="794" y="1351"/>
                </a:cubicBezTo>
                <a:cubicBezTo>
                  <a:pt x="793" y="1350"/>
                  <a:pt x="791" y="1348"/>
                  <a:pt x="788" y="1350"/>
                </a:cubicBezTo>
                <a:cubicBezTo>
                  <a:pt x="788" y="1355"/>
                  <a:pt x="792" y="1361"/>
                  <a:pt x="791" y="1367"/>
                </a:cubicBezTo>
                <a:cubicBezTo>
                  <a:pt x="785" y="1367"/>
                  <a:pt x="779" y="1359"/>
                  <a:pt x="774" y="1368"/>
                </a:cubicBezTo>
                <a:cubicBezTo>
                  <a:pt x="777" y="1368"/>
                  <a:pt x="779" y="1369"/>
                  <a:pt x="780" y="1370"/>
                </a:cubicBezTo>
                <a:cubicBezTo>
                  <a:pt x="782" y="1373"/>
                  <a:pt x="782" y="1376"/>
                  <a:pt x="781" y="1379"/>
                </a:cubicBezTo>
                <a:cubicBezTo>
                  <a:pt x="786" y="1382"/>
                  <a:pt x="790" y="1384"/>
                  <a:pt x="794" y="1386"/>
                </a:cubicBezTo>
                <a:cubicBezTo>
                  <a:pt x="795" y="1388"/>
                  <a:pt x="793" y="1391"/>
                  <a:pt x="797" y="1391"/>
                </a:cubicBezTo>
                <a:cubicBezTo>
                  <a:pt x="797" y="1387"/>
                  <a:pt x="801" y="1385"/>
                  <a:pt x="804" y="1382"/>
                </a:cubicBezTo>
                <a:cubicBezTo>
                  <a:pt x="804" y="1381"/>
                  <a:pt x="804" y="1379"/>
                  <a:pt x="803" y="1378"/>
                </a:cubicBezTo>
                <a:cubicBezTo>
                  <a:pt x="800" y="1379"/>
                  <a:pt x="798" y="1376"/>
                  <a:pt x="796" y="1376"/>
                </a:cubicBezTo>
                <a:cubicBezTo>
                  <a:pt x="795" y="1377"/>
                  <a:pt x="794" y="1378"/>
                  <a:pt x="793" y="1378"/>
                </a:cubicBezTo>
                <a:cubicBezTo>
                  <a:pt x="792" y="1378"/>
                  <a:pt x="791" y="1379"/>
                  <a:pt x="789" y="1379"/>
                </a:cubicBezTo>
                <a:cubicBezTo>
                  <a:pt x="788" y="1375"/>
                  <a:pt x="786" y="1372"/>
                  <a:pt x="789" y="1369"/>
                </a:cubicBezTo>
                <a:cubicBezTo>
                  <a:pt x="793" y="1368"/>
                  <a:pt x="797" y="1368"/>
                  <a:pt x="800" y="1367"/>
                </a:cubicBezTo>
                <a:cubicBezTo>
                  <a:pt x="801" y="1370"/>
                  <a:pt x="802" y="1372"/>
                  <a:pt x="803" y="1376"/>
                </a:cubicBezTo>
                <a:cubicBezTo>
                  <a:pt x="806" y="1372"/>
                  <a:pt x="806" y="1372"/>
                  <a:pt x="802" y="1359"/>
                </a:cubicBezTo>
                <a:close/>
                <a:moveTo>
                  <a:pt x="1475" y="838"/>
                </a:moveTo>
                <a:cubicBezTo>
                  <a:pt x="1472" y="839"/>
                  <a:pt x="1470" y="842"/>
                  <a:pt x="1472" y="846"/>
                </a:cubicBezTo>
                <a:cubicBezTo>
                  <a:pt x="1475" y="848"/>
                  <a:pt x="1478" y="849"/>
                  <a:pt x="1481" y="851"/>
                </a:cubicBezTo>
                <a:cubicBezTo>
                  <a:pt x="1484" y="850"/>
                  <a:pt x="1487" y="849"/>
                  <a:pt x="1490" y="848"/>
                </a:cubicBezTo>
                <a:cubicBezTo>
                  <a:pt x="1491" y="846"/>
                  <a:pt x="1494" y="844"/>
                  <a:pt x="1495" y="842"/>
                </a:cubicBezTo>
                <a:cubicBezTo>
                  <a:pt x="1498" y="839"/>
                  <a:pt x="1495" y="837"/>
                  <a:pt x="1497" y="834"/>
                </a:cubicBezTo>
                <a:cubicBezTo>
                  <a:pt x="1499" y="831"/>
                  <a:pt x="1495" y="829"/>
                  <a:pt x="1493" y="827"/>
                </a:cubicBezTo>
                <a:cubicBezTo>
                  <a:pt x="1494" y="823"/>
                  <a:pt x="1499" y="820"/>
                  <a:pt x="1498" y="815"/>
                </a:cubicBezTo>
                <a:cubicBezTo>
                  <a:pt x="1496" y="814"/>
                  <a:pt x="1495" y="815"/>
                  <a:pt x="1493" y="816"/>
                </a:cubicBezTo>
                <a:cubicBezTo>
                  <a:pt x="1494" y="819"/>
                  <a:pt x="1491" y="820"/>
                  <a:pt x="1490" y="822"/>
                </a:cubicBezTo>
                <a:cubicBezTo>
                  <a:pt x="1487" y="824"/>
                  <a:pt x="1490" y="826"/>
                  <a:pt x="1489" y="829"/>
                </a:cubicBezTo>
                <a:cubicBezTo>
                  <a:pt x="1484" y="830"/>
                  <a:pt x="1480" y="831"/>
                  <a:pt x="1475" y="832"/>
                </a:cubicBezTo>
                <a:cubicBezTo>
                  <a:pt x="1474" y="834"/>
                  <a:pt x="1476" y="836"/>
                  <a:pt x="1475" y="838"/>
                </a:cubicBezTo>
                <a:close/>
                <a:moveTo>
                  <a:pt x="1247" y="980"/>
                </a:moveTo>
                <a:cubicBezTo>
                  <a:pt x="1251" y="983"/>
                  <a:pt x="1255" y="986"/>
                  <a:pt x="1258" y="986"/>
                </a:cubicBezTo>
                <a:cubicBezTo>
                  <a:pt x="1263" y="987"/>
                  <a:pt x="1264" y="993"/>
                  <a:pt x="1269" y="991"/>
                </a:cubicBezTo>
                <a:cubicBezTo>
                  <a:pt x="1273" y="996"/>
                  <a:pt x="1265" y="1001"/>
                  <a:pt x="1271" y="1006"/>
                </a:cubicBezTo>
                <a:cubicBezTo>
                  <a:pt x="1272" y="1007"/>
                  <a:pt x="1275" y="1008"/>
                  <a:pt x="1276" y="1011"/>
                </a:cubicBezTo>
                <a:cubicBezTo>
                  <a:pt x="1277" y="1010"/>
                  <a:pt x="1279" y="1011"/>
                  <a:pt x="1280" y="1009"/>
                </a:cubicBezTo>
                <a:cubicBezTo>
                  <a:pt x="1280" y="1006"/>
                  <a:pt x="1277" y="1003"/>
                  <a:pt x="1281" y="1000"/>
                </a:cubicBezTo>
                <a:cubicBezTo>
                  <a:pt x="1283" y="998"/>
                  <a:pt x="1287" y="999"/>
                  <a:pt x="1288" y="996"/>
                </a:cubicBezTo>
                <a:cubicBezTo>
                  <a:pt x="1288" y="995"/>
                  <a:pt x="1289" y="994"/>
                  <a:pt x="1288" y="993"/>
                </a:cubicBezTo>
                <a:cubicBezTo>
                  <a:pt x="1287" y="992"/>
                  <a:pt x="1285" y="990"/>
                  <a:pt x="1284" y="989"/>
                </a:cubicBezTo>
                <a:cubicBezTo>
                  <a:pt x="1281" y="989"/>
                  <a:pt x="1278" y="988"/>
                  <a:pt x="1275" y="989"/>
                </a:cubicBezTo>
                <a:cubicBezTo>
                  <a:pt x="1274" y="986"/>
                  <a:pt x="1273" y="982"/>
                  <a:pt x="1271" y="983"/>
                </a:cubicBezTo>
                <a:cubicBezTo>
                  <a:pt x="1267" y="984"/>
                  <a:pt x="1265" y="981"/>
                  <a:pt x="1262" y="980"/>
                </a:cubicBezTo>
                <a:cubicBezTo>
                  <a:pt x="1259" y="980"/>
                  <a:pt x="1257" y="977"/>
                  <a:pt x="1256" y="974"/>
                </a:cubicBezTo>
                <a:cubicBezTo>
                  <a:pt x="1252" y="975"/>
                  <a:pt x="1250" y="977"/>
                  <a:pt x="1247" y="980"/>
                </a:cubicBezTo>
                <a:close/>
                <a:moveTo>
                  <a:pt x="1471" y="789"/>
                </a:moveTo>
                <a:cubicBezTo>
                  <a:pt x="1470" y="786"/>
                  <a:pt x="1469" y="784"/>
                  <a:pt x="1468" y="781"/>
                </a:cubicBezTo>
                <a:cubicBezTo>
                  <a:pt x="1459" y="778"/>
                  <a:pt x="1455" y="781"/>
                  <a:pt x="1449" y="792"/>
                </a:cubicBezTo>
                <a:cubicBezTo>
                  <a:pt x="1449" y="794"/>
                  <a:pt x="1450" y="795"/>
                  <a:pt x="1450" y="795"/>
                </a:cubicBezTo>
                <a:cubicBezTo>
                  <a:pt x="1450" y="798"/>
                  <a:pt x="1448" y="797"/>
                  <a:pt x="1447" y="799"/>
                </a:cubicBezTo>
                <a:cubicBezTo>
                  <a:pt x="1448" y="801"/>
                  <a:pt x="1448" y="804"/>
                  <a:pt x="1449" y="806"/>
                </a:cubicBezTo>
                <a:cubicBezTo>
                  <a:pt x="1450" y="807"/>
                  <a:pt x="1451" y="808"/>
                  <a:pt x="1452" y="808"/>
                </a:cubicBezTo>
                <a:cubicBezTo>
                  <a:pt x="1456" y="807"/>
                  <a:pt x="1460" y="806"/>
                  <a:pt x="1464" y="805"/>
                </a:cubicBezTo>
                <a:cubicBezTo>
                  <a:pt x="1464" y="801"/>
                  <a:pt x="1467" y="799"/>
                  <a:pt x="1471" y="797"/>
                </a:cubicBezTo>
                <a:cubicBezTo>
                  <a:pt x="1469" y="794"/>
                  <a:pt x="1471" y="792"/>
                  <a:pt x="1471" y="789"/>
                </a:cubicBezTo>
                <a:close/>
                <a:moveTo>
                  <a:pt x="346" y="498"/>
                </a:moveTo>
                <a:cubicBezTo>
                  <a:pt x="343" y="497"/>
                  <a:pt x="341" y="496"/>
                  <a:pt x="339" y="494"/>
                </a:cubicBezTo>
                <a:cubicBezTo>
                  <a:pt x="338" y="493"/>
                  <a:pt x="338" y="490"/>
                  <a:pt x="336" y="490"/>
                </a:cubicBezTo>
                <a:cubicBezTo>
                  <a:pt x="333" y="489"/>
                  <a:pt x="328" y="489"/>
                  <a:pt x="327" y="485"/>
                </a:cubicBezTo>
                <a:cubicBezTo>
                  <a:pt x="323" y="484"/>
                  <a:pt x="319" y="484"/>
                  <a:pt x="316" y="484"/>
                </a:cubicBezTo>
                <a:cubicBezTo>
                  <a:pt x="317" y="489"/>
                  <a:pt x="318" y="495"/>
                  <a:pt x="320" y="500"/>
                </a:cubicBezTo>
                <a:cubicBezTo>
                  <a:pt x="322" y="505"/>
                  <a:pt x="330" y="504"/>
                  <a:pt x="332" y="508"/>
                </a:cubicBezTo>
                <a:cubicBezTo>
                  <a:pt x="335" y="509"/>
                  <a:pt x="336" y="507"/>
                  <a:pt x="338" y="508"/>
                </a:cubicBezTo>
                <a:cubicBezTo>
                  <a:pt x="339" y="509"/>
                  <a:pt x="338" y="512"/>
                  <a:pt x="342" y="510"/>
                </a:cubicBezTo>
                <a:cubicBezTo>
                  <a:pt x="343" y="506"/>
                  <a:pt x="343" y="502"/>
                  <a:pt x="346" y="498"/>
                </a:cubicBezTo>
                <a:close/>
                <a:moveTo>
                  <a:pt x="1137" y="1412"/>
                </a:moveTo>
                <a:cubicBezTo>
                  <a:pt x="1140" y="1415"/>
                  <a:pt x="1143" y="1414"/>
                  <a:pt x="1145" y="1415"/>
                </a:cubicBezTo>
                <a:cubicBezTo>
                  <a:pt x="1147" y="1413"/>
                  <a:pt x="1149" y="1412"/>
                  <a:pt x="1151" y="1410"/>
                </a:cubicBezTo>
                <a:cubicBezTo>
                  <a:pt x="1149" y="1410"/>
                  <a:pt x="1147" y="1409"/>
                  <a:pt x="1146" y="1409"/>
                </a:cubicBezTo>
                <a:cubicBezTo>
                  <a:pt x="1145" y="1404"/>
                  <a:pt x="1144" y="1400"/>
                  <a:pt x="1143" y="1397"/>
                </a:cubicBezTo>
                <a:cubicBezTo>
                  <a:pt x="1138" y="1394"/>
                  <a:pt x="1134" y="1392"/>
                  <a:pt x="1129" y="1389"/>
                </a:cubicBezTo>
                <a:cubicBezTo>
                  <a:pt x="1128" y="1389"/>
                  <a:pt x="1127" y="1390"/>
                  <a:pt x="1125" y="1390"/>
                </a:cubicBezTo>
                <a:cubicBezTo>
                  <a:pt x="1124" y="1390"/>
                  <a:pt x="1124" y="1389"/>
                  <a:pt x="1124" y="1387"/>
                </a:cubicBezTo>
                <a:cubicBezTo>
                  <a:pt x="1118" y="1387"/>
                  <a:pt x="1112" y="1385"/>
                  <a:pt x="1108" y="1381"/>
                </a:cubicBezTo>
                <a:cubicBezTo>
                  <a:pt x="1107" y="1379"/>
                  <a:pt x="1108" y="1377"/>
                  <a:pt x="1105" y="1376"/>
                </a:cubicBezTo>
                <a:cubicBezTo>
                  <a:pt x="1100" y="1376"/>
                  <a:pt x="1099" y="1383"/>
                  <a:pt x="1094" y="1383"/>
                </a:cubicBezTo>
                <a:cubicBezTo>
                  <a:pt x="1100" y="1387"/>
                  <a:pt x="1109" y="1384"/>
                  <a:pt x="1113" y="1391"/>
                </a:cubicBezTo>
                <a:cubicBezTo>
                  <a:pt x="1121" y="1391"/>
                  <a:pt x="1127" y="1396"/>
                  <a:pt x="1133" y="1399"/>
                </a:cubicBezTo>
                <a:cubicBezTo>
                  <a:pt x="1135" y="1404"/>
                  <a:pt x="1136" y="1408"/>
                  <a:pt x="1137" y="1412"/>
                </a:cubicBezTo>
                <a:close/>
                <a:moveTo>
                  <a:pt x="1519" y="833"/>
                </a:moveTo>
                <a:cubicBezTo>
                  <a:pt x="1523" y="837"/>
                  <a:pt x="1528" y="836"/>
                  <a:pt x="1532" y="837"/>
                </a:cubicBezTo>
                <a:cubicBezTo>
                  <a:pt x="1532" y="833"/>
                  <a:pt x="1537" y="835"/>
                  <a:pt x="1537" y="833"/>
                </a:cubicBezTo>
                <a:cubicBezTo>
                  <a:pt x="1539" y="826"/>
                  <a:pt x="1535" y="820"/>
                  <a:pt x="1534" y="813"/>
                </a:cubicBezTo>
                <a:cubicBezTo>
                  <a:pt x="1529" y="812"/>
                  <a:pt x="1525" y="811"/>
                  <a:pt x="1521" y="812"/>
                </a:cubicBezTo>
                <a:cubicBezTo>
                  <a:pt x="1519" y="815"/>
                  <a:pt x="1518" y="818"/>
                  <a:pt x="1516" y="821"/>
                </a:cubicBezTo>
                <a:cubicBezTo>
                  <a:pt x="1517" y="825"/>
                  <a:pt x="1518" y="829"/>
                  <a:pt x="1519" y="833"/>
                </a:cubicBezTo>
                <a:close/>
                <a:moveTo>
                  <a:pt x="341" y="646"/>
                </a:moveTo>
                <a:cubicBezTo>
                  <a:pt x="345" y="647"/>
                  <a:pt x="347" y="650"/>
                  <a:pt x="352" y="650"/>
                </a:cubicBezTo>
                <a:cubicBezTo>
                  <a:pt x="352" y="649"/>
                  <a:pt x="353" y="647"/>
                  <a:pt x="354" y="645"/>
                </a:cubicBezTo>
                <a:cubicBezTo>
                  <a:pt x="353" y="642"/>
                  <a:pt x="352" y="639"/>
                  <a:pt x="351" y="636"/>
                </a:cubicBezTo>
                <a:cubicBezTo>
                  <a:pt x="355" y="635"/>
                  <a:pt x="357" y="634"/>
                  <a:pt x="358" y="631"/>
                </a:cubicBezTo>
                <a:cubicBezTo>
                  <a:pt x="353" y="625"/>
                  <a:pt x="351" y="617"/>
                  <a:pt x="340" y="619"/>
                </a:cubicBezTo>
                <a:cubicBezTo>
                  <a:pt x="341" y="621"/>
                  <a:pt x="341" y="624"/>
                  <a:pt x="342" y="626"/>
                </a:cubicBezTo>
                <a:cubicBezTo>
                  <a:pt x="338" y="628"/>
                  <a:pt x="337" y="633"/>
                  <a:pt x="332" y="633"/>
                </a:cubicBezTo>
                <a:cubicBezTo>
                  <a:pt x="333" y="635"/>
                  <a:pt x="334" y="634"/>
                  <a:pt x="336" y="634"/>
                </a:cubicBezTo>
                <a:cubicBezTo>
                  <a:pt x="337" y="638"/>
                  <a:pt x="341" y="641"/>
                  <a:pt x="341" y="646"/>
                </a:cubicBezTo>
                <a:close/>
                <a:moveTo>
                  <a:pt x="649" y="408"/>
                </a:moveTo>
                <a:cubicBezTo>
                  <a:pt x="650" y="414"/>
                  <a:pt x="655" y="417"/>
                  <a:pt x="655" y="421"/>
                </a:cubicBezTo>
                <a:cubicBezTo>
                  <a:pt x="658" y="423"/>
                  <a:pt x="660" y="424"/>
                  <a:pt x="661" y="426"/>
                </a:cubicBezTo>
                <a:cubicBezTo>
                  <a:pt x="662" y="423"/>
                  <a:pt x="665" y="422"/>
                  <a:pt x="664" y="418"/>
                </a:cubicBezTo>
                <a:cubicBezTo>
                  <a:pt x="661" y="417"/>
                  <a:pt x="659" y="415"/>
                  <a:pt x="656" y="414"/>
                </a:cubicBezTo>
                <a:cubicBezTo>
                  <a:pt x="655" y="406"/>
                  <a:pt x="659" y="399"/>
                  <a:pt x="659" y="392"/>
                </a:cubicBezTo>
                <a:cubicBezTo>
                  <a:pt x="656" y="390"/>
                  <a:pt x="654" y="386"/>
                  <a:pt x="650" y="385"/>
                </a:cubicBezTo>
                <a:cubicBezTo>
                  <a:pt x="647" y="389"/>
                  <a:pt x="646" y="394"/>
                  <a:pt x="642" y="396"/>
                </a:cubicBezTo>
                <a:cubicBezTo>
                  <a:pt x="642" y="399"/>
                  <a:pt x="643" y="402"/>
                  <a:pt x="644" y="406"/>
                </a:cubicBezTo>
                <a:cubicBezTo>
                  <a:pt x="646" y="407"/>
                  <a:pt x="647" y="407"/>
                  <a:pt x="649" y="408"/>
                </a:cubicBezTo>
                <a:close/>
                <a:moveTo>
                  <a:pt x="1551" y="484"/>
                </a:moveTo>
                <a:cubicBezTo>
                  <a:pt x="1547" y="487"/>
                  <a:pt x="1542" y="490"/>
                  <a:pt x="1540" y="495"/>
                </a:cubicBezTo>
                <a:cubicBezTo>
                  <a:pt x="1540" y="496"/>
                  <a:pt x="1538" y="496"/>
                  <a:pt x="1537" y="496"/>
                </a:cubicBezTo>
                <a:cubicBezTo>
                  <a:pt x="1535" y="496"/>
                  <a:pt x="1534" y="498"/>
                  <a:pt x="1534" y="499"/>
                </a:cubicBezTo>
                <a:cubicBezTo>
                  <a:pt x="1534" y="506"/>
                  <a:pt x="1528" y="508"/>
                  <a:pt x="1524" y="512"/>
                </a:cubicBezTo>
                <a:cubicBezTo>
                  <a:pt x="1522" y="513"/>
                  <a:pt x="1521" y="514"/>
                  <a:pt x="1520" y="516"/>
                </a:cubicBezTo>
                <a:cubicBezTo>
                  <a:pt x="1522" y="518"/>
                  <a:pt x="1525" y="518"/>
                  <a:pt x="1527" y="516"/>
                </a:cubicBezTo>
                <a:cubicBezTo>
                  <a:pt x="1528" y="515"/>
                  <a:pt x="1528" y="514"/>
                  <a:pt x="1528" y="513"/>
                </a:cubicBezTo>
                <a:cubicBezTo>
                  <a:pt x="1529" y="509"/>
                  <a:pt x="1535" y="510"/>
                  <a:pt x="1536" y="505"/>
                </a:cubicBezTo>
                <a:cubicBezTo>
                  <a:pt x="1536" y="504"/>
                  <a:pt x="1538" y="504"/>
                  <a:pt x="1539" y="504"/>
                </a:cubicBezTo>
                <a:cubicBezTo>
                  <a:pt x="1547" y="500"/>
                  <a:pt x="1554" y="496"/>
                  <a:pt x="1557" y="488"/>
                </a:cubicBezTo>
                <a:cubicBezTo>
                  <a:pt x="1558" y="485"/>
                  <a:pt x="1560" y="482"/>
                  <a:pt x="1562" y="479"/>
                </a:cubicBezTo>
                <a:cubicBezTo>
                  <a:pt x="1564" y="478"/>
                  <a:pt x="1567" y="480"/>
                  <a:pt x="1568" y="477"/>
                </a:cubicBezTo>
                <a:cubicBezTo>
                  <a:pt x="1567" y="475"/>
                  <a:pt x="1568" y="473"/>
                  <a:pt x="1566" y="471"/>
                </a:cubicBezTo>
                <a:cubicBezTo>
                  <a:pt x="1564" y="471"/>
                  <a:pt x="1563" y="472"/>
                  <a:pt x="1562" y="472"/>
                </a:cubicBezTo>
                <a:cubicBezTo>
                  <a:pt x="1560" y="473"/>
                  <a:pt x="1561" y="474"/>
                  <a:pt x="1561" y="475"/>
                </a:cubicBezTo>
                <a:cubicBezTo>
                  <a:pt x="1559" y="477"/>
                  <a:pt x="1556" y="480"/>
                  <a:pt x="1552" y="480"/>
                </a:cubicBezTo>
                <a:cubicBezTo>
                  <a:pt x="1551" y="482"/>
                  <a:pt x="1552" y="484"/>
                  <a:pt x="1551" y="484"/>
                </a:cubicBezTo>
                <a:close/>
                <a:moveTo>
                  <a:pt x="841" y="1505"/>
                </a:moveTo>
                <a:cubicBezTo>
                  <a:pt x="845" y="1507"/>
                  <a:pt x="849" y="1505"/>
                  <a:pt x="852" y="1505"/>
                </a:cubicBezTo>
                <a:cubicBezTo>
                  <a:pt x="853" y="1506"/>
                  <a:pt x="853" y="1507"/>
                  <a:pt x="854" y="1508"/>
                </a:cubicBezTo>
                <a:cubicBezTo>
                  <a:pt x="856" y="1507"/>
                  <a:pt x="858" y="1507"/>
                  <a:pt x="860" y="1506"/>
                </a:cubicBezTo>
                <a:cubicBezTo>
                  <a:pt x="862" y="1504"/>
                  <a:pt x="862" y="1501"/>
                  <a:pt x="864" y="1501"/>
                </a:cubicBezTo>
                <a:cubicBezTo>
                  <a:pt x="867" y="1504"/>
                  <a:pt x="869" y="1506"/>
                  <a:pt x="873" y="1507"/>
                </a:cubicBezTo>
                <a:cubicBezTo>
                  <a:pt x="873" y="1504"/>
                  <a:pt x="876" y="1505"/>
                  <a:pt x="876" y="1503"/>
                </a:cubicBezTo>
                <a:cubicBezTo>
                  <a:pt x="874" y="1498"/>
                  <a:pt x="877" y="1492"/>
                  <a:pt x="874" y="1487"/>
                </a:cubicBezTo>
                <a:cubicBezTo>
                  <a:pt x="872" y="1487"/>
                  <a:pt x="872" y="1485"/>
                  <a:pt x="869" y="1486"/>
                </a:cubicBezTo>
                <a:cubicBezTo>
                  <a:pt x="865" y="1489"/>
                  <a:pt x="866" y="1496"/>
                  <a:pt x="862" y="1500"/>
                </a:cubicBezTo>
                <a:cubicBezTo>
                  <a:pt x="861" y="1498"/>
                  <a:pt x="860" y="1497"/>
                  <a:pt x="859" y="1496"/>
                </a:cubicBezTo>
                <a:cubicBezTo>
                  <a:pt x="856" y="1497"/>
                  <a:pt x="853" y="1498"/>
                  <a:pt x="849" y="1499"/>
                </a:cubicBezTo>
                <a:cubicBezTo>
                  <a:pt x="848" y="1497"/>
                  <a:pt x="849" y="1495"/>
                  <a:pt x="846" y="1494"/>
                </a:cubicBezTo>
                <a:cubicBezTo>
                  <a:pt x="844" y="1495"/>
                  <a:pt x="841" y="1495"/>
                  <a:pt x="838" y="1496"/>
                </a:cubicBezTo>
                <a:cubicBezTo>
                  <a:pt x="839" y="1499"/>
                  <a:pt x="840" y="1502"/>
                  <a:pt x="841" y="1505"/>
                </a:cubicBezTo>
                <a:close/>
                <a:moveTo>
                  <a:pt x="980" y="480"/>
                </a:moveTo>
                <a:cubicBezTo>
                  <a:pt x="980" y="476"/>
                  <a:pt x="986" y="476"/>
                  <a:pt x="984" y="472"/>
                </a:cubicBezTo>
                <a:cubicBezTo>
                  <a:pt x="981" y="471"/>
                  <a:pt x="977" y="470"/>
                  <a:pt x="974" y="469"/>
                </a:cubicBezTo>
                <a:cubicBezTo>
                  <a:pt x="973" y="472"/>
                  <a:pt x="971" y="472"/>
                  <a:pt x="969" y="472"/>
                </a:cubicBezTo>
                <a:cubicBezTo>
                  <a:pt x="967" y="471"/>
                  <a:pt x="964" y="470"/>
                  <a:pt x="961" y="468"/>
                </a:cubicBezTo>
                <a:cubicBezTo>
                  <a:pt x="956" y="470"/>
                  <a:pt x="955" y="475"/>
                  <a:pt x="953" y="478"/>
                </a:cubicBezTo>
                <a:cubicBezTo>
                  <a:pt x="956" y="482"/>
                  <a:pt x="959" y="485"/>
                  <a:pt x="963" y="486"/>
                </a:cubicBezTo>
                <a:cubicBezTo>
                  <a:pt x="967" y="485"/>
                  <a:pt x="971" y="486"/>
                  <a:pt x="976" y="489"/>
                </a:cubicBezTo>
                <a:cubicBezTo>
                  <a:pt x="975" y="484"/>
                  <a:pt x="981" y="484"/>
                  <a:pt x="980" y="480"/>
                </a:cubicBezTo>
                <a:close/>
                <a:moveTo>
                  <a:pt x="232" y="1018"/>
                </a:moveTo>
                <a:cubicBezTo>
                  <a:pt x="232" y="1021"/>
                  <a:pt x="233" y="1023"/>
                  <a:pt x="234" y="1026"/>
                </a:cubicBezTo>
                <a:cubicBezTo>
                  <a:pt x="233" y="1028"/>
                  <a:pt x="230" y="1029"/>
                  <a:pt x="232" y="1032"/>
                </a:cubicBezTo>
                <a:cubicBezTo>
                  <a:pt x="235" y="1033"/>
                  <a:pt x="238" y="1031"/>
                  <a:pt x="241" y="1030"/>
                </a:cubicBezTo>
                <a:cubicBezTo>
                  <a:pt x="241" y="1026"/>
                  <a:pt x="245" y="1026"/>
                  <a:pt x="246" y="1023"/>
                </a:cubicBezTo>
                <a:cubicBezTo>
                  <a:pt x="247" y="1024"/>
                  <a:pt x="248" y="1024"/>
                  <a:pt x="249" y="1025"/>
                </a:cubicBezTo>
                <a:cubicBezTo>
                  <a:pt x="252" y="1022"/>
                  <a:pt x="254" y="1020"/>
                  <a:pt x="259" y="1020"/>
                </a:cubicBezTo>
                <a:cubicBezTo>
                  <a:pt x="258" y="1023"/>
                  <a:pt x="261" y="1023"/>
                  <a:pt x="263" y="1025"/>
                </a:cubicBezTo>
                <a:cubicBezTo>
                  <a:pt x="266" y="1024"/>
                  <a:pt x="269" y="1024"/>
                  <a:pt x="272" y="1021"/>
                </a:cubicBezTo>
                <a:cubicBezTo>
                  <a:pt x="268" y="1017"/>
                  <a:pt x="263" y="1015"/>
                  <a:pt x="257" y="1014"/>
                </a:cubicBezTo>
                <a:cubicBezTo>
                  <a:pt x="254" y="1015"/>
                  <a:pt x="250" y="1016"/>
                  <a:pt x="247" y="1017"/>
                </a:cubicBezTo>
                <a:cubicBezTo>
                  <a:pt x="244" y="1015"/>
                  <a:pt x="242" y="1014"/>
                  <a:pt x="240" y="1013"/>
                </a:cubicBezTo>
                <a:cubicBezTo>
                  <a:pt x="238" y="1013"/>
                  <a:pt x="236" y="1014"/>
                  <a:pt x="234" y="1014"/>
                </a:cubicBezTo>
                <a:cubicBezTo>
                  <a:pt x="233" y="1016"/>
                  <a:pt x="233" y="1017"/>
                  <a:pt x="232" y="1018"/>
                </a:cubicBezTo>
                <a:close/>
                <a:moveTo>
                  <a:pt x="1186" y="1278"/>
                </a:moveTo>
                <a:cubicBezTo>
                  <a:pt x="1184" y="1277"/>
                  <a:pt x="1183" y="1275"/>
                  <a:pt x="1181" y="1273"/>
                </a:cubicBezTo>
                <a:cubicBezTo>
                  <a:pt x="1178" y="1277"/>
                  <a:pt x="1175" y="1272"/>
                  <a:pt x="1173" y="1274"/>
                </a:cubicBezTo>
                <a:cubicBezTo>
                  <a:pt x="1172" y="1276"/>
                  <a:pt x="1173" y="1277"/>
                  <a:pt x="1173" y="1279"/>
                </a:cubicBezTo>
                <a:cubicBezTo>
                  <a:pt x="1175" y="1279"/>
                  <a:pt x="1177" y="1280"/>
                  <a:pt x="1178" y="1281"/>
                </a:cubicBezTo>
                <a:cubicBezTo>
                  <a:pt x="1178" y="1284"/>
                  <a:pt x="1180" y="1285"/>
                  <a:pt x="1179" y="1288"/>
                </a:cubicBezTo>
                <a:cubicBezTo>
                  <a:pt x="1178" y="1289"/>
                  <a:pt x="1176" y="1288"/>
                  <a:pt x="1177" y="1292"/>
                </a:cubicBezTo>
                <a:cubicBezTo>
                  <a:pt x="1179" y="1294"/>
                  <a:pt x="1184" y="1293"/>
                  <a:pt x="1187" y="1296"/>
                </a:cubicBezTo>
                <a:cubicBezTo>
                  <a:pt x="1193" y="1296"/>
                  <a:pt x="1197" y="1290"/>
                  <a:pt x="1203" y="1290"/>
                </a:cubicBezTo>
                <a:cubicBezTo>
                  <a:pt x="1201" y="1284"/>
                  <a:pt x="1196" y="1284"/>
                  <a:pt x="1192" y="1281"/>
                </a:cubicBezTo>
                <a:cubicBezTo>
                  <a:pt x="1192" y="1280"/>
                  <a:pt x="1192" y="1278"/>
                  <a:pt x="1191" y="1277"/>
                </a:cubicBezTo>
                <a:cubicBezTo>
                  <a:pt x="1190" y="1277"/>
                  <a:pt x="1188" y="1278"/>
                  <a:pt x="1186" y="1278"/>
                </a:cubicBezTo>
                <a:close/>
                <a:moveTo>
                  <a:pt x="1090" y="392"/>
                </a:moveTo>
                <a:cubicBezTo>
                  <a:pt x="1089" y="393"/>
                  <a:pt x="1087" y="393"/>
                  <a:pt x="1087" y="394"/>
                </a:cubicBezTo>
                <a:cubicBezTo>
                  <a:pt x="1088" y="397"/>
                  <a:pt x="1089" y="401"/>
                  <a:pt x="1090" y="404"/>
                </a:cubicBezTo>
                <a:cubicBezTo>
                  <a:pt x="1097" y="405"/>
                  <a:pt x="1102" y="409"/>
                  <a:pt x="1107" y="413"/>
                </a:cubicBezTo>
                <a:cubicBezTo>
                  <a:pt x="1108" y="411"/>
                  <a:pt x="1110" y="410"/>
                  <a:pt x="1110" y="409"/>
                </a:cubicBezTo>
                <a:cubicBezTo>
                  <a:pt x="1107" y="401"/>
                  <a:pt x="1106" y="394"/>
                  <a:pt x="1103" y="387"/>
                </a:cubicBezTo>
                <a:cubicBezTo>
                  <a:pt x="1101" y="388"/>
                  <a:pt x="1099" y="388"/>
                  <a:pt x="1097" y="389"/>
                </a:cubicBezTo>
                <a:cubicBezTo>
                  <a:pt x="1095" y="388"/>
                  <a:pt x="1093" y="386"/>
                  <a:pt x="1090" y="386"/>
                </a:cubicBezTo>
                <a:cubicBezTo>
                  <a:pt x="1088" y="389"/>
                  <a:pt x="1091" y="390"/>
                  <a:pt x="1090" y="392"/>
                </a:cubicBezTo>
                <a:close/>
                <a:moveTo>
                  <a:pt x="375" y="1643"/>
                </a:moveTo>
                <a:cubicBezTo>
                  <a:pt x="372" y="1644"/>
                  <a:pt x="369" y="1646"/>
                  <a:pt x="369" y="1649"/>
                </a:cubicBezTo>
                <a:cubicBezTo>
                  <a:pt x="369" y="1653"/>
                  <a:pt x="365" y="1653"/>
                  <a:pt x="364" y="1655"/>
                </a:cubicBezTo>
                <a:cubicBezTo>
                  <a:pt x="361" y="1658"/>
                  <a:pt x="359" y="1660"/>
                  <a:pt x="358" y="1663"/>
                </a:cubicBezTo>
                <a:cubicBezTo>
                  <a:pt x="357" y="1666"/>
                  <a:pt x="352" y="1665"/>
                  <a:pt x="351" y="1668"/>
                </a:cubicBezTo>
                <a:cubicBezTo>
                  <a:pt x="353" y="1672"/>
                  <a:pt x="355" y="1669"/>
                  <a:pt x="357" y="1669"/>
                </a:cubicBezTo>
                <a:cubicBezTo>
                  <a:pt x="359" y="1664"/>
                  <a:pt x="363" y="1660"/>
                  <a:pt x="369" y="1657"/>
                </a:cubicBezTo>
                <a:cubicBezTo>
                  <a:pt x="370" y="1651"/>
                  <a:pt x="376" y="1650"/>
                  <a:pt x="382" y="1646"/>
                </a:cubicBezTo>
                <a:cubicBezTo>
                  <a:pt x="382" y="1645"/>
                  <a:pt x="384" y="1642"/>
                  <a:pt x="385" y="1640"/>
                </a:cubicBezTo>
                <a:cubicBezTo>
                  <a:pt x="387" y="1639"/>
                  <a:pt x="389" y="1639"/>
                  <a:pt x="391" y="1638"/>
                </a:cubicBezTo>
                <a:cubicBezTo>
                  <a:pt x="394" y="1633"/>
                  <a:pt x="399" y="1629"/>
                  <a:pt x="398" y="1622"/>
                </a:cubicBezTo>
                <a:cubicBezTo>
                  <a:pt x="396" y="1623"/>
                  <a:pt x="394" y="1623"/>
                  <a:pt x="392" y="1624"/>
                </a:cubicBezTo>
                <a:cubicBezTo>
                  <a:pt x="390" y="1625"/>
                  <a:pt x="389" y="1627"/>
                  <a:pt x="386" y="1628"/>
                </a:cubicBezTo>
                <a:cubicBezTo>
                  <a:pt x="385" y="1628"/>
                  <a:pt x="385" y="1629"/>
                  <a:pt x="385" y="1630"/>
                </a:cubicBezTo>
                <a:cubicBezTo>
                  <a:pt x="384" y="1631"/>
                  <a:pt x="384" y="1633"/>
                  <a:pt x="384" y="1634"/>
                </a:cubicBezTo>
                <a:cubicBezTo>
                  <a:pt x="383" y="1634"/>
                  <a:pt x="382" y="1635"/>
                  <a:pt x="380" y="1635"/>
                </a:cubicBezTo>
                <a:cubicBezTo>
                  <a:pt x="378" y="1637"/>
                  <a:pt x="378" y="1641"/>
                  <a:pt x="375" y="1643"/>
                </a:cubicBezTo>
                <a:close/>
                <a:moveTo>
                  <a:pt x="1463" y="761"/>
                </a:moveTo>
                <a:cubicBezTo>
                  <a:pt x="1465" y="763"/>
                  <a:pt x="1474" y="768"/>
                  <a:pt x="1477" y="768"/>
                </a:cubicBezTo>
                <a:cubicBezTo>
                  <a:pt x="1478" y="770"/>
                  <a:pt x="1477" y="772"/>
                  <a:pt x="1480" y="773"/>
                </a:cubicBezTo>
                <a:cubicBezTo>
                  <a:pt x="1481" y="771"/>
                  <a:pt x="1479" y="769"/>
                  <a:pt x="1480" y="767"/>
                </a:cubicBezTo>
                <a:cubicBezTo>
                  <a:pt x="1480" y="767"/>
                  <a:pt x="1481" y="767"/>
                  <a:pt x="1482" y="766"/>
                </a:cubicBezTo>
                <a:cubicBezTo>
                  <a:pt x="1484" y="761"/>
                  <a:pt x="1480" y="755"/>
                  <a:pt x="1482" y="749"/>
                </a:cubicBezTo>
                <a:cubicBezTo>
                  <a:pt x="1479" y="748"/>
                  <a:pt x="1479" y="745"/>
                  <a:pt x="1476" y="744"/>
                </a:cubicBezTo>
                <a:cubicBezTo>
                  <a:pt x="1475" y="744"/>
                  <a:pt x="1473" y="745"/>
                  <a:pt x="1472" y="745"/>
                </a:cubicBezTo>
                <a:cubicBezTo>
                  <a:pt x="1471" y="747"/>
                  <a:pt x="1470" y="748"/>
                  <a:pt x="1470" y="750"/>
                </a:cubicBezTo>
                <a:cubicBezTo>
                  <a:pt x="1467" y="750"/>
                  <a:pt x="1465" y="751"/>
                  <a:pt x="1462" y="752"/>
                </a:cubicBezTo>
                <a:cubicBezTo>
                  <a:pt x="1464" y="757"/>
                  <a:pt x="1464" y="757"/>
                  <a:pt x="1463" y="761"/>
                </a:cubicBezTo>
                <a:close/>
                <a:moveTo>
                  <a:pt x="1196" y="1148"/>
                </a:moveTo>
                <a:cubicBezTo>
                  <a:pt x="1196" y="1143"/>
                  <a:pt x="1200" y="1143"/>
                  <a:pt x="1203" y="1142"/>
                </a:cubicBezTo>
                <a:cubicBezTo>
                  <a:pt x="1203" y="1140"/>
                  <a:pt x="1205" y="1137"/>
                  <a:pt x="1203" y="1134"/>
                </a:cubicBezTo>
                <a:cubicBezTo>
                  <a:pt x="1199" y="1136"/>
                  <a:pt x="1196" y="1132"/>
                  <a:pt x="1193" y="1131"/>
                </a:cubicBezTo>
                <a:cubicBezTo>
                  <a:pt x="1191" y="1131"/>
                  <a:pt x="1188" y="1131"/>
                  <a:pt x="1186" y="1133"/>
                </a:cubicBezTo>
                <a:cubicBezTo>
                  <a:pt x="1189" y="1140"/>
                  <a:pt x="1184" y="1142"/>
                  <a:pt x="1180" y="1145"/>
                </a:cubicBezTo>
                <a:cubicBezTo>
                  <a:pt x="1179" y="1147"/>
                  <a:pt x="1181" y="1148"/>
                  <a:pt x="1180" y="1149"/>
                </a:cubicBezTo>
                <a:cubicBezTo>
                  <a:pt x="1179" y="1151"/>
                  <a:pt x="1176" y="1150"/>
                  <a:pt x="1175" y="1152"/>
                </a:cubicBezTo>
                <a:cubicBezTo>
                  <a:pt x="1179" y="1156"/>
                  <a:pt x="1185" y="1151"/>
                  <a:pt x="1189" y="1154"/>
                </a:cubicBezTo>
                <a:cubicBezTo>
                  <a:pt x="1190" y="1151"/>
                  <a:pt x="1193" y="1151"/>
                  <a:pt x="1195" y="1150"/>
                </a:cubicBezTo>
                <a:cubicBezTo>
                  <a:pt x="1196" y="1150"/>
                  <a:pt x="1197" y="1149"/>
                  <a:pt x="1196" y="1148"/>
                </a:cubicBezTo>
                <a:close/>
                <a:moveTo>
                  <a:pt x="1494" y="580"/>
                </a:moveTo>
                <a:cubicBezTo>
                  <a:pt x="1493" y="579"/>
                  <a:pt x="1491" y="580"/>
                  <a:pt x="1488" y="577"/>
                </a:cubicBezTo>
                <a:cubicBezTo>
                  <a:pt x="1490" y="582"/>
                  <a:pt x="1486" y="581"/>
                  <a:pt x="1485" y="583"/>
                </a:cubicBezTo>
                <a:cubicBezTo>
                  <a:pt x="1486" y="587"/>
                  <a:pt x="1487" y="590"/>
                  <a:pt x="1488" y="594"/>
                </a:cubicBezTo>
                <a:cubicBezTo>
                  <a:pt x="1487" y="597"/>
                  <a:pt x="1485" y="599"/>
                  <a:pt x="1484" y="601"/>
                </a:cubicBezTo>
                <a:cubicBezTo>
                  <a:pt x="1485" y="603"/>
                  <a:pt x="1485" y="605"/>
                  <a:pt x="1486" y="607"/>
                </a:cubicBezTo>
                <a:cubicBezTo>
                  <a:pt x="1488" y="608"/>
                  <a:pt x="1490" y="609"/>
                  <a:pt x="1491" y="610"/>
                </a:cubicBezTo>
                <a:cubicBezTo>
                  <a:pt x="1494" y="609"/>
                  <a:pt x="1497" y="608"/>
                  <a:pt x="1500" y="608"/>
                </a:cubicBezTo>
                <a:cubicBezTo>
                  <a:pt x="1502" y="605"/>
                  <a:pt x="1502" y="602"/>
                  <a:pt x="1502" y="598"/>
                </a:cubicBezTo>
                <a:cubicBezTo>
                  <a:pt x="1499" y="596"/>
                  <a:pt x="1499" y="592"/>
                  <a:pt x="1494" y="592"/>
                </a:cubicBezTo>
                <a:cubicBezTo>
                  <a:pt x="1491" y="588"/>
                  <a:pt x="1498" y="584"/>
                  <a:pt x="1494" y="580"/>
                </a:cubicBezTo>
                <a:close/>
                <a:moveTo>
                  <a:pt x="1424" y="531"/>
                </a:moveTo>
                <a:cubicBezTo>
                  <a:pt x="1423" y="529"/>
                  <a:pt x="1424" y="527"/>
                  <a:pt x="1422" y="527"/>
                </a:cubicBezTo>
                <a:cubicBezTo>
                  <a:pt x="1420" y="527"/>
                  <a:pt x="1419" y="528"/>
                  <a:pt x="1417" y="527"/>
                </a:cubicBezTo>
                <a:cubicBezTo>
                  <a:pt x="1417" y="526"/>
                  <a:pt x="1416" y="524"/>
                  <a:pt x="1416" y="523"/>
                </a:cubicBezTo>
                <a:cubicBezTo>
                  <a:pt x="1416" y="520"/>
                  <a:pt x="1420" y="520"/>
                  <a:pt x="1420" y="517"/>
                </a:cubicBezTo>
                <a:cubicBezTo>
                  <a:pt x="1419" y="514"/>
                  <a:pt x="1416" y="517"/>
                  <a:pt x="1415" y="515"/>
                </a:cubicBezTo>
                <a:cubicBezTo>
                  <a:pt x="1409" y="521"/>
                  <a:pt x="1404" y="526"/>
                  <a:pt x="1400" y="534"/>
                </a:cubicBezTo>
                <a:cubicBezTo>
                  <a:pt x="1400" y="537"/>
                  <a:pt x="1403" y="538"/>
                  <a:pt x="1405" y="539"/>
                </a:cubicBezTo>
                <a:cubicBezTo>
                  <a:pt x="1407" y="539"/>
                  <a:pt x="1409" y="537"/>
                  <a:pt x="1411" y="538"/>
                </a:cubicBezTo>
                <a:cubicBezTo>
                  <a:pt x="1413" y="539"/>
                  <a:pt x="1414" y="539"/>
                  <a:pt x="1416" y="540"/>
                </a:cubicBezTo>
                <a:cubicBezTo>
                  <a:pt x="1417" y="536"/>
                  <a:pt x="1421" y="534"/>
                  <a:pt x="1424" y="531"/>
                </a:cubicBezTo>
                <a:close/>
                <a:moveTo>
                  <a:pt x="529" y="979"/>
                </a:moveTo>
                <a:cubicBezTo>
                  <a:pt x="530" y="980"/>
                  <a:pt x="531" y="980"/>
                  <a:pt x="531" y="981"/>
                </a:cubicBezTo>
                <a:cubicBezTo>
                  <a:pt x="530" y="983"/>
                  <a:pt x="530" y="985"/>
                  <a:pt x="527" y="985"/>
                </a:cubicBezTo>
                <a:cubicBezTo>
                  <a:pt x="526" y="986"/>
                  <a:pt x="526" y="983"/>
                  <a:pt x="524" y="984"/>
                </a:cubicBezTo>
                <a:cubicBezTo>
                  <a:pt x="525" y="988"/>
                  <a:pt x="521" y="989"/>
                  <a:pt x="519" y="991"/>
                </a:cubicBezTo>
                <a:cubicBezTo>
                  <a:pt x="517" y="990"/>
                  <a:pt x="515" y="989"/>
                  <a:pt x="514" y="988"/>
                </a:cubicBezTo>
                <a:cubicBezTo>
                  <a:pt x="512" y="989"/>
                  <a:pt x="509" y="989"/>
                  <a:pt x="508" y="991"/>
                </a:cubicBezTo>
                <a:cubicBezTo>
                  <a:pt x="510" y="993"/>
                  <a:pt x="514" y="994"/>
                  <a:pt x="518" y="995"/>
                </a:cubicBezTo>
                <a:cubicBezTo>
                  <a:pt x="516" y="998"/>
                  <a:pt x="515" y="1000"/>
                  <a:pt x="514" y="1002"/>
                </a:cubicBezTo>
                <a:cubicBezTo>
                  <a:pt x="522" y="1002"/>
                  <a:pt x="527" y="995"/>
                  <a:pt x="534" y="995"/>
                </a:cubicBezTo>
                <a:cubicBezTo>
                  <a:pt x="536" y="992"/>
                  <a:pt x="537" y="990"/>
                  <a:pt x="539" y="989"/>
                </a:cubicBezTo>
                <a:cubicBezTo>
                  <a:pt x="539" y="984"/>
                  <a:pt x="533" y="982"/>
                  <a:pt x="537" y="976"/>
                </a:cubicBezTo>
                <a:cubicBezTo>
                  <a:pt x="533" y="978"/>
                  <a:pt x="530" y="977"/>
                  <a:pt x="529" y="979"/>
                </a:cubicBezTo>
                <a:close/>
                <a:moveTo>
                  <a:pt x="244" y="1176"/>
                </a:moveTo>
                <a:cubicBezTo>
                  <a:pt x="243" y="1175"/>
                  <a:pt x="242" y="1175"/>
                  <a:pt x="241" y="1174"/>
                </a:cubicBezTo>
                <a:cubicBezTo>
                  <a:pt x="243" y="1173"/>
                  <a:pt x="245" y="1171"/>
                  <a:pt x="247" y="1170"/>
                </a:cubicBezTo>
                <a:cubicBezTo>
                  <a:pt x="235" y="1169"/>
                  <a:pt x="226" y="1181"/>
                  <a:pt x="214" y="1177"/>
                </a:cubicBezTo>
                <a:cubicBezTo>
                  <a:pt x="212" y="1180"/>
                  <a:pt x="209" y="1182"/>
                  <a:pt x="206" y="1185"/>
                </a:cubicBezTo>
                <a:cubicBezTo>
                  <a:pt x="209" y="1186"/>
                  <a:pt x="205" y="1187"/>
                  <a:pt x="206" y="1190"/>
                </a:cubicBezTo>
                <a:cubicBezTo>
                  <a:pt x="211" y="1186"/>
                  <a:pt x="215" y="1194"/>
                  <a:pt x="222" y="1188"/>
                </a:cubicBezTo>
                <a:cubicBezTo>
                  <a:pt x="226" y="1181"/>
                  <a:pt x="234" y="1178"/>
                  <a:pt x="244" y="1176"/>
                </a:cubicBezTo>
                <a:close/>
                <a:moveTo>
                  <a:pt x="1571" y="904"/>
                </a:moveTo>
                <a:cubicBezTo>
                  <a:pt x="1572" y="897"/>
                  <a:pt x="1571" y="893"/>
                  <a:pt x="1567" y="890"/>
                </a:cubicBezTo>
                <a:cubicBezTo>
                  <a:pt x="1564" y="891"/>
                  <a:pt x="1562" y="888"/>
                  <a:pt x="1559" y="888"/>
                </a:cubicBezTo>
                <a:cubicBezTo>
                  <a:pt x="1559" y="892"/>
                  <a:pt x="1556" y="893"/>
                  <a:pt x="1553" y="894"/>
                </a:cubicBezTo>
                <a:cubicBezTo>
                  <a:pt x="1551" y="897"/>
                  <a:pt x="1552" y="900"/>
                  <a:pt x="1551" y="902"/>
                </a:cubicBezTo>
                <a:cubicBezTo>
                  <a:pt x="1552" y="904"/>
                  <a:pt x="1553" y="905"/>
                  <a:pt x="1555" y="907"/>
                </a:cubicBezTo>
                <a:cubicBezTo>
                  <a:pt x="1558" y="907"/>
                  <a:pt x="1561" y="908"/>
                  <a:pt x="1564" y="907"/>
                </a:cubicBezTo>
                <a:cubicBezTo>
                  <a:pt x="1565" y="908"/>
                  <a:pt x="1565" y="909"/>
                  <a:pt x="1565" y="911"/>
                </a:cubicBezTo>
                <a:cubicBezTo>
                  <a:pt x="1568" y="908"/>
                  <a:pt x="1568" y="905"/>
                  <a:pt x="1571" y="904"/>
                </a:cubicBezTo>
                <a:close/>
                <a:moveTo>
                  <a:pt x="1587" y="539"/>
                </a:moveTo>
                <a:cubicBezTo>
                  <a:pt x="1587" y="543"/>
                  <a:pt x="1584" y="545"/>
                  <a:pt x="1584" y="549"/>
                </a:cubicBezTo>
                <a:cubicBezTo>
                  <a:pt x="1584" y="552"/>
                  <a:pt x="1582" y="556"/>
                  <a:pt x="1585" y="559"/>
                </a:cubicBezTo>
                <a:cubicBezTo>
                  <a:pt x="1588" y="558"/>
                  <a:pt x="1591" y="558"/>
                  <a:pt x="1592" y="557"/>
                </a:cubicBezTo>
                <a:cubicBezTo>
                  <a:pt x="1599" y="553"/>
                  <a:pt x="1601" y="546"/>
                  <a:pt x="1604" y="541"/>
                </a:cubicBezTo>
                <a:cubicBezTo>
                  <a:pt x="1601" y="540"/>
                  <a:pt x="1599" y="538"/>
                  <a:pt x="1596" y="537"/>
                </a:cubicBezTo>
                <a:cubicBezTo>
                  <a:pt x="1593" y="538"/>
                  <a:pt x="1590" y="538"/>
                  <a:pt x="1587" y="539"/>
                </a:cubicBezTo>
                <a:close/>
                <a:moveTo>
                  <a:pt x="1395" y="498"/>
                </a:moveTo>
                <a:cubicBezTo>
                  <a:pt x="1398" y="494"/>
                  <a:pt x="1399" y="489"/>
                  <a:pt x="1403" y="486"/>
                </a:cubicBezTo>
                <a:cubicBezTo>
                  <a:pt x="1407" y="482"/>
                  <a:pt x="1407" y="476"/>
                  <a:pt x="1410" y="473"/>
                </a:cubicBezTo>
                <a:cubicBezTo>
                  <a:pt x="1409" y="469"/>
                  <a:pt x="1409" y="466"/>
                  <a:pt x="1405" y="465"/>
                </a:cubicBezTo>
                <a:cubicBezTo>
                  <a:pt x="1404" y="468"/>
                  <a:pt x="1401" y="468"/>
                  <a:pt x="1400" y="469"/>
                </a:cubicBezTo>
                <a:cubicBezTo>
                  <a:pt x="1398" y="472"/>
                  <a:pt x="1396" y="475"/>
                  <a:pt x="1394" y="479"/>
                </a:cubicBezTo>
                <a:cubicBezTo>
                  <a:pt x="1395" y="484"/>
                  <a:pt x="1394" y="488"/>
                  <a:pt x="1391" y="492"/>
                </a:cubicBezTo>
                <a:cubicBezTo>
                  <a:pt x="1392" y="494"/>
                  <a:pt x="1391" y="497"/>
                  <a:pt x="1395" y="498"/>
                </a:cubicBezTo>
                <a:close/>
                <a:moveTo>
                  <a:pt x="467" y="704"/>
                </a:moveTo>
                <a:cubicBezTo>
                  <a:pt x="470" y="702"/>
                  <a:pt x="472" y="701"/>
                  <a:pt x="474" y="702"/>
                </a:cubicBezTo>
                <a:cubicBezTo>
                  <a:pt x="475" y="703"/>
                  <a:pt x="475" y="704"/>
                  <a:pt x="477" y="704"/>
                </a:cubicBezTo>
                <a:cubicBezTo>
                  <a:pt x="477" y="703"/>
                  <a:pt x="480" y="701"/>
                  <a:pt x="478" y="699"/>
                </a:cubicBezTo>
                <a:cubicBezTo>
                  <a:pt x="476" y="698"/>
                  <a:pt x="473" y="700"/>
                  <a:pt x="471" y="700"/>
                </a:cubicBezTo>
                <a:cubicBezTo>
                  <a:pt x="467" y="699"/>
                  <a:pt x="465" y="694"/>
                  <a:pt x="461" y="693"/>
                </a:cubicBezTo>
                <a:cubicBezTo>
                  <a:pt x="458" y="693"/>
                  <a:pt x="455" y="694"/>
                  <a:pt x="451" y="695"/>
                </a:cubicBezTo>
                <a:cubicBezTo>
                  <a:pt x="450" y="694"/>
                  <a:pt x="448" y="693"/>
                  <a:pt x="447" y="692"/>
                </a:cubicBezTo>
                <a:cubicBezTo>
                  <a:pt x="444" y="693"/>
                  <a:pt x="442" y="693"/>
                  <a:pt x="440" y="695"/>
                </a:cubicBezTo>
                <a:cubicBezTo>
                  <a:pt x="443" y="696"/>
                  <a:pt x="446" y="695"/>
                  <a:pt x="448" y="698"/>
                </a:cubicBezTo>
                <a:cubicBezTo>
                  <a:pt x="449" y="701"/>
                  <a:pt x="453" y="699"/>
                  <a:pt x="455" y="702"/>
                </a:cubicBezTo>
                <a:cubicBezTo>
                  <a:pt x="456" y="705"/>
                  <a:pt x="459" y="704"/>
                  <a:pt x="462" y="705"/>
                </a:cubicBezTo>
                <a:cubicBezTo>
                  <a:pt x="462" y="710"/>
                  <a:pt x="466" y="713"/>
                  <a:pt x="468" y="717"/>
                </a:cubicBezTo>
                <a:cubicBezTo>
                  <a:pt x="470" y="716"/>
                  <a:pt x="471" y="714"/>
                  <a:pt x="472" y="713"/>
                </a:cubicBezTo>
                <a:cubicBezTo>
                  <a:pt x="468" y="710"/>
                  <a:pt x="469" y="707"/>
                  <a:pt x="467" y="704"/>
                </a:cubicBezTo>
                <a:close/>
                <a:moveTo>
                  <a:pt x="1333" y="1203"/>
                </a:moveTo>
                <a:cubicBezTo>
                  <a:pt x="1329" y="1203"/>
                  <a:pt x="1329" y="1207"/>
                  <a:pt x="1326" y="1207"/>
                </a:cubicBezTo>
                <a:cubicBezTo>
                  <a:pt x="1323" y="1208"/>
                  <a:pt x="1320" y="1209"/>
                  <a:pt x="1318" y="1209"/>
                </a:cubicBezTo>
                <a:cubicBezTo>
                  <a:pt x="1316" y="1216"/>
                  <a:pt x="1326" y="1215"/>
                  <a:pt x="1324" y="1221"/>
                </a:cubicBezTo>
                <a:cubicBezTo>
                  <a:pt x="1323" y="1223"/>
                  <a:pt x="1320" y="1222"/>
                  <a:pt x="1319" y="1224"/>
                </a:cubicBezTo>
                <a:cubicBezTo>
                  <a:pt x="1320" y="1227"/>
                  <a:pt x="1321" y="1229"/>
                  <a:pt x="1322" y="1232"/>
                </a:cubicBezTo>
                <a:cubicBezTo>
                  <a:pt x="1324" y="1232"/>
                  <a:pt x="1327" y="1232"/>
                  <a:pt x="1329" y="1230"/>
                </a:cubicBezTo>
                <a:cubicBezTo>
                  <a:pt x="1329" y="1228"/>
                  <a:pt x="1327" y="1227"/>
                  <a:pt x="1328" y="1225"/>
                </a:cubicBezTo>
                <a:cubicBezTo>
                  <a:pt x="1335" y="1222"/>
                  <a:pt x="1335" y="1221"/>
                  <a:pt x="1331" y="1215"/>
                </a:cubicBezTo>
                <a:cubicBezTo>
                  <a:pt x="1332" y="1211"/>
                  <a:pt x="1333" y="1204"/>
                  <a:pt x="1333" y="1203"/>
                </a:cubicBezTo>
                <a:close/>
                <a:moveTo>
                  <a:pt x="1674" y="609"/>
                </a:moveTo>
                <a:cubicBezTo>
                  <a:pt x="1673" y="606"/>
                  <a:pt x="1673" y="603"/>
                  <a:pt x="1671" y="600"/>
                </a:cubicBezTo>
                <a:cubicBezTo>
                  <a:pt x="1666" y="608"/>
                  <a:pt x="1659" y="611"/>
                  <a:pt x="1651" y="614"/>
                </a:cubicBezTo>
                <a:cubicBezTo>
                  <a:pt x="1652" y="617"/>
                  <a:pt x="1649" y="620"/>
                  <a:pt x="1652" y="623"/>
                </a:cubicBezTo>
                <a:cubicBezTo>
                  <a:pt x="1652" y="624"/>
                  <a:pt x="1654" y="624"/>
                  <a:pt x="1655" y="625"/>
                </a:cubicBezTo>
                <a:cubicBezTo>
                  <a:pt x="1660" y="624"/>
                  <a:pt x="1665" y="622"/>
                  <a:pt x="1670" y="618"/>
                </a:cubicBezTo>
                <a:cubicBezTo>
                  <a:pt x="1670" y="617"/>
                  <a:pt x="1669" y="615"/>
                  <a:pt x="1669" y="614"/>
                </a:cubicBezTo>
                <a:cubicBezTo>
                  <a:pt x="1671" y="612"/>
                  <a:pt x="1673" y="611"/>
                  <a:pt x="1674" y="609"/>
                </a:cubicBezTo>
                <a:close/>
                <a:moveTo>
                  <a:pt x="1107" y="293"/>
                </a:moveTo>
                <a:cubicBezTo>
                  <a:pt x="1106" y="294"/>
                  <a:pt x="1105" y="295"/>
                  <a:pt x="1104" y="297"/>
                </a:cubicBezTo>
                <a:cubicBezTo>
                  <a:pt x="1102" y="298"/>
                  <a:pt x="1099" y="299"/>
                  <a:pt x="1096" y="299"/>
                </a:cubicBezTo>
                <a:cubicBezTo>
                  <a:pt x="1096" y="301"/>
                  <a:pt x="1097" y="303"/>
                  <a:pt x="1097" y="304"/>
                </a:cubicBezTo>
                <a:cubicBezTo>
                  <a:pt x="1099" y="304"/>
                  <a:pt x="1100" y="304"/>
                  <a:pt x="1101" y="304"/>
                </a:cubicBezTo>
                <a:cubicBezTo>
                  <a:pt x="1101" y="306"/>
                  <a:pt x="1102" y="307"/>
                  <a:pt x="1102" y="308"/>
                </a:cubicBezTo>
                <a:cubicBezTo>
                  <a:pt x="1105" y="311"/>
                  <a:pt x="1109" y="312"/>
                  <a:pt x="1113" y="311"/>
                </a:cubicBezTo>
                <a:cubicBezTo>
                  <a:pt x="1114" y="314"/>
                  <a:pt x="1115" y="314"/>
                  <a:pt x="1117" y="313"/>
                </a:cubicBezTo>
                <a:cubicBezTo>
                  <a:pt x="1116" y="309"/>
                  <a:pt x="1119" y="304"/>
                  <a:pt x="1115" y="299"/>
                </a:cubicBezTo>
                <a:cubicBezTo>
                  <a:pt x="1113" y="297"/>
                  <a:pt x="1111" y="293"/>
                  <a:pt x="1107" y="293"/>
                </a:cubicBezTo>
                <a:close/>
                <a:moveTo>
                  <a:pt x="49" y="933"/>
                </a:moveTo>
                <a:cubicBezTo>
                  <a:pt x="45" y="933"/>
                  <a:pt x="42" y="929"/>
                  <a:pt x="39" y="927"/>
                </a:cubicBezTo>
                <a:cubicBezTo>
                  <a:pt x="36" y="931"/>
                  <a:pt x="33" y="926"/>
                  <a:pt x="30" y="929"/>
                </a:cubicBezTo>
                <a:cubicBezTo>
                  <a:pt x="33" y="932"/>
                  <a:pt x="39" y="932"/>
                  <a:pt x="39" y="937"/>
                </a:cubicBezTo>
                <a:cubicBezTo>
                  <a:pt x="44" y="939"/>
                  <a:pt x="49" y="939"/>
                  <a:pt x="54" y="944"/>
                </a:cubicBezTo>
                <a:cubicBezTo>
                  <a:pt x="57" y="947"/>
                  <a:pt x="62" y="949"/>
                  <a:pt x="67" y="946"/>
                </a:cubicBezTo>
                <a:cubicBezTo>
                  <a:pt x="67" y="942"/>
                  <a:pt x="63" y="940"/>
                  <a:pt x="62" y="936"/>
                </a:cubicBezTo>
                <a:cubicBezTo>
                  <a:pt x="61" y="936"/>
                  <a:pt x="60" y="937"/>
                  <a:pt x="58" y="937"/>
                </a:cubicBezTo>
                <a:cubicBezTo>
                  <a:pt x="55" y="937"/>
                  <a:pt x="53" y="934"/>
                  <a:pt x="49" y="933"/>
                </a:cubicBezTo>
                <a:close/>
                <a:moveTo>
                  <a:pt x="670" y="284"/>
                </a:moveTo>
                <a:cubicBezTo>
                  <a:pt x="669" y="283"/>
                  <a:pt x="668" y="281"/>
                  <a:pt x="669" y="280"/>
                </a:cubicBezTo>
                <a:cubicBezTo>
                  <a:pt x="671" y="274"/>
                  <a:pt x="667" y="269"/>
                  <a:pt x="666" y="264"/>
                </a:cubicBezTo>
                <a:cubicBezTo>
                  <a:pt x="663" y="263"/>
                  <a:pt x="663" y="259"/>
                  <a:pt x="660" y="259"/>
                </a:cubicBezTo>
                <a:cubicBezTo>
                  <a:pt x="659" y="261"/>
                  <a:pt x="659" y="263"/>
                  <a:pt x="658" y="265"/>
                </a:cubicBezTo>
                <a:cubicBezTo>
                  <a:pt x="662" y="273"/>
                  <a:pt x="666" y="280"/>
                  <a:pt x="669" y="288"/>
                </a:cubicBezTo>
                <a:cubicBezTo>
                  <a:pt x="672" y="296"/>
                  <a:pt x="671" y="304"/>
                  <a:pt x="673" y="312"/>
                </a:cubicBezTo>
                <a:cubicBezTo>
                  <a:pt x="675" y="313"/>
                  <a:pt x="677" y="314"/>
                  <a:pt x="680" y="313"/>
                </a:cubicBezTo>
                <a:cubicBezTo>
                  <a:pt x="676" y="303"/>
                  <a:pt x="676" y="292"/>
                  <a:pt x="670" y="284"/>
                </a:cubicBezTo>
                <a:close/>
                <a:moveTo>
                  <a:pt x="242" y="622"/>
                </a:moveTo>
                <a:cubicBezTo>
                  <a:pt x="240" y="620"/>
                  <a:pt x="237" y="618"/>
                  <a:pt x="234" y="617"/>
                </a:cubicBezTo>
                <a:cubicBezTo>
                  <a:pt x="229" y="618"/>
                  <a:pt x="224" y="619"/>
                  <a:pt x="220" y="620"/>
                </a:cubicBezTo>
                <a:cubicBezTo>
                  <a:pt x="217" y="620"/>
                  <a:pt x="218" y="618"/>
                  <a:pt x="217" y="618"/>
                </a:cubicBezTo>
                <a:cubicBezTo>
                  <a:pt x="215" y="618"/>
                  <a:pt x="213" y="617"/>
                  <a:pt x="212" y="620"/>
                </a:cubicBezTo>
                <a:cubicBezTo>
                  <a:pt x="212" y="623"/>
                  <a:pt x="215" y="625"/>
                  <a:pt x="217" y="627"/>
                </a:cubicBezTo>
                <a:cubicBezTo>
                  <a:pt x="219" y="626"/>
                  <a:pt x="220" y="629"/>
                  <a:pt x="223" y="628"/>
                </a:cubicBezTo>
                <a:cubicBezTo>
                  <a:pt x="224" y="626"/>
                  <a:pt x="226" y="624"/>
                  <a:pt x="229" y="624"/>
                </a:cubicBezTo>
                <a:cubicBezTo>
                  <a:pt x="231" y="629"/>
                  <a:pt x="237" y="630"/>
                  <a:pt x="241" y="633"/>
                </a:cubicBezTo>
                <a:cubicBezTo>
                  <a:pt x="243" y="629"/>
                  <a:pt x="241" y="625"/>
                  <a:pt x="242" y="622"/>
                </a:cubicBezTo>
                <a:close/>
                <a:moveTo>
                  <a:pt x="1561" y="605"/>
                </a:moveTo>
                <a:cubicBezTo>
                  <a:pt x="1559" y="607"/>
                  <a:pt x="1558" y="610"/>
                  <a:pt x="1557" y="612"/>
                </a:cubicBezTo>
                <a:cubicBezTo>
                  <a:pt x="1557" y="614"/>
                  <a:pt x="1558" y="617"/>
                  <a:pt x="1559" y="620"/>
                </a:cubicBezTo>
                <a:cubicBezTo>
                  <a:pt x="1561" y="620"/>
                  <a:pt x="1562" y="619"/>
                  <a:pt x="1564" y="619"/>
                </a:cubicBezTo>
                <a:cubicBezTo>
                  <a:pt x="1564" y="618"/>
                  <a:pt x="1564" y="616"/>
                  <a:pt x="1564" y="615"/>
                </a:cubicBezTo>
                <a:cubicBezTo>
                  <a:pt x="1566" y="614"/>
                  <a:pt x="1568" y="614"/>
                  <a:pt x="1570" y="612"/>
                </a:cubicBezTo>
                <a:cubicBezTo>
                  <a:pt x="1571" y="610"/>
                  <a:pt x="1568" y="608"/>
                  <a:pt x="1570" y="606"/>
                </a:cubicBezTo>
                <a:cubicBezTo>
                  <a:pt x="1573" y="604"/>
                  <a:pt x="1574" y="602"/>
                  <a:pt x="1573" y="599"/>
                </a:cubicBezTo>
                <a:cubicBezTo>
                  <a:pt x="1573" y="598"/>
                  <a:pt x="1573" y="597"/>
                  <a:pt x="1573" y="597"/>
                </a:cubicBezTo>
                <a:cubicBezTo>
                  <a:pt x="1569" y="597"/>
                  <a:pt x="1568" y="599"/>
                  <a:pt x="1565" y="598"/>
                </a:cubicBezTo>
                <a:cubicBezTo>
                  <a:pt x="1564" y="597"/>
                  <a:pt x="1564" y="595"/>
                  <a:pt x="1563" y="595"/>
                </a:cubicBezTo>
                <a:cubicBezTo>
                  <a:pt x="1562" y="596"/>
                  <a:pt x="1560" y="596"/>
                  <a:pt x="1559" y="596"/>
                </a:cubicBezTo>
                <a:cubicBezTo>
                  <a:pt x="1558" y="598"/>
                  <a:pt x="1557" y="600"/>
                  <a:pt x="1555" y="603"/>
                </a:cubicBezTo>
                <a:cubicBezTo>
                  <a:pt x="1557" y="603"/>
                  <a:pt x="1559" y="604"/>
                  <a:pt x="1561" y="605"/>
                </a:cubicBezTo>
                <a:close/>
                <a:moveTo>
                  <a:pt x="358" y="598"/>
                </a:moveTo>
                <a:cubicBezTo>
                  <a:pt x="357" y="598"/>
                  <a:pt x="355" y="599"/>
                  <a:pt x="354" y="599"/>
                </a:cubicBezTo>
                <a:cubicBezTo>
                  <a:pt x="353" y="598"/>
                  <a:pt x="352" y="597"/>
                  <a:pt x="351" y="596"/>
                </a:cubicBezTo>
                <a:cubicBezTo>
                  <a:pt x="350" y="596"/>
                  <a:pt x="348" y="596"/>
                  <a:pt x="347" y="598"/>
                </a:cubicBezTo>
                <a:cubicBezTo>
                  <a:pt x="346" y="600"/>
                  <a:pt x="349" y="603"/>
                  <a:pt x="347" y="606"/>
                </a:cubicBezTo>
                <a:cubicBezTo>
                  <a:pt x="350" y="611"/>
                  <a:pt x="353" y="616"/>
                  <a:pt x="359" y="618"/>
                </a:cubicBezTo>
                <a:cubicBezTo>
                  <a:pt x="361" y="617"/>
                  <a:pt x="364" y="617"/>
                  <a:pt x="365" y="615"/>
                </a:cubicBezTo>
                <a:cubicBezTo>
                  <a:pt x="365" y="613"/>
                  <a:pt x="364" y="611"/>
                  <a:pt x="366" y="609"/>
                </a:cubicBezTo>
                <a:cubicBezTo>
                  <a:pt x="362" y="607"/>
                  <a:pt x="362" y="601"/>
                  <a:pt x="358" y="598"/>
                </a:cubicBezTo>
                <a:close/>
                <a:moveTo>
                  <a:pt x="242" y="1093"/>
                </a:moveTo>
                <a:cubicBezTo>
                  <a:pt x="240" y="1092"/>
                  <a:pt x="238" y="1091"/>
                  <a:pt x="236" y="1090"/>
                </a:cubicBezTo>
                <a:cubicBezTo>
                  <a:pt x="232" y="1093"/>
                  <a:pt x="230" y="1088"/>
                  <a:pt x="227" y="1088"/>
                </a:cubicBezTo>
                <a:cubicBezTo>
                  <a:pt x="223" y="1093"/>
                  <a:pt x="224" y="1101"/>
                  <a:pt x="227" y="1110"/>
                </a:cubicBezTo>
                <a:cubicBezTo>
                  <a:pt x="229" y="1110"/>
                  <a:pt x="230" y="1109"/>
                  <a:pt x="230" y="1108"/>
                </a:cubicBezTo>
                <a:cubicBezTo>
                  <a:pt x="231" y="1106"/>
                  <a:pt x="233" y="1107"/>
                  <a:pt x="234" y="1106"/>
                </a:cubicBezTo>
                <a:cubicBezTo>
                  <a:pt x="237" y="1101"/>
                  <a:pt x="240" y="1097"/>
                  <a:pt x="242" y="1093"/>
                </a:cubicBezTo>
                <a:close/>
                <a:moveTo>
                  <a:pt x="638" y="441"/>
                </a:moveTo>
                <a:cubicBezTo>
                  <a:pt x="635" y="434"/>
                  <a:pt x="635" y="425"/>
                  <a:pt x="624" y="423"/>
                </a:cubicBezTo>
                <a:cubicBezTo>
                  <a:pt x="625" y="420"/>
                  <a:pt x="622" y="419"/>
                  <a:pt x="621" y="416"/>
                </a:cubicBezTo>
                <a:cubicBezTo>
                  <a:pt x="620" y="414"/>
                  <a:pt x="619" y="411"/>
                  <a:pt x="618" y="408"/>
                </a:cubicBezTo>
                <a:cubicBezTo>
                  <a:pt x="615" y="408"/>
                  <a:pt x="612" y="405"/>
                  <a:pt x="608" y="409"/>
                </a:cubicBezTo>
                <a:cubicBezTo>
                  <a:pt x="611" y="410"/>
                  <a:pt x="611" y="414"/>
                  <a:pt x="615" y="413"/>
                </a:cubicBezTo>
                <a:cubicBezTo>
                  <a:pt x="617" y="419"/>
                  <a:pt x="620" y="425"/>
                  <a:pt x="626" y="429"/>
                </a:cubicBezTo>
                <a:cubicBezTo>
                  <a:pt x="627" y="434"/>
                  <a:pt x="630" y="439"/>
                  <a:pt x="633" y="443"/>
                </a:cubicBezTo>
                <a:cubicBezTo>
                  <a:pt x="634" y="443"/>
                  <a:pt x="636" y="443"/>
                  <a:pt x="638" y="441"/>
                </a:cubicBezTo>
                <a:close/>
                <a:moveTo>
                  <a:pt x="1141" y="85"/>
                </a:moveTo>
                <a:cubicBezTo>
                  <a:pt x="1143" y="86"/>
                  <a:pt x="1146" y="87"/>
                  <a:pt x="1147" y="90"/>
                </a:cubicBezTo>
                <a:cubicBezTo>
                  <a:pt x="1148" y="87"/>
                  <a:pt x="1148" y="83"/>
                  <a:pt x="1152" y="82"/>
                </a:cubicBezTo>
                <a:cubicBezTo>
                  <a:pt x="1150" y="77"/>
                  <a:pt x="1153" y="71"/>
                  <a:pt x="1149" y="66"/>
                </a:cubicBezTo>
                <a:cubicBezTo>
                  <a:pt x="1146" y="63"/>
                  <a:pt x="1143" y="65"/>
                  <a:pt x="1140" y="66"/>
                </a:cubicBezTo>
                <a:cubicBezTo>
                  <a:pt x="1137" y="73"/>
                  <a:pt x="1138" y="79"/>
                  <a:pt x="1141" y="85"/>
                </a:cubicBezTo>
                <a:close/>
                <a:moveTo>
                  <a:pt x="867" y="1464"/>
                </a:moveTo>
                <a:cubicBezTo>
                  <a:pt x="863" y="1466"/>
                  <a:pt x="859" y="1465"/>
                  <a:pt x="857" y="1469"/>
                </a:cubicBezTo>
                <a:cubicBezTo>
                  <a:pt x="855" y="1469"/>
                  <a:pt x="854" y="1467"/>
                  <a:pt x="853" y="1468"/>
                </a:cubicBezTo>
                <a:cubicBezTo>
                  <a:pt x="851" y="1472"/>
                  <a:pt x="849" y="1475"/>
                  <a:pt x="847" y="1478"/>
                </a:cubicBezTo>
                <a:cubicBezTo>
                  <a:pt x="850" y="1480"/>
                  <a:pt x="847" y="1484"/>
                  <a:pt x="848" y="1487"/>
                </a:cubicBezTo>
                <a:cubicBezTo>
                  <a:pt x="848" y="1488"/>
                  <a:pt x="848" y="1489"/>
                  <a:pt x="849" y="1489"/>
                </a:cubicBezTo>
                <a:cubicBezTo>
                  <a:pt x="853" y="1489"/>
                  <a:pt x="850" y="1485"/>
                  <a:pt x="853" y="1484"/>
                </a:cubicBezTo>
                <a:cubicBezTo>
                  <a:pt x="853" y="1484"/>
                  <a:pt x="855" y="1484"/>
                  <a:pt x="856" y="1483"/>
                </a:cubicBezTo>
                <a:cubicBezTo>
                  <a:pt x="858" y="1479"/>
                  <a:pt x="860" y="1475"/>
                  <a:pt x="863" y="1472"/>
                </a:cubicBezTo>
                <a:cubicBezTo>
                  <a:pt x="865" y="1470"/>
                  <a:pt x="867" y="1471"/>
                  <a:pt x="870" y="1472"/>
                </a:cubicBezTo>
                <a:cubicBezTo>
                  <a:pt x="869" y="1469"/>
                  <a:pt x="869" y="1467"/>
                  <a:pt x="867" y="1464"/>
                </a:cubicBezTo>
                <a:close/>
                <a:moveTo>
                  <a:pt x="786" y="1550"/>
                </a:moveTo>
                <a:cubicBezTo>
                  <a:pt x="785" y="1552"/>
                  <a:pt x="786" y="1555"/>
                  <a:pt x="789" y="1556"/>
                </a:cubicBezTo>
                <a:cubicBezTo>
                  <a:pt x="790" y="1556"/>
                  <a:pt x="791" y="1556"/>
                  <a:pt x="792" y="1556"/>
                </a:cubicBezTo>
                <a:cubicBezTo>
                  <a:pt x="793" y="1555"/>
                  <a:pt x="793" y="1554"/>
                  <a:pt x="794" y="1553"/>
                </a:cubicBezTo>
                <a:cubicBezTo>
                  <a:pt x="794" y="1550"/>
                  <a:pt x="793" y="1548"/>
                  <a:pt x="792" y="1544"/>
                </a:cubicBezTo>
                <a:cubicBezTo>
                  <a:pt x="793" y="1543"/>
                  <a:pt x="794" y="1542"/>
                  <a:pt x="795" y="1541"/>
                </a:cubicBezTo>
                <a:cubicBezTo>
                  <a:pt x="794" y="1534"/>
                  <a:pt x="791" y="1529"/>
                  <a:pt x="792" y="1523"/>
                </a:cubicBezTo>
                <a:cubicBezTo>
                  <a:pt x="789" y="1524"/>
                  <a:pt x="789" y="1526"/>
                  <a:pt x="789" y="1529"/>
                </a:cubicBezTo>
                <a:cubicBezTo>
                  <a:pt x="787" y="1530"/>
                  <a:pt x="785" y="1530"/>
                  <a:pt x="782" y="1531"/>
                </a:cubicBezTo>
                <a:cubicBezTo>
                  <a:pt x="783" y="1538"/>
                  <a:pt x="787" y="1543"/>
                  <a:pt x="786" y="1550"/>
                </a:cubicBezTo>
                <a:close/>
                <a:moveTo>
                  <a:pt x="499" y="549"/>
                </a:moveTo>
                <a:cubicBezTo>
                  <a:pt x="497" y="550"/>
                  <a:pt x="494" y="549"/>
                  <a:pt x="493" y="551"/>
                </a:cubicBezTo>
                <a:cubicBezTo>
                  <a:pt x="493" y="552"/>
                  <a:pt x="493" y="554"/>
                  <a:pt x="494" y="556"/>
                </a:cubicBezTo>
                <a:cubicBezTo>
                  <a:pt x="493" y="556"/>
                  <a:pt x="492" y="558"/>
                  <a:pt x="491" y="559"/>
                </a:cubicBezTo>
                <a:cubicBezTo>
                  <a:pt x="491" y="560"/>
                  <a:pt x="489" y="561"/>
                  <a:pt x="490" y="563"/>
                </a:cubicBezTo>
                <a:cubicBezTo>
                  <a:pt x="493" y="562"/>
                  <a:pt x="496" y="562"/>
                  <a:pt x="498" y="561"/>
                </a:cubicBezTo>
                <a:cubicBezTo>
                  <a:pt x="503" y="562"/>
                  <a:pt x="502" y="568"/>
                  <a:pt x="507" y="569"/>
                </a:cubicBezTo>
                <a:cubicBezTo>
                  <a:pt x="509" y="565"/>
                  <a:pt x="508" y="561"/>
                  <a:pt x="513" y="558"/>
                </a:cubicBezTo>
                <a:cubicBezTo>
                  <a:pt x="515" y="556"/>
                  <a:pt x="514" y="553"/>
                  <a:pt x="512" y="551"/>
                </a:cubicBezTo>
                <a:cubicBezTo>
                  <a:pt x="511" y="555"/>
                  <a:pt x="507" y="554"/>
                  <a:pt x="505" y="555"/>
                </a:cubicBezTo>
                <a:cubicBezTo>
                  <a:pt x="503" y="553"/>
                  <a:pt x="501" y="551"/>
                  <a:pt x="499" y="549"/>
                </a:cubicBezTo>
                <a:close/>
                <a:moveTo>
                  <a:pt x="1469" y="1655"/>
                </a:moveTo>
                <a:cubicBezTo>
                  <a:pt x="1467" y="1656"/>
                  <a:pt x="1464" y="1656"/>
                  <a:pt x="1462" y="1657"/>
                </a:cubicBezTo>
                <a:cubicBezTo>
                  <a:pt x="1460" y="1659"/>
                  <a:pt x="1459" y="1662"/>
                  <a:pt x="1456" y="1663"/>
                </a:cubicBezTo>
                <a:cubicBezTo>
                  <a:pt x="1457" y="1665"/>
                  <a:pt x="1457" y="1667"/>
                  <a:pt x="1457" y="1668"/>
                </a:cubicBezTo>
                <a:cubicBezTo>
                  <a:pt x="1461" y="1670"/>
                  <a:pt x="1464" y="1671"/>
                  <a:pt x="1467" y="1673"/>
                </a:cubicBezTo>
                <a:cubicBezTo>
                  <a:pt x="1469" y="1673"/>
                  <a:pt x="1470" y="1672"/>
                  <a:pt x="1472" y="1672"/>
                </a:cubicBezTo>
                <a:cubicBezTo>
                  <a:pt x="1472" y="1671"/>
                  <a:pt x="1472" y="1670"/>
                  <a:pt x="1472" y="1669"/>
                </a:cubicBezTo>
                <a:cubicBezTo>
                  <a:pt x="1473" y="1667"/>
                  <a:pt x="1474" y="1666"/>
                  <a:pt x="1474" y="1666"/>
                </a:cubicBezTo>
                <a:cubicBezTo>
                  <a:pt x="1475" y="1660"/>
                  <a:pt x="1471" y="1658"/>
                  <a:pt x="1469" y="1655"/>
                </a:cubicBezTo>
                <a:close/>
                <a:moveTo>
                  <a:pt x="387" y="1063"/>
                </a:moveTo>
                <a:cubicBezTo>
                  <a:pt x="386" y="1063"/>
                  <a:pt x="385" y="1062"/>
                  <a:pt x="384" y="1062"/>
                </a:cubicBezTo>
                <a:cubicBezTo>
                  <a:pt x="385" y="1060"/>
                  <a:pt x="386" y="1058"/>
                  <a:pt x="387" y="1057"/>
                </a:cubicBezTo>
                <a:cubicBezTo>
                  <a:pt x="386" y="1053"/>
                  <a:pt x="384" y="1050"/>
                  <a:pt x="387" y="1046"/>
                </a:cubicBezTo>
                <a:cubicBezTo>
                  <a:pt x="385" y="1044"/>
                  <a:pt x="383" y="1043"/>
                  <a:pt x="382" y="1041"/>
                </a:cubicBezTo>
                <a:cubicBezTo>
                  <a:pt x="381" y="1045"/>
                  <a:pt x="377" y="1044"/>
                  <a:pt x="375" y="1045"/>
                </a:cubicBezTo>
                <a:cubicBezTo>
                  <a:pt x="374" y="1047"/>
                  <a:pt x="372" y="1049"/>
                  <a:pt x="372" y="1050"/>
                </a:cubicBezTo>
                <a:cubicBezTo>
                  <a:pt x="371" y="1057"/>
                  <a:pt x="377" y="1059"/>
                  <a:pt x="379" y="1064"/>
                </a:cubicBezTo>
                <a:cubicBezTo>
                  <a:pt x="382" y="1061"/>
                  <a:pt x="385" y="1067"/>
                  <a:pt x="387" y="1063"/>
                </a:cubicBezTo>
                <a:close/>
                <a:moveTo>
                  <a:pt x="617" y="482"/>
                </a:moveTo>
                <a:cubicBezTo>
                  <a:pt x="615" y="483"/>
                  <a:pt x="616" y="486"/>
                  <a:pt x="615" y="488"/>
                </a:cubicBezTo>
                <a:cubicBezTo>
                  <a:pt x="613" y="489"/>
                  <a:pt x="611" y="488"/>
                  <a:pt x="610" y="491"/>
                </a:cubicBezTo>
                <a:cubicBezTo>
                  <a:pt x="615" y="490"/>
                  <a:pt x="619" y="489"/>
                  <a:pt x="624" y="488"/>
                </a:cubicBezTo>
                <a:cubicBezTo>
                  <a:pt x="626" y="495"/>
                  <a:pt x="628" y="501"/>
                  <a:pt x="630" y="509"/>
                </a:cubicBezTo>
                <a:cubicBezTo>
                  <a:pt x="631" y="507"/>
                  <a:pt x="632" y="506"/>
                  <a:pt x="633" y="504"/>
                </a:cubicBezTo>
                <a:cubicBezTo>
                  <a:pt x="630" y="498"/>
                  <a:pt x="630" y="490"/>
                  <a:pt x="629" y="482"/>
                </a:cubicBezTo>
                <a:cubicBezTo>
                  <a:pt x="630" y="481"/>
                  <a:pt x="631" y="480"/>
                  <a:pt x="632" y="479"/>
                </a:cubicBezTo>
                <a:cubicBezTo>
                  <a:pt x="630" y="477"/>
                  <a:pt x="628" y="479"/>
                  <a:pt x="626" y="479"/>
                </a:cubicBezTo>
                <a:cubicBezTo>
                  <a:pt x="624" y="478"/>
                  <a:pt x="623" y="476"/>
                  <a:pt x="619" y="477"/>
                </a:cubicBezTo>
                <a:cubicBezTo>
                  <a:pt x="620" y="479"/>
                  <a:pt x="620" y="481"/>
                  <a:pt x="617" y="482"/>
                </a:cubicBezTo>
                <a:close/>
                <a:moveTo>
                  <a:pt x="327" y="1164"/>
                </a:moveTo>
                <a:cubicBezTo>
                  <a:pt x="327" y="1165"/>
                  <a:pt x="327" y="1167"/>
                  <a:pt x="329" y="1167"/>
                </a:cubicBezTo>
                <a:cubicBezTo>
                  <a:pt x="330" y="1166"/>
                  <a:pt x="330" y="1164"/>
                  <a:pt x="331" y="1163"/>
                </a:cubicBezTo>
                <a:cubicBezTo>
                  <a:pt x="338" y="1160"/>
                  <a:pt x="343" y="1156"/>
                  <a:pt x="350" y="1156"/>
                </a:cubicBezTo>
                <a:cubicBezTo>
                  <a:pt x="350" y="1153"/>
                  <a:pt x="351" y="1151"/>
                  <a:pt x="353" y="1150"/>
                </a:cubicBezTo>
                <a:cubicBezTo>
                  <a:pt x="352" y="1148"/>
                  <a:pt x="349" y="1151"/>
                  <a:pt x="347" y="1149"/>
                </a:cubicBezTo>
                <a:cubicBezTo>
                  <a:pt x="347" y="1148"/>
                  <a:pt x="347" y="1147"/>
                  <a:pt x="345" y="1147"/>
                </a:cubicBezTo>
                <a:cubicBezTo>
                  <a:pt x="345" y="1148"/>
                  <a:pt x="345" y="1150"/>
                  <a:pt x="345" y="1151"/>
                </a:cubicBezTo>
                <a:cubicBezTo>
                  <a:pt x="340" y="1152"/>
                  <a:pt x="336" y="1153"/>
                  <a:pt x="332" y="1154"/>
                </a:cubicBezTo>
                <a:cubicBezTo>
                  <a:pt x="327" y="1155"/>
                  <a:pt x="325" y="1160"/>
                  <a:pt x="318" y="1159"/>
                </a:cubicBezTo>
                <a:cubicBezTo>
                  <a:pt x="322" y="1162"/>
                  <a:pt x="319" y="1163"/>
                  <a:pt x="319" y="1165"/>
                </a:cubicBezTo>
                <a:cubicBezTo>
                  <a:pt x="322" y="1165"/>
                  <a:pt x="324" y="1164"/>
                  <a:pt x="327" y="1164"/>
                </a:cubicBezTo>
                <a:close/>
                <a:moveTo>
                  <a:pt x="693" y="389"/>
                </a:moveTo>
                <a:cubicBezTo>
                  <a:pt x="694" y="394"/>
                  <a:pt x="696" y="398"/>
                  <a:pt x="697" y="403"/>
                </a:cubicBezTo>
                <a:cubicBezTo>
                  <a:pt x="699" y="402"/>
                  <a:pt x="702" y="402"/>
                  <a:pt x="703" y="400"/>
                </a:cubicBezTo>
                <a:cubicBezTo>
                  <a:pt x="702" y="396"/>
                  <a:pt x="708" y="396"/>
                  <a:pt x="708" y="393"/>
                </a:cubicBezTo>
                <a:cubicBezTo>
                  <a:pt x="707" y="387"/>
                  <a:pt x="705" y="382"/>
                  <a:pt x="698" y="380"/>
                </a:cubicBezTo>
                <a:cubicBezTo>
                  <a:pt x="696" y="383"/>
                  <a:pt x="695" y="386"/>
                  <a:pt x="693" y="389"/>
                </a:cubicBezTo>
                <a:close/>
                <a:moveTo>
                  <a:pt x="559" y="1254"/>
                </a:moveTo>
                <a:cubicBezTo>
                  <a:pt x="561" y="1253"/>
                  <a:pt x="562" y="1251"/>
                  <a:pt x="562" y="1248"/>
                </a:cubicBezTo>
                <a:cubicBezTo>
                  <a:pt x="557" y="1248"/>
                  <a:pt x="553" y="1247"/>
                  <a:pt x="548" y="1244"/>
                </a:cubicBezTo>
                <a:cubicBezTo>
                  <a:pt x="546" y="1250"/>
                  <a:pt x="541" y="1253"/>
                  <a:pt x="537" y="1258"/>
                </a:cubicBezTo>
                <a:cubicBezTo>
                  <a:pt x="546" y="1260"/>
                  <a:pt x="552" y="1259"/>
                  <a:pt x="559" y="1254"/>
                </a:cubicBezTo>
                <a:close/>
                <a:moveTo>
                  <a:pt x="1084" y="104"/>
                </a:moveTo>
                <a:cubicBezTo>
                  <a:pt x="1079" y="104"/>
                  <a:pt x="1081" y="99"/>
                  <a:pt x="1077" y="98"/>
                </a:cubicBezTo>
                <a:cubicBezTo>
                  <a:pt x="1076" y="101"/>
                  <a:pt x="1074" y="104"/>
                  <a:pt x="1071" y="107"/>
                </a:cubicBezTo>
                <a:cubicBezTo>
                  <a:pt x="1072" y="110"/>
                  <a:pt x="1074" y="113"/>
                  <a:pt x="1070" y="117"/>
                </a:cubicBezTo>
                <a:cubicBezTo>
                  <a:pt x="1077" y="116"/>
                  <a:pt x="1073" y="123"/>
                  <a:pt x="1078" y="125"/>
                </a:cubicBezTo>
                <a:cubicBezTo>
                  <a:pt x="1080" y="122"/>
                  <a:pt x="1082" y="119"/>
                  <a:pt x="1084" y="116"/>
                </a:cubicBezTo>
                <a:cubicBezTo>
                  <a:pt x="1083" y="111"/>
                  <a:pt x="1081" y="108"/>
                  <a:pt x="1084" y="104"/>
                </a:cubicBezTo>
                <a:close/>
                <a:moveTo>
                  <a:pt x="1738" y="680"/>
                </a:moveTo>
                <a:cubicBezTo>
                  <a:pt x="1738" y="683"/>
                  <a:pt x="1740" y="684"/>
                  <a:pt x="1743" y="685"/>
                </a:cubicBezTo>
                <a:cubicBezTo>
                  <a:pt x="1751" y="684"/>
                  <a:pt x="1755" y="677"/>
                  <a:pt x="1760" y="672"/>
                </a:cubicBezTo>
                <a:cubicBezTo>
                  <a:pt x="1759" y="671"/>
                  <a:pt x="1757" y="670"/>
                  <a:pt x="1756" y="669"/>
                </a:cubicBezTo>
                <a:cubicBezTo>
                  <a:pt x="1746" y="668"/>
                  <a:pt x="1743" y="676"/>
                  <a:pt x="1738" y="680"/>
                </a:cubicBezTo>
                <a:close/>
                <a:moveTo>
                  <a:pt x="792" y="264"/>
                </a:moveTo>
                <a:cubicBezTo>
                  <a:pt x="791" y="264"/>
                  <a:pt x="790" y="264"/>
                  <a:pt x="789" y="264"/>
                </a:cubicBezTo>
                <a:cubicBezTo>
                  <a:pt x="788" y="261"/>
                  <a:pt x="787" y="257"/>
                  <a:pt x="786" y="253"/>
                </a:cubicBezTo>
                <a:cubicBezTo>
                  <a:pt x="787" y="252"/>
                  <a:pt x="788" y="251"/>
                  <a:pt x="789" y="250"/>
                </a:cubicBezTo>
                <a:cubicBezTo>
                  <a:pt x="788" y="246"/>
                  <a:pt x="787" y="244"/>
                  <a:pt x="782" y="244"/>
                </a:cubicBezTo>
                <a:cubicBezTo>
                  <a:pt x="782" y="246"/>
                  <a:pt x="781" y="248"/>
                  <a:pt x="779" y="252"/>
                </a:cubicBezTo>
                <a:cubicBezTo>
                  <a:pt x="780" y="255"/>
                  <a:pt x="781" y="259"/>
                  <a:pt x="783" y="263"/>
                </a:cubicBezTo>
                <a:cubicBezTo>
                  <a:pt x="784" y="264"/>
                  <a:pt x="785" y="264"/>
                  <a:pt x="787" y="264"/>
                </a:cubicBezTo>
                <a:cubicBezTo>
                  <a:pt x="788" y="268"/>
                  <a:pt x="789" y="272"/>
                  <a:pt x="790" y="276"/>
                </a:cubicBezTo>
                <a:cubicBezTo>
                  <a:pt x="792" y="275"/>
                  <a:pt x="793" y="275"/>
                  <a:pt x="795" y="274"/>
                </a:cubicBezTo>
                <a:cubicBezTo>
                  <a:pt x="794" y="271"/>
                  <a:pt x="793" y="267"/>
                  <a:pt x="792" y="264"/>
                </a:cubicBezTo>
                <a:close/>
                <a:moveTo>
                  <a:pt x="77" y="1206"/>
                </a:moveTo>
                <a:cubicBezTo>
                  <a:pt x="81" y="1205"/>
                  <a:pt x="80" y="1198"/>
                  <a:pt x="85" y="1200"/>
                </a:cubicBezTo>
                <a:cubicBezTo>
                  <a:pt x="87" y="1197"/>
                  <a:pt x="87" y="1194"/>
                  <a:pt x="88" y="1191"/>
                </a:cubicBezTo>
                <a:cubicBezTo>
                  <a:pt x="81" y="1193"/>
                  <a:pt x="74" y="1193"/>
                  <a:pt x="70" y="1198"/>
                </a:cubicBezTo>
                <a:cubicBezTo>
                  <a:pt x="70" y="1201"/>
                  <a:pt x="71" y="1203"/>
                  <a:pt x="69" y="1205"/>
                </a:cubicBezTo>
                <a:cubicBezTo>
                  <a:pt x="72" y="1208"/>
                  <a:pt x="67" y="1211"/>
                  <a:pt x="70" y="1213"/>
                </a:cubicBezTo>
                <a:cubicBezTo>
                  <a:pt x="73" y="1211"/>
                  <a:pt x="74" y="1207"/>
                  <a:pt x="77" y="1206"/>
                </a:cubicBezTo>
                <a:close/>
                <a:moveTo>
                  <a:pt x="1349" y="1353"/>
                </a:moveTo>
                <a:cubicBezTo>
                  <a:pt x="1347" y="1349"/>
                  <a:pt x="1345" y="1346"/>
                  <a:pt x="1342" y="1343"/>
                </a:cubicBezTo>
                <a:cubicBezTo>
                  <a:pt x="1340" y="1339"/>
                  <a:pt x="1336" y="1339"/>
                  <a:pt x="1332" y="1336"/>
                </a:cubicBezTo>
                <a:cubicBezTo>
                  <a:pt x="1333" y="1340"/>
                  <a:pt x="1334" y="1343"/>
                  <a:pt x="1335" y="1346"/>
                </a:cubicBezTo>
                <a:cubicBezTo>
                  <a:pt x="1340" y="1348"/>
                  <a:pt x="1342" y="1355"/>
                  <a:pt x="1347" y="1356"/>
                </a:cubicBezTo>
                <a:cubicBezTo>
                  <a:pt x="1347" y="1358"/>
                  <a:pt x="1346" y="1358"/>
                  <a:pt x="1346" y="1359"/>
                </a:cubicBezTo>
                <a:cubicBezTo>
                  <a:pt x="1348" y="1359"/>
                  <a:pt x="1349" y="1359"/>
                  <a:pt x="1350" y="1360"/>
                </a:cubicBezTo>
                <a:cubicBezTo>
                  <a:pt x="1351" y="1361"/>
                  <a:pt x="1350" y="1364"/>
                  <a:pt x="1353" y="1364"/>
                </a:cubicBezTo>
                <a:cubicBezTo>
                  <a:pt x="1355" y="1363"/>
                  <a:pt x="1356" y="1361"/>
                  <a:pt x="1356" y="1360"/>
                </a:cubicBezTo>
                <a:cubicBezTo>
                  <a:pt x="1353" y="1359"/>
                  <a:pt x="1354" y="1355"/>
                  <a:pt x="1352" y="1352"/>
                </a:cubicBezTo>
                <a:cubicBezTo>
                  <a:pt x="1351" y="1353"/>
                  <a:pt x="1350" y="1353"/>
                  <a:pt x="1349" y="1353"/>
                </a:cubicBezTo>
                <a:close/>
                <a:moveTo>
                  <a:pt x="520" y="1084"/>
                </a:moveTo>
                <a:cubicBezTo>
                  <a:pt x="525" y="1085"/>
                  <a:pt x="529" y="1081"/>
                  <a:pt x="533" y="1078"/>
                </a:cubicBezTo>
                <a:cubicBezTo>
                  <a:pt x="533" y="1077"/>
                  <a:pt x="533" y="1076"/>
                  <a:pt x="532" y="1075"/>
                </a:cubicBezTo>
                <a:cubicBezTo>
                  <a:pt x="530" y="1073"/>
                  <a:pt x="527" y="1072"/>
                  <a:pt x="524" y="1070"/>
                </a:cubicBezTo>
                <a:cubicBezTo>
                  <a:pt x="521" y="1071"/>
                  <a:pt x="519" y="1071"/>
                  <a:pt x="516" y="1072"/>
                </a:cubicBezTo>
                <a:cubicBezTo>
                  <a:pt x="516" y="1073"/>
                  <a:pt x="515" y="1074"/>
                  <a:pt x="514" y="1075"/>
                </a:cubicBezTo>
                <a:cubicBezTo>
                  <a:pt x="515" y="1077"/>
                  <a:pt x="516" y="1080"/>
                  <a:pt x="517" y="1083"/>
                </a:cubicBezTo>
                <a:cubicBezTo>
                  <a:pt x="518" y="1083"/>
                  <a:pt x="518" y="1084"/>
                  <a:pt x="520" y="1084"/>
                </a:cubicBezTo>
                <a:close/>
                <a:moveTo>
                  <a:pt x="64" y="1177"/>
                </a:moveTo>
                <a:cubicBezTo>
                  <a:pt x="61" y="1175"/>
                  <a:pt x="59" y="1174"/>
                  <a:pt x="58" y="1173"/>
                </a:cubicBezTo>
                <a:cubicBezTo>
                  <a:pt x="54" y="1174"/>
                  <a:pt x="52" y="1175"/>
                  <a:pt x="50" y="1175"/>
                </a:cubicBezTo>
                <a:cubicBezTo>
                  <a:pt x="47" y="1180"/>
                  <a:pt x="43" y="1184"/>
                  <a:pt x="38" y="1184"/>
                </a:cubicBezTo>
                <a:cubicBezTo>
                  <a:pt x="37" y="1186"/>
                  <a:pt x="40" y="1186"/>
                  <a:pt x="39" y="1187"/>
                </a:cubicBezTo>
                <a:cubicBezTo>
                  <a:pt x="39" y="1188"/>
                  <a:pt x="39" y="1188"/>
                  <a:pt x="38" y="1189"/>
                </a:cubicBezTo>
                <a:cubicBezTo>
                  <a:pt x="41" y="1189"/>
                  <a:pt x="43" y="1190"/>
                  <a:pt x="45" y="1190"/>
                </a:cubicBezTo>
                <a:cubicBezTo>
                  <a:pt x="53" y="1187"/>
                  <a:pt x="56" y="1179"/>
                  <a:pt x="64" y="1177"/>
                </a:cubicBezTo>
                <a:close/>
                <a:moveTo>
                  <a:pt x="1577" y="426"/>
                </a:moveTo>
                <a:cubicBezTo>
                  <a:pt x="1576" y="427"/>
                  <a:pt x="1578" y="429"/>
                  <a:pt x="1576" y="431"/>
                </a:cubicBezTo>
                <a:cubicBezTo>
                  <a:pt x="1581" y="434"/>
                  <a:pt x="1586" y="437"/>
                  <a:pt x="1591" y="441"/>
                </a:cubicBezTo>
                <a:cubicBezTo>
                  <a:pt x="1593" y="436"/>
                  <a:pt x="1597" y="432"/>
                  <a:pt x="1598" y="428"/>
                </a:cubicBezTo>
                <a:cubicBezTo>
                  <a:pt x="1593" y="425"/>
                  <a:pt x="1589" y="426"/>
                  <a:pt x="1585" y="428"/>
                </a:cubicBezTo>
                <a:cubicBezTo>
                  <a:pt x="1582" y="427"/>
                  <a:pt x="1580" y="424"/>
                  <a:pt x="1577" y="426"/>
                </a:cubicBezTo>
                <a:close/>
                <a:moveTo>
                  <a:pt x="1305" y="1297"/>
                </a:moveTo>
                <a:cubicBezTo>
                  <a:pt x="1302" y="1297"/>
                  <a:pt x="1299" y="1296"/>
                  <a:pt x="1296" y="1295"/>
                </a:cubicBezTo>
                <a:cubicBezTo>
                  <a:pt x="1302" y="1302"/>
                  <a:pt x="1310" y="1303"/>
                  <a:pt x="1317" y="1306"/>
                </a:cubicBezTo>
                <a:cubicBezTo>
                  <a:pt x="1318" y="1307"/>
                  <a:pt x="1318" y="1307"/>
                  <a:pt x="1319" y="1307"/>
                </a:cubicBezTo>
                <a:cubicBezTo>
                  <a:pt x="1319" y="1304"/>
                  <a:pt x="1322" y="1302"/>
                  <a:pt x="1324" y="1301"/>
                </a:cubicBezTo>
                <a:cubicBezTo>
                  <a:pt x="1323" y="1299"/>
                  <a:pt x="1323" y="1298"/>
                  <a:pt x="1323" y="1297"/>
                </a:cubicBezTo>
                <a:cubicBezTo>
                  <a:pt x="1321" y="1296"/>
                  <a:pt x="1318" y="1297"/>
                  <a:pt x="1318" y="1293"/>
                </a:cubicBezTo>
                <a:cubicBezTo>
                  <a:pt x="1313" y="1295"/>
                  <a:pt x="1309" y="1296"/>
                  <a:pt x="1305" y="1297"/>
                </a:cubicBezTo>
                <a:close/>
                <a:moveTo>
                  <a:pt x="888" y="1425"/>
                </a:moveTo>
                <a:cubicBezTo>
                  <a:pt x="888" y="1426"/>
                  <a:pt x="887" y="1427"/>
                  <a:pt x="886" y="1429"/>
                </a:cubicBezTo>
                <a:cubicBezTo>
                  <a:pt x="889" y="1430"/>
                  <a:pt x="889" y="1435"/>
                  <a:pt x="893" y="1436"/>
                </a:cubicBezTo>
                <a:cubicBezTo>
                  <a:pt x="896" y="1436"/>
                  <a:pt x="895" y="1443"/>
                  <a:pt x="901" y="1441"/>
                </a:cubicBezTo>
                <a:cubicBezTo>
                  <a:pt x="901" y="1440"/>
                  <a:pt x="902" y="1439"/>
                  <a:pt x="903" y="1436"/>
                </a:cubicBezTo>
                <a:cubicBezTo>
                  <a:pt x="902" y="1434"/>
                  <a:pt x="901" y="1429"/>
                  <a:pt x="900" y="1425"/>
                </a:cubicBezTo>
                <a:cubicBezTo>
                  <a:pt x="895" y="1421"/>
                  <a:pt x="892" y="1424"/>
                  <a:pt x="888" y="1425"/>
                </a:cubicBezTo>
                <a:close/>
                <a:moveTo>
                  <a:pt x="808" y="1500"/>
                </a:moveTo>
                <a:cubicBezTo>
                  <a:pt x="806" y="1499"/>
                  <a:pt x="805" y="1503"/>
                  <a:pt x="803" y="1503"/>
                </a:cubicBezTo>
                <a:cubicBezTo>
                  <a:pt x="801" y="1503"/>
                  <a:pt x="800" y="1502"/>
                  <a:pt x="799" y="1502"/>
                </a:cubicBezTo>
                <a:cubicBezTo>
                  <a:pt x="798" y="1502"/>
                  <a:pt x="797" y="1503"/>
                  <a:pt x="796" y="1503"/>
                </a:cubicBezTo>
                <a:cubicBezTo>
                  <a:pt x="795" y="1509"/>
                  <a:pt x="798" y="1510"/>
                  <a:pt x="803" y="1510"/>
                </a:cubicBezTo>
                <a:cubicBezTo>
                  <a:pt x="806" y="1516"/>
                  <a:pt x="806" y="1516"/>
                  <a:pt x="812" y="1515"/>
                </a:cubicBezTo>
                <a:cubicBezTo>
                  <a:pt x="811" y="1512"/>
                  <a:pt x="813" y="1510"/>
                  <a:pt x="814" y="1507"/>
                </a:cubicBezTo>
                <a:cubicBezTo>
                  <a:pt x="814" y="1504"/>
                  <a:pt x="813" y="1500"/>
                  <a:pt x="808" y="1500"/>
                </a:cubicBezTo>
                <a:close/>
                <a:moveTo>
                  <a:pt x="548" y="763"/>
                </a:moveTo>
                <a:cubicBezTo>
                  <a:pt x="546" y="766"/>
                  <a:pt x="542" y="767"/>
                  <a:pt x="538" y="768"/>
                </a:cubicBezTo>
                <a:cubicBezTo>
                  <a:pt x="540" y="773"/>
                  <a:pt x="540" y="778"/>
                  <a:pt x="543" y="784"/>
                </a:cubicBezTo>
                <a:cubicBezTo>
                  <a:pt x="547" y="779"/>
                  <a:pt x="545" y="772"/>
                  <a:pt x="551" y="769"/>
                </a:cubicBezTo>
                <a:cubicBezTo>
                  <a:pt x="552" y="768"/>
                  <a:pt x="554" y="768"/>
                  <a:pt x="556" y="767"/>
                </a:cubicBezTo>
                <a:cubicBezTo>
                  <a:pt x="555" y="763"/>
                  <a:pt x="554" y="760"/>
                  <a:pt x="553" y="756"/>
                </a:cubicBezTo>
                <a:cubicBezTo>
                  <a:pt x="549" y="757"/>
                  <a:pt x="548" y="760"/>
                  <a:pt x="548" y="763"/>
                </a:cubicBezTo>
                <a:close/>
                <a:moveTo>
                  <a:pt x="467" y="664"/>
                </a:moveTo>
                <a:cubicBezTo>
                  <a:pt x="468" y="665"/>
                  <a:pt x="469" y="665"/>
                  <a:pt x="471" y="665"/>
                </a:cubicBezTo>
                <a:cubicBezTo>
                  <a:pt x="471" y="669"/>
                  <a:pt x="475" y="671"/>
                  <a:pt x="479" y="672"/>
                </a:cubicBezTo>
                <a:cubicBezTo>
                  <a:pt x="481" y="671"/>
                  <a:pt x="482" y="669"/>
                  <a:pt x="484" y="668"/>
                </a:cubicBezTo>
                <a:cubicBezTo>
                  <a:pt x="483" y="665"/>
                  <a:pt x="486" y="662"/>
                  <a:pt x="483" y="659"/>
                </a:cubicBezTo>
                <a:cubicBezTo>
                  <a:pt x="478" y="656"/>
                  <a:pt x="473" y="657"/>
                  <a:pt x="468" y="659"/>
                </a:cubicBezTo>
                <a:cubicBezTo>
                  <a:pt x="467" y="661"/>
                  <a:pt x="465" y="662"/>
                  <a:pt x="467" y="664"/>
                </a:cubicBezTo>
                <a:close/>
                <a:moveTo>
                  <a:pt x="1282" y="1247"/>
                </a:moveTo>
                <a:cubicBezTo>
                  <a:pt x="1280" y="1245"/>
                  <a:pt x="1277" y="1246"/>
                  <a:pt x="1273" y="1245"/>
                </a:cubicBezTo>
                <a:cubicBezTo>
                  <a:pt x="1273" y="1249"/>
                  <a:pt x="1268" y="1248"/>
                  <a:pt x="1265" y="1250"/>
                </a:cubicBezTo>
                <a:cubicBezTo>
                  <a:pt x="1268" y="1252"/>
                  <a:pt x="1270" y="1254"/>
                  <a:pt x="1273" y="1254"/>
                </a:cubicBezTo>
                <a:cubicBezTo>
                  <a:pt x="1275" y="1255"/>
                  <a:pt x="1275" y="1259"/>
                  <a:pt x="1278" y="1258"/>
                </a:cubicBezTo>
                <a:cubicBezTo>
                  <a:pt x="1281" y="1257"/>
                  <a:pt x="1282" y="1262"/>
                  <a:pt x="1287" y="1262"/>
                </a:cubicBezTo>
                <a:cubicBezTo>
                  <a:pt x="1285" y="1257"/>
                  <a:pt x="1284" y="1252"/>
                  <a:pt x="1282" y="1247"/>
                </a:cubicBezTo>
                <a:close/>
                <a:moveTo>
                  <a:pt x="1485" y="1058"/>
                </a:moveTo>
                <a:cubicBezTo>
                  <a:pt x="1485" y="1057"/>
                  <a:pt x="1485" y="1057"/>
                  <a:pt x="1485" y="1056"/>
                </a:cubicBezTo>
                <a:cubicBezTo>
                  <a:pt x="1477" y="1052"/>
                  <a:pt x="1470" y="1054"/>
                  <a:pt x="1464" y="1060"/>
                </a:cubicBezTo>
                <a:cubicBezTo>
                  <a:pt x="1466" y="1064"/>
                  <a:pt x="1471" y="1063"/>
                  <a:pt x="1474" y="1066"/>
                </a:cubicBezTo>
                <a:cubicBezTo>
                  <a:pt x="1477" y="1065"/>
                  <a:pt x="1479" y="1065"/>
                  <a:pt x="1482" y="1064"/>
                </a:cubicBezTo>
                <a:cubicBezTo>
                  <a:pt x="1484" y="1062"/>
                  <a:pt x="1484" y="1060"/>
                  <a:pt x="1485" y="1058"/>
                </a:cubicBezTo>
                <a:close/>
                <a:moveTo>
                  <a:pt x="730" y="1310"/>
                </a:moveTo>
                <a:cubicBezTo>
                  <a:pt x="730" y="1314"/>
                  <a:pt x="727" y="1317"/>
                  <a:pt x="728" y="1320"/>
                </a:cubicBezTo>
                <a:cubicBezTo>
                  <a:pt x="731" y="1322"/>
                  <a:pt x="735" y="1322"/>
                  <a:pt x="737" y="1323"/>
                </a:cubicBezTo>
                <a:cubicBezTo>
                  <a:pt x="739" y="1320"/>
                  <a:pt x="740" y="1318"/>
                  <a:pt x="742" y="1316"/>
                </a:cubicBezTo>
                <a:cubicBezTo>
                  <a:pt x="739" y="1313"/>
                  <a:pt x="741" y="1310"/>
                  <a:pt x="741" y="1307"/>
                </a:cubicBezTo>
                <a:cubicBezTo>
                  <a:pt x="740" y="1306"/>
                  <a:pt x="739" y="1305"/>
                  <a:pt x="736" y="1304"/>
                </a:cubicBezTo>
                <a:cubicBezTo>
                  <a:pt x="736" y="1309"/>
                  <a:pt x="731" y="1307"/>
                  <a:pt x="730" y="1310"/>
                </a:cubicBezTo>
                <a:close/>
                <a:moveTo>
                  <a:pt x="790" y="1446"/>
                </a:moveTo>
                <a:cubicBezTo>
                  <a:pt x="790" y="1447"/>
                  <a:pt x="792" y="1447"/>
                  <a:pt x="792" y="1448"/>
                </a:cubicBezTo>
                <a:cubicBezTo>
                  <a:pt x="790" y="1451"/>
                  <a:pt x="786" y="1453"/>
                  <a:pt x="784" y="1455"/>
                </a:cubicBezTo>
                <a:cubicBezTo>
                  <a:pt x="784" y="1457"/>
                  <a:pt x="785" y="1458"/>
                  <a:pt x="784" y="1457"/>
                </a:cubicBezTo>
                <a:cubicBezTo>
                  <a:pt x="789" y="1460"/>
                  <a:pt x="792" y="1461"/>
                  <a:pt x="795" y="1463"/>
                </a:cubicBezTo>
                <a:cubicBezTo>
                  <a:pt x="797" y="1461"/>
                  <a:pt x="798" y="1457"/>
                  <a:pt x="802" y="1455"/>
                </a:cubicBezTo>
                <a:cubicBezTo>
                  <a:pt x="795" y="1450"/>
                  <a:pt x="795" y="1450"/>
                  <a:pt x="795" y="1450"/>
                </a:cubicBezTo>
                <a:cubicBezTo>
                  <a:pt x="794" y="1448"/>
                  <a:pt x="794" y="1446"/>
                  <a:pt x="793" y="1444"/>
                </a:cubicBezTo>
                <a:cubicBezTo>
                  <a:pt x="792" y="1445"/>
                  <a:pt x="790" y="1444"/>
                  <a:pt x="790" y="1446"/>
                </a:cubicBezTo>
                <a:close/>
                <a:moveTo>
                  <a:pt x="1219" y="423"/>
                </a:moveTo>
                <a:cubicBezTo>
                  <a:pt x="1220" y="424"/>
                  <a:pt x="1220" y="425"/>
                  <a:pt x="1221" y="427"/>
                </a:cubicBezTo>
                <a:cubicBezTo>
                  <a:pt x="1223" y="430"/>
                  <a:pt x="1227" y="430"/>
                  <a:pt x="1231" y="431"/>
                </a:cubicBezTo>
                <a:cubicBezTo>
                  <a:pt x="1236" y="430"/>
                  <a:pt x="1241" y="429"/>
                  <a:pt x="1242" y="425"/>
                </a:cubicBezTo>
                <a:cubicBezTo>
                  <a:pt x="1239" y="419"/>
                  <a:pt x="1235" y="423"/>
                  <a:pt x="1232" y="423"/>
                </a:cubicBezTo>
                <a:cubicBezTo>
                  <a:pt x="1232" y="422"/>
                  <a:pt x="1231" y="422"/>
                  <a:pt x="1231" y="422"/>
                </a:cubicBezTo>
                <a:cubicBezTo>
                  <a:pt x="1231" y="421"/>
                  <a:pt x="1231" y="421"/>
                  <a:pt x="1230" y="420"/>
                </a:cubicBezTo>
                <a:cubicBezTo>
                  <a:pt x="1226" y="421"/>
                  <a:pt x="1223" y="422"/>
                  <a:pt x="1219" y="423"/>
                </a:cubicBezTo>
                <a:close/>
                <a:moveTo>
                  <a:pt x="674" y="1191"/>
                </a:moveTo>
                <a:cubicBezTo>
                  <a:pt x="671" y="1193"/>
                  <a:pt x="669" y="1196"/>
                  <a:pt x="668" y="1200"/>
                </a:cubicBezTo>
                <a:cubicBezTo>
                  <a:pt x="671" y="1201"/>
                  <a:pt x="673" y="1201"/>
                  <a:pt x="675" y="1201"/>
                </a:cubicBezTo>
                <a:cubicBezTo>
                  <a:pt x="675" y="1200"/>
                  <a:pt x="674" y="1199"/>
                  <a:pt x="674" y="1199"/>
                </a:cubicBezTo>
                <a:cubicBezTo>
                  <a:pt x="679" y="1196"/>
                  <a:pt x="682" y="1194"/>
                  <a:pt x="685" y="1192"/>
                </a:cubicBezTo>
                <a:cubicBezTo>
                  <a:pt x="682" y="1189"/>
                  <a:pt x="686" y="1186"/>
                  <a:pt x="685" y="1184"/>
                </a:cubicBezTo>
                <a:cubicBezTo>
                  <a:pt x="683" y="1183"/>
                  <a:pt x="682" y="1183"/>
                  <a:pt x="681" y="1182"/>
                </a:cubicBezTo>
                <a:cubicBezTo>
                  <a:pt x="679" y="1182"/>
                  <a:pt x="677" y="1183"/>
                  <a:pt x="675" y="1183"/>
                </a:cubicBezTo>
                <a:cubicBezTo>
                  <a:pt x="674" y="1187"/>
                  <a:pt x="674" y="1189"/>
                  <a:pt x="674" y="1191"/>
                </a:cubicBezTo>
                <a:close/>
                <a:moveTo>
                  <a:pt x="764" y="536"/>
                </a:moveTo>
                <a:cubicBezTo>
                  <a:pt x="760" y="536"/>
                  <a:pt x="761" y="533"/>
                  <a:pt x="760" y="530"/>
                </a:cubicBezTo>
                <a:cubicBezTo>
                  <a:pt x="760" y="530"/>
                  <a:pt x="759" y="529"/>
                  <a:pt x="758" y="528"/>
                </a:cubicBezTo>
                <a:cubicBezTo>
                  <a:pt x="756" y="529"/>
                  <a:pt x="754" y="529"/>
                  <a:pt x="754" y="529"/>
                </a:cubicBezTo>
                <a:cubicBezTo>
                  <a:pt x="750" y="532"/>
                  <a:pt x="751" y="535"/>
                  <a:pt x="750" y="538"/>
                </a:cubicBezTo>
                <a:cubicBezTo>
                  <a:pt x="753" y="538"/>
                  <a:pt x="752" y="542"/>
                  <a:pt x="754" y="543"/>
                </a:cubicBezTo>
                <a:cubicBezTo>
                  <a:pt x="757" y="542"/>
                  <a:pt x="757" y="545"/>
                  <a:pt x="759" y="546"/>
                </a:cubicBezTo>
                <a:cubicBezTo>
                  <a:pt x="761" y="545"/>
                  <a:pt x="762" y="545"/>
                  <a:pt x="764" y="544"/>
                </a:cubicBezTo>
                <a:cubicBezTo>
                  <a:pt x="762" y="542"/>
                  <a:pt x="763" y="539"/>
                  <a:pt x="764" y="536"/>
                </a:cubicBezTo>
                <a:close/>
                <a:moveTo>
                  <a:pt x="1145" y="219"/>
                </a:moveTo>
                <a:cubicBezTo>
                  <a:pt x="1147" y="217"/>
                  <a:pt x="1148" y="216"/>
                  <a:pt x="1150" y="214"/>
                </a:cubicBezTo>
                <a:cubicBezTo>
                  <a:pt x="1148" y="210"/>
                  <a:pt x="1147" y="206"/>
                  <a:pt x="1146" y="203"/>
                </a:cubicBezTo>
                <a:cubicBezTo>
                  <a:pt x="1144" y="202"/>
                  <a:pt x="1144" y="200"/>
                  <a:pt x="1142" y="199"/>
                </a:cubicBezTo>
                <a:cubicBezTo>
                  <a:pt x="1138" y="204"/>
                  <a:pt x="1139" y="211"/>
                  <a:pt x="1137" y="218"/>
                </a:cubicBezTo>
                <a:cubicBezTo>
                  <a:pt x="1141" y="216"/>
                  <a:pt x="1144" y="219"/>
                  <a:pt x="1145" y="219"/>
                </a:cubicBezTo>
                <a:close/>
                <a:moveTo>
                  <a:pt x="923" y="1518"/>
                </a:moveTo>
                <a:cubicBezTo>
                  <a:pt x="922" y="1515"/>
                  <a:pt x="922" y="1512"/>
                  <a:pt x="921" y="1509"/>
                </a:cubicBezTo>
                <a:cubicBezTo>
                  <a:pt x="920" y="1508"/>
                  <a:pt x="918" y="1508"/>
                  <a:pt x="917" y="1507"/>
                </a:cubicBezTo>
                <a:cubicBezTo>
                  <a:pt x="917" y="1508"/>
                  <a:pt x="917" y="1508"/>
                  <a:pt x="916" y="1509"/>
                </a:cubicBezTo>
                <a:cubicBezTo>
                  <a:pt x="915" y="1511"/>
                  <a:pt x="912" y="1509"/>
                  <a:pt x="912" y="1511"/>
                </a:cubicBezTo>
                <a:cubicBezTo>
                  <a:pt x="915" y="1527"/>
                  <a:pt x="915" y="1527"/>
                  <a:pt x="921" y="1533"/>
                </a:cubicBezTo>
                <a:cubicBezTo>
                  <a:pt x="920" y="1529"/>
                  <a:pt x="919" y="1527"/>
                  <a:pt x="918" y="1524"/>
                </a:cubicBezTo>
                <a:cubicBezTo>
                  <a:pt x="918" y="1520"/>
                  <a:pt x="923" y="1521"/>
                  <a:pt x="923" y="1518"/>
                </a:cubicBezTo>
                <a:close/>
                <a:moveTo>
                  <a:pt x="1567" y="688"/>
                </a:moveTo>
                <a:cubicBezTo>
                  <a:pt x="1566" y="683"/>
                  <a:pt x="1569" y="682"/>
                  <a:pt x="1571" y="680"/>
                </a:cubicBezTo>
                <a:cubicBezTo>
                  <a:pt x="1569" y="678"/>
                  <a:pt x="1566" y="677"/>
                  <a:pt x="1563" y="680"/>
                </a:cubicBezTo>
                <a:cubicBezTo>
                  <a:pt x="1565" y="682"/>
                  <a:pt x="1562" y="684"/>
                  <a:pt x="1561" y="686"/>
                </a:cubicBezTo>
                <a:cubicBezTo>
                  <a:pt x="1558" y="687"/>
                  <a:pt x="1555" y="688"/>
                  <a:pt x="1552" y="688"/>
                </a:cubicBezTo>
                <a:cubicBezTo>
                  <a:pt x="1550" y="692"/>
                  <a:pt x="1549" y="696"/>
                  <a:pt x="1546" y="699"/>
                </a:cubicBezTo>
                <a:cubicBezTo>
                  <a:pt x="1546" y="699"/>
                  <a:pt x="1547" y="700"/>
                  <a:pt x="1548" y="700"/>
                </a:cubicBezTo>
                <a:cubicBezTo>
                  <a:pt x="1556" y="698"/>
                  <a:pt x="1558" y="688"/>
                  <a:pt x="1567" y="688"/>
                </a:cubicBezTo>
                <a:close/>
                <a:moveTo>
                  <a:pt x="1317" y="562"/>
                </a:moveTo>
                <a:cubicBezTo>
                  <a:pt x="1317" y="566"/>
                  <a:pt x="1312" y="567"/>
                  <a:pt x="1311" y="571"/>
                </a:cubicBezTo>
                <a:cubicBezTo>
                  <a:pt x="1312" y="573"/>
                  <a:pt x="1312" y="575"/>
                  <a:pt x="1313" y="577"/>
                </a:cubicBezTo>
                <a:cubicBezTo>
                  <a:pt x="1317" y="575"/>
                  <a:pt x="1320" y="582"/>
                  <a:pt x="1324" y="578"/>
                </a:cubicBezTo>
                <a:cubicBezTo>
                  <a:pt x="1325" y="576"/>
                  <a:pt x="1323" y="573"/>
                  <a:pt x="1326" y="570"/>
                </a:cubicBezTo>
                <a:cubicBezTo>
                  <a:pt x="1321" y="568"/>
                  <a:pt x="1322" y="563"/>
                  <a:pt x="1317" y="562"/>
                </a:cubicBezTo>
                <a:close/>
                <a:moveTo>
                  <a:pt x="1204" y="1346"/>
                </a:moveTo>
                <a:cubicBezTo>
                  <a:pt x="1204" y="1345"/>
                  <a:pt x="1203" y="1344"/>
                  <a:pt x="1203" y="1342"/>
                </a:cubicBezTo>
                <a:cubicBezTo>
                  <a:pt x="1200" y="1343"/>
                  <a:pt x="1197" y="1340"/>
                  <a:pt x="1195" y="1340"/>
                </a:cubicBezTo>
                <a:cubicBezTo>
                  <a:pt x="1191" y="1340"/>
                  <a:pt x="1190" y="1343"/>
                  <a:pt x="1190" y="1345"/>
                </a:cubicBezTo>
                <a:cubicBezTo>
                  <a:pt x="1190" y="1349"/>
                  <a:pt x="1193" y="1350"/>
                  <a:pt x="1195" y="1352"/>
                </a:cubicBezTo>
                <a:cubicBezTo>
                  <a:pt x="1196" y="1352"/>
                  <a:pt x="1197" y="1351"/>
                  <a:pt x="1199" y="1351"/>
                </a:cubicBezTo>
                <a:cubicBezTo>
                  <a:pt x="1199" y="1352"/>
                  <a:pt x="1200" y="1353"/>
                  <a:pt x="1201" y="1354"/>
                </a:cubicBezTo>
                <a:cubicBezTo>
                  <a:pt x="1202" y="1354"/>
                  <a:pt x="1204" y="1353"/>
                  <a:pt x="1205" y="1353"/>
                </a:cubicBezTo>
                <a:cubicBezTo>
                  <a:pt x="1205" y="1350"/>
                  <a:pt x="1206" y="1348"/>
                  <a:pt x="1208" y="1347"/>
                </a:cubicBezTo>
                <a:cubicBezTo>
                  <a:pt x="1207" y="1346"/>
                  <a:pt x="1205" y="1348"/>
                  <a:pt x="1204" y="1346"/>
                </a:cubicBezTo>
                <a:close/>
                <a:moveTo>
                  <a:pt x="1312" y="1448"/>
                </a:moveTo>
                <a:cubicBezTo>
                  <a:pt x="1313" y="1451"/>
                  <a:pt x="1313" y="1454"/>
                  <a:pt x="1314" y="1457"/>
                </a:cubicBezTo>
                <a:cubicBezTo>
                  <a:pt x="1317" y="1460"/>
                  <a:pt x="1320" y="1460"/>
                  <a:pt x="1322" y="1463"/>
                </a:cubicBezTo>
                <a:cubicBezTo>
                  <a:pt x="1324" y="1465"/>
                  <a:pt x="1326" y="1469"/>
                  <a:pt x="1331" y="1468"/>
                </a:cubicBezTo>
                <a:cubicBezTo>
                  <a:pt x="1332" y="1463"/>
                  <a:pt x="1325" y="1461"/>
                  <a:pt x="1326" y="1455"/>
                </a:cubicBezTo>
                <a:cubicBezTo>
                  <a:pt x="1322" y="1454"/>
                  <a:pt x="1319" y="1452"/>
                  <a:pt x="1316" y="1450"/>
                </a:cubicBezTo>
                <a:cubicBezTo>
                  <a:pt x="1316" y="1449"/>
                  <a:pt x="1315" y="1448"/>
                  <a:pt x="1315" y="1446"/>
                </a:cubicBezTo>
                <a:cubicBezTo>
                  <a:pt x="1313" y="1447"/>
                  <a:pt x="1312" y="1446"/>
                  <a:pt x="1312" y="1448"/>
                </a:cubicBezTo>
                <a:close/>
                <a:moveTo>
                  <a:pt x="835" y="1543"/>
                </a:moveTo>
                <a:cubicBezTo>
                  <a:pt x="835" y="1543"/>
                  <a:pt x="835" y="1543"/>
                  <a:pt x="835" y="1544"/>
                </a:cubicBezTo>
                <a:cubicBezTo>
                  <a:pt x="835" y="1546"/>
                  <a:pt x="836" y="1548"/>
                  <a:pt x="836" y="1550"/>
                </a:cubicBezTo>
                <a:cubicBezTo>
                  <a:pt x="833" y="1551"/>
                  <a:pt x="830" y="1552"/>
                  <a:pt x="830" y="1555"/>
                </a:cubicBezTo>
                <a:cubicBezTo>
                  <a:pt x="830" y="1556"/>
                  <a:pt x="830" y="1558"/>
                  <a:pt x="830" y="1557"/>
                </a:cubicBezTo>
                <a:cubicBezTo>
                  <a:pt x="833" y="1559"/>
                  <a:pt x="836" y="1560"/>
                  <a:pt x="837" y="1561"/>
                </a:cubicBezTo>
                <a:cubicBezTo>
                  <a:pt x="837" y="1558"/>
                  <a:pt x="836" y="1554"/>
                  <a:pt x="841" y="1553"/>
                </a:cubicBezTo>
                <a:cubicBezTo>
                  <a:pt x="844" y="1553"/>
                  <a:pt x="841" y="1549"/>
                  <a:pt x="844" y="1548"/>
                </a:cubicBezTo>
                <a:cubicBezTo>
                  <a:pt x="845" y="1548"/>
                  <a:pt x="846" y="1546"/>
                  <a:pt x="847" y="1545"/>
                </a:cubicBezTo>
                <a:cubicBezTo>
                  <a:pt x="847" y="1544"/>
                  <a:pt x="847" y="1543"/>
                  <a:pt x="846" y="1542"/>
                </a:cubicBezTo>
                <a:cubicBezTo>
                  <a:pt x="843" y="1542"/>
                  <a:pt x="839" y="1546"/>
                  <a:pt x="835" y="1543"/>
                </a:cubicBezTo>
                <a:close/>
                <a:moveTo>
                  <a:pt x="465" y="293"/>
                </a:moveTo>
                <a:cubicBezTo>
                  <a:pt x="465" y="296"/>
                  <a:pt x="466" y="299"/>
                  <a:pt x="467" y="303"/>
                </a:cubicBezTo>
                <a:cubicBezTo>
                  <a:pt x="470" y="303"/>
                  <a:pt x="473" y="305"/>
                  <a:pt x="476" y="303"/>
                </a:cubicBezTo>
                <a:cubicBezTo>
                  <a:pt x="477" y="302"/>
                  <a:pt x="478" y="301"/>
                  <a:pt x="478" y="300"/>
                </a:cubicBezTo>
                <a:cubicBezTo>
                  <a:pt x="478" y="296"/>
                  <a:pt x="477" y="293"/>
                  <a:pt x="476" y="290"/>
                </a:cubicBezTo>
                <a:cubicBezTo>
                  <a:pt x="471" y="288"/>
                  <a:pt x="468" y="291"/>
                  <a:pt x="465" y="293"/>
                </a:cubicBezTo>
                <a:close/>
                <a:moveTo>
                  <a:pt x="532" y="1350"/>
                </a:moveTo>
                <a:cubicBezTo>
                  <a:pt x="529" y="1347"/>
                  <a:pt x="525" y="1349"/>
                  <a:pt x="522" y="1347"/>
                </a:cubicBezTo>
                <a:cubicBezTo>
                  <a:pt x="520" y="1352"/>
                  <a:pt x="515" y="1350"/>
                  <a:pt x="513" y="1353"/>
                </a:cubicBezTo>
                <a:cubicBezTo>
                  <a:pt x="514" y="1357"/>
                  <a:pt x="517" y="1358"/>
                  <a:pt x="518" y="1361"/>
                </a:cubicBezTo>
                <a:cubicBezTo>
                  <a:pt x="521" y="1360"/>
                  <a:pt x="524" y="1359"/>
                  <a:pt x="527" y="1358"/>
                </a:cubicBezTo>
                <a:cubicBezTo>
                  <a:pt x="526" y="1357"/>
                  <a:pt x="526" y="1356"/>
                  <a:pt x="526" y="1355"/>
                </a:cubicBezTo>
                <a:cubicBezTo>
                  <a:pt x="528" y="1354"/>
                  <a:pt x="533" y="1354"/>
                  <a:pt x="532" y="1350"/>
                </a:cubicBezTo>
                <a:close/>
                <a:moveTo>
                  <a:pt x="1259" y="1027"/>
                </a:moveTo>
                <a:cubicBezTo>
                  <a:pt x="1258" y="1023"/>
                  <a:pt x="1257" y="1020"/>
                  <a:pt x="1256" y="1017"/>
                </a:cubicBezTo>
                <a:cubicBezTo>
                  <a:pt x="1254" y="1015"/>
                  <a:pt x="1251" y="1014"/>
                  <a:pt x="1249" y="1011"/>
                </a:cubicBezTo>
                <a:cubicBezTo>
                  <a:pt x="1249" y="1016"/>
                  <a:pt x="1243" y="1017"/>
                  <a:pt x="1243" y="1022"/>
                </a:cubicBezTo>
                <a:cubicBezTo>
                  <a:pt x="1248" y="1025"/>
                  <a:pt x="1252" y="1028"/>
                  <a:pt x="1259" y="1027"/>
                </a:cubicBezTo>
                <a:close/>
                <a:moveTo>
                  <a:pt x="1609" y="483"/>
                </a:moveTo>
                <a:cubicBezTo>
                  <a:pt x="1612" y="482"/>
                  <a:pt x="1615" y="481"/>
                  <a:pt x="1617" y="481"/>
                </a:cubicBezTo>
                <a:cubicBezTo>
                  <a:pt x="1618" y="480"/>
                  <a:pt x="1619" y="478"/>
                  <a:pt x="1619" y="478"/>
                </a:cubicBezTo>
                <a:cubicBezTo>
                  <a:pt x="1618" y="474"/>
                  <a:pt x="1617" y="471"/>
                  <a:pt x="1616" y="468"/>
                </a:cubicBezTo>
                <a:cubicBezTo>
                  <a:pt x="1612" y="467"/>
                  <a:pt x="1609" y="470"/>
                  <a:pt x="1606" y="472"/>
                </a:cubicBezTo>
                <a:cubicBezTo>
                  <a:pt x="1607" y="476"/>
                  <a:pt x="1608" y="480"/>
                  <a:pt x="1609" y="483"/>
                </a:cubicBezTo>
                <a:close/>
                <a:moveTo>
                  <a:pt x="1303" y="598"/>
                </a:moveTo>
                <a:cubicBezTo>
                  <a:pt x="1302" y="594"/>
                  <a:pt x="1308" y="593"/>
                  <a:pt x="1308" y="588"/>
                </a:cubicBezTo>
                <a:cubicBezTo>
                  <a:pt x="1308" y="586"/>
                  <a:pt x="1305" y="585"/>
                  <a:pt x="1303" y="584"/>
                </a:cubicBezTo>
                <a:cubicBezTo>
                  <a:pt x="1301" y="585"/>
                  <a:pt x="1298" y="585"/>
                  <a:pt x="1295" y="586"/>
                </a:cubicBezTo>
                <a:cubicBezTo>
                  <a:pt x="1293" y="592"/>
                  <a:pt x="1293" y="592"/>
                  <a:pt x="1299" y="599"/>
                </a:cubicBezTo>
                <a:cubicBezTo>
                  <a:pt x="1300" y="599"/>
                  <a:pt x="1302" y="598"/>
                  <a:pt x="1303" y="598"/>
                </a:cubicBezTo>
                <a:close/>
                <a:moveTo>
                  <a:pt x="548" y="1217"/>
                </a:moveTo>
                <a:cubicBezTo>
                  <a:pt x="547" y="1221"/>
                  <a:pt x="545" y="1225"/>
                  <a:pt x="542" y="1227"/>
                </a:cubicBezTo>
                <a:cubicBezTo>
                  <a:pt x="544" y="1230"/>
                  <a:pt x="547" y="1230"/>
                  <a:pt x="550" y="1230"/>
                </a:cubicBezTo>
                <a:cubicBezTo>
                  <a:pt x="553" y="1228"/>
                  <a:pt x="556" y="1226"/>
                  <a:pt x="559" y="1224"/>
                </a:cubicBezTo>
                <a:cubicBezTo>
                  <a:pt x="558" y="1222"/>
                  <a:pt x="558" y="1219"/>
                  <a:pt x="557" y="1216"/>
                </a:cubicBezTo>
                <a:cubicBezTo>
                  <a:pt x="554" y="1219"/>
                  <a:pt x="551" y="1216"/>
                  <a:pt x="548" y="1217"/>
                </a:cubicBezTo>
                <a:close/>
                <a:moveTo>
                  <a:pt x="1699" y="709"/>
                </a:moveTo>
                <a:cubicBezTo>
                  <a:pt x="1692" y="711"/>
                  <a:pt x="1686" y="713"/>
                  <a:pt x="1679" y="714"/>
                </a:cubicBezTo>
                <a:cubicBezTo>
                  <a:pt x="1676" y="715"/>
                  <a:pt x="1675" y="718"/>
                  <a:pt x="1673" y="721"/>
                </a:cubicBezTo>
                <a:cubicBezTo>
                  <a:pt x="1678" y="719"/>
                  <a:pt x="1680" y="723"/>
                  <a:pt x="1683" y="724"/>
                </a:cubicBezTo>
                <a:cubicBezTo>
                  <a:pt x="1686" y="719"/>
                  <a:pt x="1692" y="718"/>
                  <a:pt x="1693" y="712"/>
                </a:cubicBezTo>
                <a:cubicBezTo>
                  <a:pt x="1695" y="712"/>
                  <a:pt x="1697" y="711"/>
                  <a:pt x="1699" y="711"/>
                </a:cubicBezTo>
                <a:cubicBezTo>
                  <a:pt x="1699" y="710"/>
                  <a:pt x="1699" y="710"/>
                  <a:pt x="1699" y="709"/>
                </a:cubicBezTo>
                <a:close/>
                <a:moveTo>
                  <a:pt x="1011" y="1311"/>
                </a:moveTo>
                <a:cubicBezTo>
                  <a:pt x="1014" y="1316"/>
                  <a:pt x="1011" y="1321"/>
                  <a:pt x="1013" y="1325"/>
                </a:cubicBezTo>
                <a:cubicBezTo>
                  <a:pt x="1014" y="1328"/>
                  <a:pt x="1015" y="1332"/>
                  <a:pt x="1014" y="1335"/>
                </a:cubicBezTo>
                <a:cubicBezTo>
                  <a:pt x="1018" y="1335"/>
                  <a:pt x="1018" y="1332"/>
                  <a:pt x="1021" y="1331"/>
                </a:cubicBezTo>
                <a:cubicBezTo>
                  <a:pt x="1019" y="1323"/>
                  <a:pt x="1015" y="1316"/>
                  <a:pt x="1017" y="1307"/>
                </a:cubicBezTo>
                <a:cubicBezTo>
                  <a:pt x="1012" y="1308"/>
                  <a:pt x="1011" y="1311"/>
                  <a:pt x="1011" y="1311"/>
                </a:cubicBezTo>
                <a:close/>
                <a:moveTo>
                  <a:pt x="1534" y="1523"/>
                </a:moveTo>
                <a:cubicBezTo>
                  <a:pt x="1534" y="1523"/>
                  <a:pt x="1533" y="1522"/>
                  <a:pt x="1533" y="1521"/>
                </a:cubicBezTo>
                <a:cubicBezTo>
                  <a:pt x="1530" y="1521"/>
                  <a:pt x="1527" y="1521"/>
                  <a:pt x="1524" y="1520"/>
                </a:cubicBezTo>
                <a:cubicBezTo>
                  <a:pt x="1524" y="1522"/>
                  <a:pt x="1523" y="1524"/>
                  <a:pt x="1523" y="1525"/>
                </a:cubicBezTo>
                <a:cubicBezTo>
                  <a:pt x="1527" y="1530"/>
                  <a:pt x="1532" y="1532"/>
                  <a:pt x="1537" y="1533"/>
                </a:cubicBezTo>
                <a:cubicBezTo>
                  <a:pt x="1540" y="1530"/>
                  <a:pt x="1536" y="1528"/>
                  <a:pt x="1537" y="1525"/>
                </a:cubicBezTo>
                <a:cubicBezTo>
                  <a:pt x="1540" y="1524"/>
                  <a:pt x="1542" y="1524"/>
                  <a:pt x="1545" y="1523"/>
                </a:cubicBezTo>
                <a:cubicBezTo>
                  <a:pt x="1541" y="1521"/>
                  <a:pt x="1538" y="1524"/>
                  <a:pt x="1534" y="1523"/>
                </a:cubicBezTo>
                <a:close/>
                <a:moveTo>
                  <a:pt x="221" y="770"/>
                </a:moveTo>
                <a:cubicBezTo>
                  <a:pt x="217" y="769"/>
                  <a:pt x="216" y="766"/>
                  <a:pt x="214" y="764"/>
                </a:cubicBezTo>
                <a:cubicBezTo>
                  <a:pt x="212" y="765"/>
                  <a:pt x="210" y="765"/>
                  <a:pt x="206" y="766"/>
                </a:cubicBezTo>
                <a:cubicBezTo>
                  <a:pt x="212" y="768"/>
                  <a:pt x="210" y="773"/>
                  <a:pt x="213" y="776"/>
                </a:cubicBezTo>
                <a:cubicBezTo>
                  <a:pt x="217" y="774"/>
                  <a:pt x="219" y="779"/>
                  <a:pt x="223" y="780"/>
                </a:cubicBezTo>
                <a:cubicBezTo>
                  <a:pt x="224" y="779"/>
                  <a:pt x="226" y="779"/>
                  <a:pt x="227" y="777"/>
                </a:cubicBezTo>
                <a:cubicBezTo>
                  <a:pt x="223" y="776"/>
                  <a:pt x="225" y="771"/>
                  <a:pt x="221" y="770"/>
                </a:cubicBezTo>
                <a:close/>
                <a:moveTo>
                  <a:pt x="922" y="1567"/>
                </a:moveTo>
                <a:cubicBezTo>
                  <a:pt x="919" y="1557"/>
                  <a:pt x="925" y="1546"/>
                  <a:pt x="917" y="1537"/>
                </a:cubicBezTo>
                <a:cubicBezTo>
                  <a:pt x="916" y="1540"/>
                  <a:pt x="919" y="1542"/>
                  <a:pt x="918" y="1544"/>
                </a:cubicBezTo>
                <a:cubicBezTo>
                  <a:pt x="913" y="1549"/>
                  <a:pt x="913" y="1549"/>
                  <a:pt x="919" y="1569"/>
                </a:cubicBezTo>
                <a:cubicBezTo>
                  <a:pt x="920" y="1568"/>
                  <a:pt x="922" y="1569"/>
                  <a:pt x="922" y="1567"/>
                </a:cubicBezTo>
                <a:close/>
                <a:moveTo>
                  <a:pt x="1464" y="607"/>
                </a:moveTo>
                <a:cubicBezTo>
                  <a:pt x="1465" y="612"/>
                  <a:pt x="1460" y="613"/>
                  <a:pt x="1459" y="617"/>
                </a:cubicBezTo>
                <a:cubicBezTo>
                  <a:pt x="1459" y="617"/>
                  <a:pt x="1459" y="618"/>
                  <a:pt x="1458" y="619"/>
                </a:cubicBezTo>
                <a:cubicBezTo>
                  <a:pt x="1460" y="620"/>
                  <a:pt x="1461" y="621"/>
                  <a:pt x="1462" y="621"/>
                </a:cubicBezTo>
                <a:cubicBezTo>
                  <a:pt x="1466" y="620"/>
                  <a:pt x="1469" y="620"/>
                  <a:pt x="1472" y="619"/>
                </a:cubicBezTo>
                <a:cubicBezTo>
                  <a:pt x="1473" y="616"/>
                  <a:pt x="1470" y="613"/>
                  <a:pt x="1473" y="610"/>
                </a:cubicBezTo>
                <a:cubicBezTo>
                  <a:pt x="1469" y="609"/>
                  <a:pt x="1468" y="606"/>
                  <a:pt x="1464" y="607"/>
                </a:cubicBezTo>
                <a:close/>
                <a:moveTo>
                  <a:pt x="610" y="248"/>
                </a:moveTo>
                <a:cubicBezTo>
                  <a:pt x="607" y="249"/>
                  <a:pt x="605" y="245"/>
                  <a:pt x="601" y="246"/>
                </a:cubicBezTo>
                <a:cubicBezTo>
                  <a:pt x="600" y="254"/>
                  <a:pt x="601" y="259"/>
                  <a:pt x="605" y="261"/>
                </a:cubicBezTo>
                <a:cubicBezTo>
                  <a:pt x="607" y="260"/>
                  <a:pt x="608" y="260"/>
                  <a:pt x="609" y="260"/>
                </a:cubicBezTo>
                <a:cubicBezTo>
                  <a:pt x="610" y="258"/>
                  <a:pt x="611" y="256"/>
                  <a:pt x="613" y="254"/>
                </a:cubicBezTo>
                <a:cubicBezTo>
                  <a:pt x="611" y="252"/>
                  <a:pt x="612" y="250"/>
                  <a:pt x="610" y="248"/>
                </a:cubicBezTo>
                <a:close/>
                <a:moveTo>
                  <a:pt x="1274" y="1036"/>
                </a:moveTo>
                <a:cubicBezTo>
                  <a:pt x="1272" y="1034"/>
                  <a:pt x="1270" y="1031"/>
                  <a:pt x="1267" y="1029"/>
                </a:cubicBezTo>
                <a:cubicBezTo>
                  <a:pt x="1265" y="1030"/>
                  <a:pt x="1262" y="1029"/>
                  <a:pt x="1260" y="1032"/>
                </a:cubicBezTo>
                <a:cubicBezTo>
                  <a:pt x="1260" y="1032"/>
                  <a:pt x="1261" y="1033"/>
                  <a:pt x="1261" y="1034"/>
                </a:cubicBezTo>
                <a:cubicBezTo>
                  <a:pt x="1259" y="1036"/>
                  <a:pt x="1254" y="1036"/>
                  <a:pt x="1254" y="1040"/>
                </a:cubicBezTo>
                <a:cubicBezTo>
                  <a:pt x="1255" y="1042"/>
                  <a:pt x="1257" y="1043"/>
                  <a:pt x="1259" y="1043"/>
                </a:cubicBezTo>
                <a:cubicBezTo>
                  <a:pt x="1262" y="1043"/>
                  <a:pt x="1261" y="1039"/>
                  <a:pt x="1264" y="1038"/>
                </a:cubicBezTo>
                <a:cubicBezTo>
                  <a:pt x="1270" y="1038"/>
                  <a:pt x="1271" y="1037"/>
                  <a:pt x="1274" y="1036"/>
                </a:cubicBezTo>
                <a:close/>
                <a:moveTo>
                  <a:pt x="845" y="1392"/>
                </a:moveTo>
                <a:cubicBezTo>
                  <a:pt x="844" y="1394"/>
                  <a:pt x="844" y="1395"/>
                  <a:pt x="843" y="1396"/>
                </a:cubicBezTo>
                <a:cubicBezTo>
                  <a:pt x="843" y="1398"/>
                  <a:pt x="844" y="1400"/>
                  <a:pt x="844" y="1402"/>
                </a:cubicBezTo>
                <a:cubicBezTo>
                  <a:pt x="843" y="1403"/>
                  <a:pt x="841" y="1403"/>
                  <a:pt x="841" y="1403"/>
                </a:cubicBezTo>
                <a:cubicBezTo>
                  <a:pt x="844" y="1405"/>
                  <a:pt x="846" y="1406"/>
                  <a:pt x="848" y="1408"/>
                </a:cubicBezTo>
                <a:cubicBezTo>
                  <a:pt x="852" y="1406"/>
                  <a:pt x="850" y="1402"/>
                  <a:pt x="850" y="1399"/>
                </a:cubicBezTo>
                <a:cubicBezTo>
                  <a:pt x="852" y="1398"/>
                  <a:pt x="854" y="1398"/>
                  <a:pt x="855" y="1398"/>
                </a:cubicBezTo>
                <a:cubicBezTo>
                  <a:pt x="856" y="1396"/>
                  <a:pt x="854" y="1394"/>
                  <a:pt x="856" y="1392"/>
                </a:cubicBezTo>
                <a:cubicBezTo>
                  <a:pt x="852" y="1393"/>
                  <a:pt x="849" y="1393"/>
                  <a:pt x="845" y="1392"/>
                </a:cubicBezTo>
                <a:close/>
                <a:moveTo>
                  <a:pt x="723" y="1259"/>
                </a:moveTo>
                <a:cubicBezTo>
                  <a:pt x="720" y="1260"/>
                  <a:pt x="717" y="1260"/>
                  <a:pt x="715" y="1263"/>
                </a:cubicBezTo>
                <a:cubicBezTo>
                  <a:pt x="714" y="1265"/>
                  <a:pt x="710" y="1266"/>
                  <a:pt x="708" y="1268"/>
                </a:cubicBezTo>
                <a:cubicBezTo>
                  <a:pt x="706" y="1269"/>
                  <a:pt x="705" y="1271"/>
                  <a:pt x="703" y="1274"/>
                </a:cubicBezTo>
                <a:cubicBezTo>
                  <a:pt x="707" y="1273"/>
                  <a:pt x="711" y="1272"/>
                  <a:pt x="714" y="1271"/>
                </a:cubicBezTo>
                <a:cubicBezTo>
                  <a:pt x="715" y="1269"/>
                  <a:pt x="716" y="1268"/>
                  <a:pt x="717" y="1267"/>
                </a:cubicBezTo>
                <a:cubicBezTo>
                  <a:pt x="721" y="1265"/>
                  <a:pt x="726" y="1263"/>
                  <a:pt x="733" y="1266"/>
                </a:cubicBezTo>
                <a:cubicBezTo>
                  <a:pt x="729" y="1262"/>
                  <a:pt x="725" y="1262"/>
                  <a:pt x="723" y="1259"/>
                </a:cubicBezTo>
                <a:close/>
                <a:moveTo>
                  <a:pt x="1351" y="861"/>
                </a:moveTo>
                <a:cubicBezTo>
                  <a:pt x="1352" y="857"/>
                  <a:pt x="1358" y="859"/>
                  <a:pt x="1358" y="854"/>
                </a:cubicBezTo>
                <a:cubicBezTo>
                  <a:pt x="1357" y="852"/>
                  <a:pt x="1356" y="849"/>
                  <a:pt x="1356" y="846"/>
                </a:cubicBezTo>
                <a:cubicBezTo>
                  <a:pt x="1353" y="847"/>
                  <a:pt x="1350" y="848"/>
                  <a:pt x="1347" y="848"/>
                </a:cubicBezTo>
                <a:cubicBezTo>
                  <a:pt x="1347" y="853"/>
                  <a:pt x="1344" y="858"/>
                  <a:pt x="1351" y="861"/>
                </a:cubicBezTo>
                <a:close/>
                <a:moveTo>
                  <a:pt x="1466" y="592"/>
                </a:moveTo>
                <a:cubicBezTo>
                  <a:pt x="1465" y="590"/>
                  <a:pt x="1465" y="588"/>
                  <a:pt x="1464" y="588"/>
                </a:cubicBezTo>
                <a:cubicBezTo>
                  <a:pt x="1461" y="588"/>
                  <a:pt x="1459" y="589"/>
                  <a:pt x="1457" y="589"/>
                </a:cubicBezTo>
                <a:cubicBezTo>
                  <a:pt x="1455" y="594"/>
                  <a:pt x="1452" y="598"/>
                  <a:pt x="1450" y="602"/>
                </a:cubicBezTo>
                <a:cubicBezTo>
                  <a:pt x="1451" y="603"/>
                  <a:pt x="1450" y="606"/>
                  <a:pt x="1452" y="606"/>
                </a:cubicBezTo>
                <a:cubicBezTo>
                  <a:pt x="1456" y="606"/>
                  <a:pt x="1454" y="604"/>
                  <a:pt x="1455" y="602"/>
                </a:cubicBezTo>
                <a:cubicBezTo>
                  <a:pt x="1456" y="602"/>
                  <a:pt x="1457" y="601"/>
                  <a:pt x="1458" y="601"/>
                </a:cubicBezTo>
                <a:cubicBezTo>
                  <a:pt x="1461" y="598"/>
                  <a:pt x="1462" y="594"/>
                  <a:pt x="1466" y="592"/>
                </a:cubicBezTo>
                <a:close/>
                <a:moveTo>
                  <a:pt x="1610" y="573"/>
                </a:moveTo>
                <a:cubicBezTo>
                  <a:pt x="1609" y="573"/>
                  <a:pt x="1607" y="574"/>
                  <a:pt x="1606" y="574"/>
                </a:cubicBezTo>
                <a:cubicBezTo>
                  <a:pt x="1604" y="577"/>
                  <a:pt x="1603" y="580"/>
                  <a:pt x="1604" y="584"/>
                </a:cubicBezTo>
                <a:cubicBezTo>
                  <a:pt x="1608" y="584"/>
                  <a:pt x="1610" y="582"/>
                  <a:pt x="1613" y="580"/>
                </a:cubicBezTo>
                <a:cubicBezTo>
                  <a:pt x="1615" y="579"/>
                  <a:pt x="1615" y="577"/>
                  <a:pt x="1616" y="575"/>
                </a:cubicBezTo>
                <a:cubicBezTo>
                  <a:pt x="1616" y="572"/>
                  <a:pt x="1617" y="570"/>
                  <a:pt x="1615" y="568"/>
                </a:cubicBezTo>
                <a:cubicBezTo>
                  <a:pt x="1613" y="568"/>
                  <a:pt x="1612" y="568"/>
                  <a:pt x="1610" y="569"/>
                </a:cubicBezTo>
                <a:cubicBezTo>
                  <a:pt x="1610" y="571"/>
                  <a:pt x="1611" y="572"/>
                  <a:pt x="1610" y="573"/>
                </a:cubicBezTo>
                <a:close/>
                <a:moveTo>
                  <a:pt x="397" y="944"/>
                </a:moveTo>
                <a:cubicBezTo>
                  <a:pt x="397" y="944"/>
                  <a:pt x="396" y="944"/>
                  <a:pt x="396" y="944"/>
                </a:cubicBezTo>
                <a:cubicBezTo>
                  <a:pt x="389" y="944"/>
                  <a:pt x="385" y="952"/>
                  <a:pt x="377" y="948"/>
                </a:cubicBezTo>
                <a:cubicBezTo>
                  <a:pt x="375" y="951"/>
                  <a:pt x="374" y="954"/>
                  <a:pt x="376" y="956"/>
                </a:cubicBezTo>
                <a:cubicBezTo>
                  <a:pt x="383" y="957"/>
                  <a:pt x="387" y="952"/>
                  <a:pt x="394" y="950"/>
                </a:cubicBezTo>
                <a:cubicBezTo>
                  <a:pt x="395" y="948"/>
                  <a:pt x="396" y="946"/>
                  <a:pt x="397" y="944"/>
                </a:cubicBezTo>
                <a:close/>
                <a:moveTo>
                  <a:pt x="811" y="1354"/>
                </a:moveTo>
                <a:cubicBezTo>
                  <a:pt x="811" y="1355"/>
                  <a:pt x="813" y="1356"/>
                  <a:pt x="814" y="1358"/>
                </a:cubicBezTo>
                <a:cubicBezTo>
                  <a:pt x="815" y="1359"/>
                  <a:pt x="817" y="1358"/>
                  <a:pt x="818" y="1356"/>
                </a:cubicBezTo>
                <a:cubicBezTo>
                  <a:pt x="811" y="1352"/>
                  <a:pt x="815" y="1346"/>
                  <a:pt x="814" y="1341"/>
                </a:cubicBezTo>
                <a:cubicBezTo>
                  <a:pt x="815" y="1340"/>
                  <a:pt x="817" y="1340"/>
                  <a:pt x="817" y="1339"/>
                </a:cubicBezTo>
                <a:cubicBezTo>
                  <a:pt x="815" y="1338"/>
                  <a:pt x="813" y="1337"/>
                  <a:pt x="811" y="1335"/>
                </a:cubicBezTo>
                <a:cubicBezTo>
                  <a:pt x="809" y="1338"/>
                  <a:pt x="808" y="1341"/>
                  <a:pt x="806" y="1342"/>
                </a:cubicBezTo>
                <a:cubicBezTo>
                  <a:pt x="807" y="1346"/>
                  <a:pt x="811" y="1349"/>
                  <a:pt x="811" y="1354"/>
                </a:cubicBezTo>
                <a:close/>
                <a:moveTo>
                  <a:pt x="1581" y="399"/>
                </a:moveTo>
                <a:cubicBezTo>
                  <a:pt x="1576" y="395"/>
                  <a:pt x="1582" y="390"/>
                  <a:pt x="1578" y="388"/>
                </a:cubicBezTo>
                <a:cubicBezTo>
                  <a:pt x="1574" y="387"/>
                  <a:pt x="1572" y="391"/>
                  <a:pt x="1570" y="392"/>
                </a:cubicBezTo>
                <a:cubicBezTo>
                  <a:pt x="1571" y="396"/>
                  <a:pt x="1565" y="399"/>
                  <a:pt x="1569" y="403"/>
                </a:cubicBezTo>
                <a:cubicBezTo>
                  <a:pt x="1574" y="404"/>
                  <a:pt x="1575" y="399"/>
                  <a:pt x="1581" y="399"/>
                </a:cubicBezTo>
                <a:close/>
                <a:moveTo>
                  <a:pt x="1271" y="428"/>
                </a:moveTo>
                <a:cubicBezTo>
                  <a:pt x="1270" y="429"/>
                  <a:pt x="1269" y="429"/>
                  <a:pt x="1268" y="430"/>
                </a:cubicBezTo>
                <a:cubicBezTo>
                  <a:pt x="1269" y="431"/>
                  <a:pt x="1270" y="431"/>
                  <a:pt x="1270" y="431"/>
                </a:cubicBezTo>
                <a:cubicBezTo>
                  <a:pt x="1271" y="433"/>
                  <a:pt x="1268" y="434"/>
                  <a:pt x="1270" y="435"/>
                </a:cubicBezTo>
                <a:cubicBezTo>
                  <a:pt x="1273" y="434"/>
                  <a:pt x="1276" y="433"/>
                  <a:pt x="1279" y="432"/>
                </a:cubicBezTo>
                <a:cubicBezTo>
                  <a:pt x="1278" y="428"/>
                  <a:pt x="1277" y="424"/>
                  <a:pt x="1275" y="420"/>
                </a:cubicBezTo>
                <a:cubicBezTo>
                  <a:pt x="1278" y="418"/>
                  <a:pt x="1276" y="416"/>
                  <a:pt x="1277" y="413"/>
                </a:cubicBezTo>
                <a:cubicBezTo>
                  <a:pt x="1272" y="417"/>
                  <a:pt x="1270" y="422"/>
                  <a:pt x="1271" y="428"/>
                </a:cubicBezTo>
                <a:close/>
                <a:moveTo>
                  <a:pt x="1609" y="754"/>
                </a:moveTo>
                <a:cubicBezTo>
                  <a:pt x="1609" y="752"/>
                  <a:pt x="1609" y="749"/>
                  <a:pt x="1607" y="747"/>
                </a:cubicBezTo>
                <a:cubicBezTo>
                  <a:pt x="1603" y="749"/>
                  <a:pt x="1598" y="753"/>
                  <a:pt x="1596" y="755"/>
                </a:cubicBezTo>
                <a:cubicBezTo>
                  <a:pt x="1596" y="757"/>
                  <a:pt x="1596" y="760"/>
                  <a:pt x="1598" y="762"/>
                </a:cubicBezTo>
                <a:cubicBezTo>
                  <a:pt x="1603" y="761"/>
                  <a:pt x="1606" y="758"/>
                  <a:pt x="1609" y="754"/>
                </a:cubicBezTo>
                <a:close/>
                <a:moveTo>
                  <a:pt x="845" y="416"/>
                </a:moveTo>
                <a:cubicBezTo>
                  <a:pt x="845" y="412"/>
                  <a:pt x="850" y="413"/>
                  <a:pt x="852" y="410"/>
                </a:cubicBezTo>
                <a:cubicBezTo>
                  <a:pt x="852" y="408"/>
                  <a:pt x="853" y="405"/>
                  <a:pt x="853" y="403"/>
                </a:cubicBezTo>
                <a:cubicBezTo>
                  <a:pt x="852" y="401"/>
                  <a:pt x="851" y="400"/>
                  <a:pt x="848" y="400"/>
                </a:cubicBezTo>
                <a:cubicBezTo>
                  <a:pt x="845" y="403"/>
                  <a:pt x="844" y="406"/>
                  <a:pt x="844" y="410"/>
                </a:cubicBezTo>
                <a:cubicBezTo>
                  <a:pt x="840" y="410"/>
                  <a:pt x="839" y="412"/>
                  <a:pt x="838" y="414"/>
                </a:cubicBezTo>
                <a:cubicBezTo>
                  <a:pt x="840" y="415"/>
                  <a:pt x="843" y="415"/>
                  <a:pt x="845" y="416"/>
                </a:cubicBezTo>
                <a:close/>
                <a:moveTo>
                  <a:pt x="1173" y="690"/>
                </a:moveTo>
                <a:cubicBezTo>
                  <a:pt x="1176" y="690"/>
                  <a:pt x="1174" y="694"/>
                  <a:pt x="1180" y="692"/>
                </a:cubicBezTo>
                <a:cubicBezTo>
                  <a:pt x="1180" y="692"/>
                  <a:pt x="1178" y="689"/>
                  <a:pt x="1180" y="688"/>
                </a:cubicBezTo>
                <a:cubicBezTo>
                  <a:pt x="1182" y="686"/>
                  <a:pt x="1184" y="685"/>
                  <a:pt x="1183" y="682"/>
                </a:cubicBezTo>
                <a:cubicBezTo>
                  <a:pt x="1185" y="681"/>
                  <a:pt x="1187" y="681"/>
                  <a:pt x="1189" y="680"/>
                </a:cubicBezTo>
                <a:cubicBezTo>
                  <a:pt x="1191" y="677"/>
                  <a:pt x="1192" y="675"/>
                  <a:pt x="1189" y="672"/>
                </a:cubicBezTo>
                <a:cubicBezTo>
                  <a:pt x="1188" y="673"/>
                  <a:pt x="1186" y="673"/>
                  <a:pt x="1184" y="674"/>
                </a:cubicBezTo>
                <a:cubicBezTo>
                  <a:pt x="1182" y="678"/>
                  <a:pt x="1179" y="683"/>
                  <a:pt x="1176" y="687"/>
                </a:cubicBezTo>
                <a:cubicBezTo>
                  <a:pt x="1175" y="688"/>
                  <a:pt x="1173" y="688"/>
                  <a:pt x="1171" y="689"/>
                </a:cubicBezTo>
                <a:cubicBezTo>
                  <a:pt x="1171" y="689"/>
                  <a:pt x="1171" y="690"/>
                  <a:pt x="1170" y="690"/>
                </a:cubicBezTo>
                <a:cubicBezTo>
                  <a:pt x="1171" y="692"/>
                  <a:pt x="1172" y="690"/>
                  <a:pt x="1173" y="690"/>
                </a:cubicBezTo>
                <a:close/>
                <a:moveTo>
                  <a:pt x="1202" y="415"/>
                </a:moveTo>
                <a:cubicBezTo>
                  <a:pt x="1202" y="414"/>
                  <a:pt x="1203" y="414"/>
                  <a:pt x="1202" y="412"/>
                </a:cubicBezTo>
                <a:cubicBezTo>
                  <a:pt x="1200" y="411"/>
                  <a:pt x="1198" y="410"/>
                  <a:pt x="1195" y="409"/>
                </a:cubicBezTo>
                <a:cubicBezTo>
                  <a:pt x="1189" y="410"/>
                  <a:pt x="1191" y="415"/>
                  <a:pt x="1189" y="419"/>
                </a:cubicBezTo>
                <a:cubicBezTo>
                  <a:pt x="1191" y="420"/>
                  <a:pt x="1193" y="421"/>
                  <a:pt x="1196" y="422"/>
                </a:cubicBezTo>
                <a:cubicBezTo>
                  <a:pt x="1197" y="419"/>
                  <a:pt x="1200" y="418"/>
                  <a:pt x="1202" y="415"/>
                </a:cubicBezTo>
                <a:close/>
                <a:moveTo>
                  <a:pt x="1513" y="1507"/>
                </a:moveTo>
                <a:cubicBezTo>
                  <a:pt x="1513" y="1507"/>
                  <a:pt x="1514" y="1507"/>
                  <a:pt x="1514" y="1507"/>
                </a:cubicBezTo>
                <a:cubicBezTo>
                  <a:pt x="1517" y="1507"/>
                  <a:pt x="1519" y="1509"/>
                  <a:pt x="1520" y="1508"/>
                </a:cubicBezTo>
                <a:cubicBezTo>
                  <a:pt x="1522" y="1504"/>
                  <a:pt x="1523" y="1502"/>
                  <a:pt x="1524" y="1501"/>
                </a:cubicBezTo>
                <a:cubicBezTo>
                  <a:pt x="1524" y="1501"/>
                  <a:pt x="1523" y="1501"/>
                  <a:pt x="1522" y="1501"/>
                </a:cubicBezTo>
                <a:cubicBezTo>
                  <a:pt x="1521" y="1501"/>
                  <a:pt x="1520" y="1502"/>
                  <a:pt x="1520" y="1501"/>
                </a:cubicBezTo>
                <a:cubicBezTo>
                  <a:pt x="1516" y="1497"/>
                  <a:pt x="1510" y="1498"/>
                  <a:pt x="1504" y="1497"/>
                </a:cubicBezTo>
                <a:cubicBezTo>
                  <a:pt x="1507" y="1501"/>
                  <a:pt x="1512" y="1503"/>
                  <a:pt x="1513" y="1507"/>
                </a:cubicBezTo>
                <a:close/>
                <a:moveTo>
                  <a:pt x="1332" y="512"/>
                </a:moveTo>
                <a:cubicBezTo>
                  <a:pt x="1334" y="509"/>
                  <a:pt x="1338" y="510"/>
                  <a:pt x="1340" y="508"/>
                </a:cubicBezTo>
                <a:cubicBezTo>
                  <a:pt x="1342" y="505"/>
                  <a:pt x="1343" y="503"/>
                  <a:pt x="1339" y="500"/>
                </a:cubicBezTo>
                <a:cubicBezTo>
                  <a:pt x="1336" y="501"/>
                  <a:pt x="1333" y="502"/>
                  <a:pt x="1330" y="503"/>
                </a:cubicBezTo>
                <a:cubicBezTo>
                  <a:pt x="1328" y="506"/>
                  <a:pt x="1327" y="508"/>
                  <a:pt x="1325" y="511"/>
                </a:cubicBezTo>
                <a:cubicBezTo>
                  <a:pt x="1327" y="513"/>
                  <a:pt x="1330" y="510"/>
                  <a:pt x="1332" y="512"/>
                </a:cubicBezTo>
                <a:close/>
                <a:moveTo>
                  <a:pt x="1610" y="357"/>
                </a:moveTo>
                <a:cubicBezTo>
                  <a:pt x="1610" y="352"/>
                  <a:pt x="1611" y="348"/>
                  <a:pt x="1614" y="345"/>
                </a:cubicBezTo>
                <a:cubicBezTo>
                  <a:pt x="1608" y="344"/>
                  <a:pt x="1606" y="347"/>
                  <a:pt x="1603" y="350"/>
                </a:cubicBezTo>
                <a:cubicBezTo>
                  <a:pt x="1603" y="351"/>
                  <a:pt x="1604" y="353"/>
                  <a:pt x="1603" y="354"/>
                </a:cubicBezTo>
                <a:cubicBezTo>
                  <a:pt x="1602" y="355"/>
                  <a:pt x="1601" y="355"/>
                  <a:pt x="1600" y="357"/>
                </a:cubicBezTo>
                <a:cubicBezTo>
                  <a:pt x="1601" y="358"/>
                  <a:pt x="1601" y="359"/>
                  <a:pt x="1601" y="360"/>
                </a:cubicBezTo>
                <a:cubicBezTo>
                  <a:pt x="1606" y="362"/>
                  <a:pt x="1607" y="357"/>
                  <a:pt x="1610" y="357"/>
                </a:cubicBezTo>
                <a:close/>
                <a:moveTo>
                  <a:pt x="571" y="1403"/>
                </a:moveTo>
                <a:cubicBezTo>
                  <a:pt x="569" y="1405"/>
                  <a:pt x="568" y="1408"/>
                  <a:pt x="564" y="1409"/>
                </a:cubicBezTo>
                <a:cubicBezTo>
                  <a:pt x="565" y="1413"/>
                  <a:pt x="561" y="1413"/>
                  <a:pt x="559" y="1415"/>
                </a:cubicBezTo>
                <a:cubicBezTo>
                  <a:pt x="557" y="1417"/>
                  <a:pt x="557" y="1418"/>
                  <a:pt x="558" y="1420"/>
                </a:cubicBezTo>
                <a:cubicBezTo>
                  <a:pt x="559" y="1421"/>
                  <a:pt x="559" y="1421"/>
                  <a:pt x="559" y="1422"/>
                </a:cubicBezTo>
                <a:cubicBezTo>
                  <a:pt x="561" y="1421"/>
                  <a:pt x="562" y="1421"/>
                  <a:pt x="563" y="1421"/>
                </a:cubicBezTo>
                <a:cubicBezTo>
                  <a:pt x="568" y="1414"/>
                  <a:pt x="570" y="1407"/>
                  <a:pt x="576" y="1402"/>
                </a:cubicBezTo>
                <a:cubicBezTo>
                  <a:pt x="574" y="1401"/>
                  <a:pt x="572" y="1402"/>
                  <a:pt x="571" y="1403"/>
                </a:cubicBezTo>
                <a:close/>
                <a:moveTo>
                  <a:pt x="583" y="363"/>
                </a:moveTo>
                <a:cubicBezTo>
                  <a:pt x="583" y="362"/>
                  <a:pt x="584" y="360"/>
                  <a:pt x="585" y="359"/>
                </a:cubicBezTo>
                <a:cubicBezTo>
                  <a:pt x="584" y="357"/>
                  <a:pt x="584" y="355"/>
                  <a:pt x="581" y="352"/>
                </a:cubicBezTo>
                <a:cubicBezTo>
                  <a:pt x="577" y="355"/>
                  <a:pt x="576" y="348"/>
                  <a:pt x="571" y="348"/>
                </a:cubicBezTo>
                <a:cubicBezTo>
                  <a:pt x="573" y="352"/>
                  <a:pt x="574" y="356"/>
                  <a:pt x="575" y="360"/>
                </a:cubicBezTo>
                <a:cubicBezTo>
                  <a:pt x="577" y="362"/>
                  <a:pt x="580" y="361"/>
                  <a:pt x="583" y="363"/>
                </a:cubicBezTo>
                <a:close/>
                <a:moveTo>
                  <a:pt x="554" y="969"/>
                </a:moveTo>
                <a:cubicBezTo>
                  <a:pt x="554" y="967"/>
                  <a:pt x="553" y="966"/>
                  <a:pt x="553" y="965"/>
                </a:cubicBezTo>
                <a:cubicBezTo>
                  <a:pt x="551" y="964"/>
                  <a:pt x="549" y="966"/>
                  <a:pt x="547" y="965"/>
                </a:cubicBezTo>
                <a:cubicBezTo>
                  <a:pt x="547" y="963"/>
                  <a:pt x="547" y="961"/>
                  <a:pt x="544" y="962"/>
                </a:cubicBezTo>
                <a:cubicBezTo>
                  <a:pt x="541" y="967"/>
                  <a:pt x="541" y="969"/>
                  <a:pt x="542" y="975"/>
                </a:cubicBezTo>
                <a:cubicBezTo>
                  <a:pt x="548" y="974"/>
                  <a:pt x="551" y="971"/>
                  <a:pt x="554" y="969"/>
                </a:cubicBezTo>
                <a:close/>
                <a:moveTo>
                  <a:pt x="1315" y="1179"/>
                </a:moveTo>
                <a:cubicBezTo>
                  <a:pt x="1310" y="1177"/>
                  <a:pt x="1305" y="1178"/>
                  <a:pt x="1300" y="1179"/>
                </a:cubicBezTo>
                <a:cubicBezTo>
                  <a:pt x="1304" y="1181"/>
                  <a:pt x="1304" y="1184"/>
                  <a:pt x="1306" y="1187"/>
                </a:cubicBezTo>
                <a:cubicBezTo>
                  <a:pt x="1309" y="1185"/>
                  <a:pt x="1311" y="1190"/>
                  <a:pt x="1315" y="1188"/>
                </a:cubicBezTo>
                <a:cubicBezTo>
                  <a:pt x="1316" y="1185"/>
                  <a:pt x="1312" y="1182"/>
                  <a:pt x="1315" y="1179"/>
                </a:cubicBezTo>
                <a:close/>
                <a:moveTo>
                  <a:pt x="605" y="450"/>
                </a:moveTo>
                <a:cubicBezTo>
                  <a:pt x="604" y="452"/>
                  <a:pt x="601" y="451"/>
                  <a:pt x="600" y="453"/>
                </a:cubicBezTo>
                <a:cubicBezTo>
                  <a:pt x="601" y="455"/>
                  <a:pt x="601" y="458"/>
                  <a:pt x="603" y="459"/>
                </a:cubicBezTo>
                <a:cubicBezTo>
                  <a:pt x="605" y="459"/>
                  <a:pt x="607" y="458"/>
                  <a:pt x="609" y="458"/>
                </a:cubicBezTo>
                <a:cubicBezTo>
                  <a:pt x="612" y="452"/>
                  <a:pt x="612" y="447"/>
                  <a:pt x="609" y="442"/>
                </a:cubicBezTo>
                <a:cubicBezTo>
                  <a:pt x="605" y="444"/>
                  <a:pt x="607" y="448"/>
                  <a:pt x="605" y="450"/>
                </a:cubicBezTo>
                <a:close/>
                <a:moveTo>
                  <a:pt x="479" y="1269"/>
                </a:moveTo>
                <a:cubicBezTo>
                  <a:pt x="481" y="1269"/>
                  <a:pt x="483" y="1268"/>
                  <a:pt x="483" y="1268"/>
                </a:cubicBezTo>
                <a:cubicBezTo>
                  <a:pt x="486" y="1265"/>
                  <a:pt x="487" y="1263"/>
                  <a:pt x="489" y="1262"/>
                </a:cubicBezTo>
                <a:cubicBezTo>
                  <a:pt x="487" y="1260"/>
                  <a:pt x="485" y="1258"/>
                  <a:pt x="484" y="1256"/>
                </a:cubicBezTo>
                <a:cubicBezTo>
                  <a:pt x="482" y="1256"/>
                  <a:pt x="481" y="1257"/>
                  <a:pt x="480" y="1257"/>
                </a:cubicBezTo>
                <a:cubicBezTo>
                  <a:pt x="479" y="1259"/>
                  <a:pt x="477" y="1261"/>
                  <a:pt x="476" y="1263"/>
                </a:cubicBezTo>
                <a:cubicBezTo>
                  <a:pt x="478" y="1265"/>
                  <a:pt x="477" y="1267"/>
                  <a:pt x="479" y="1269"/>
                </a:cubicBezTo>
                <a:close/>
                <a:moveTo>
                  <a:pt x="528" y="606"/>
                </a:moveTo>
                <a:cubicBezTo>
                  <a:pt x="528" y="609"/>
                  <a:pt x="531" y="609"/>
                  <a:pt x="532" y="610"/>
                </a:cubicBezTo>
                <a:cubicBezTo>
                  <a:pt x="535" y="610"/>
                  <a:pt x="536" y="608"/>
                  <a:pt x="541" y="610"/>
                </a:cubicBezTo>
                <a:cubicBezTo>
                  <a:pt x="540" y="609"/>
                  <a:pt x="541" y="610"/>
                  <a:pt x="542" y="611"/>
                </a:cubicBezTo>
                <a:cubicBezTo>
                  <a:pt x="544" y="609"/>
                  <a:pt x="545" y="607"/>
                  <a:pt x="546" y="605"/>
                </a:cubicBezTo>
                <a:cubicBezTo>
                  <a:pt x="544" y="604"/>
                  <a:pt x="541" y="603"/>
                  <a:pt x="540" y="600"/>
                </a:cubicBezTo>
                <a:cubicBezTo>
                  <a:pt x="537" y="605"/>
                  <a:pt x="531" y="602"/>
                  <a:pt x="528" y="606"/>
                </a:cubicBezTo>
                <a:close/>
                <a:moveTo>
                  <a:pt x="409" y="938"/>
                </a:moveTo>
                <a:cubicBezTo>
                  <a:pt x="409" y="936"/>
                  <a:pt x="409" y="933"/>
                  <a:pt x="411" y="931"/>
                </a:cubicBezTo>
                <a:cubicBezTo>
                  <a:pt x="412" y="930"/>
                  <a:pt x="411" y="930"/>
                  <a:pt x="411" y="930"/>
                </a:cubicBezTo>
                <a:cubicBezTo>
                  <a:pt x="409" y="928"/>
                  <a:pt x="408" y="927"/>
                  <a:pt x="408" y="927"/>
                </a:cubicBezTo>
                <a:cubicBezTo>
                  <a:pt x="403" y="927"/>
                  <a:pt x="402" y="930"/>
                  <a:pt x="400" y="931"/>
                </a:cubicBezTo>
                <a:cubicBezTo>
                  <a:pt x="400" y="934"/>
                  <a:pt x="401" y="937"/>
                  <a:pt x="402" y="940"/>
                </a:cubicBezTo>
                <a:cubicBezTo>
                  <a:pt x="405" y="939"/>
                  <a:pt x="407" y="939"/>
                  <a:pt x="409" y="938"/>
                </a:cubicBezTo>
                <a:close/>
                <a:moveTo>
                  <a:pt x="292" y="355"/>
                </a:moveTo>
                <a:cubicBezTo>
                  <a:pt x="292" y="354"/>
                  <a:pt x="290" y="354"/>
                  <a:pt x="289" y="354"/>
                </a:cubicBezTo>
                <a:cubicBezTo>
                  <a:pt x="288" y="357"/>
                  <a:pt x="287" y="359"/>
                  <a:pt x="286" y="361"/>
                </a:cubicBezTo>
                <a:cubicBezTo>
                  <a:pt x="289" y="362"/>
                  <a:pt x="288" y="364"/>
                  <a:pt x="287" y="366"/>
                </a:cubicBezTo>
                <a:cubicBezTo>
                  <a:pt x="289" y="367"/>
                  <a:pt x="292" y="367"/>
                  <a:pt x="294" y="367"/>
                </a:cubicBezTo>
                <a:cubicBezTo>
                  <a:pt x="296" y="364"/>
                  <a:pt x="297" y="362"/>
                  <a:pt x="299" y="358"/>
                </a:cubicBezTo>
                <a:cubicBezTo>
                  <a:pt x="296" y="358"/>
                  <a:pt x="293" y="358"/>
                  <a:pt x="292" y="355"/>
                </a:cubicBezTo>
                <a:close/>
                <a:moveTo>
                  <a:pt x="824" y="479"/>
                </a:moveTo>
                <a:cubicBezTo>
                  <a:pt x="823" y="480"/>
                  <a:pt x="822" y="482"/>
                  <a:pt x="822" y="483"/>
                </a:cubicBezTo>
                <a:cubicBezTo>
                  <a:pt x="821" y="484"/>
                  <a:pt x="818" y="484"/>
                  <a:pt x="819" y="486"/>
                </a:cubicBezTo>
                <a:cubicBezTo>
                  <a:pt x="820" y="490"/>
                  <a:pt x="826" y="490"/>
                  <a:pt x="828" y="493"/>
                </a:cubicBezTo>
                <a:cubicBezTo>
                  <a:pt x="829" y="491"/>
                  <a:pt x="831" y="490"/>
                  <a:pt x="832" y="488"/>
                </a:cubicBezTo>
                <a:cubicBezTo>
                  <a:pt x="831" y="486"/>
                  <a:pt x="830" y="484"/>
                  <a:pt x="830" y="481"/>
                </a:cubicBezTo>
                <a:cubicBezTo>
                  <a:pt x="826" y="484"/>
                  <a:pt x="826" y="479"/>
                  <a:pt x="824" y="479"/>
                </a:cubicBezTo>
                <a:close/>
                <a:moveTo>
                  <a:pt x="1064" y="1421"/>
                </a:moveTo>
                <a:cubicBezTo>
                  <a:pt x="1065" y="1424"/>
                  <a:pt x="1067" y="1426"/>
                  <a:pt x="1070" y="1425"/>
                </a:cubicBezTo>
                <a:cubicBezTo>
                  <a:pt x="1069" y="1419"/>
                  <a:pt x="1067" y="1414"/>
                  <a:pt x="1066" y="1408"/>
                </a:cubicBezTo>
                <a:cubicBezTo>
                  <a:pt x="1064" y="1408"/>
                  <a:pt x="1063" y="1406"/>
                  <a:pt x="1060" y="1408"/>
                </a:cubicBezTo>
                <a:cubicBezTo>
                  <a:pt x="1061" y="1412"/>
                  <a:pt x="1062" y="1417"/>
                  <a:pt x="1064" y="1421"/>
                </a:cubicBezTo>
                <a:close/>
                <a:moveTo>
                  <a:pt x="980" y="1383"/>
                </a:moveTo>
                <a:cubicBezTo>
                  <a:pt x="981" y="1387"/>
                  <a:pt x="982" y="1390"/>
                  <a:pt x="983" y="1393"/>
                </a:cubicBezTo>
                <a:cubicBezTo>
                  <a:pt x="983" y="1393"/>
                  <a:pt x="984" y="1393"/>
                  <a:pt x="984" y="1392"/>
                </a:cubicBezTo>
                <a:cubicBezTo>
                  <a:pt x="985" y="1393"/>
                  <a:pt x="985" y="1394"/>
                  <a:pt x="986" y="1395"/>
                </a:cubicBezTo>
                <a:cubicBezTo>
                  <a:pt x="987" y="1392"/>
                  <a:pt x="989" y="1391"/>
                  <a:pt x="990" y="1389"/>
                </a:cubicBezTo>
                <a:cubicBezTo>
                  <a:pt x="989" y="1386"/>
                  <a:pt x="988" y="1383"/>
                  <a:pt x="987" y="1379"/>
                </a:cubicBezTo>
                <a:cubicBezTo>
                  <a:pt x="983" y="1379"/>
                  <a:pt x="981" y="1381"/>
                  <a:pt x="980" y="1383"/>
                </a:cubicBezTo>
                <a:close/>
                <a:moveTo>
                  <a:pt x="517" y="669"/>
                </a:moveTo>
                <a:cubicBezTo>
                  <a:pt x="515" y="668"/>
                  <a:pt x="514" y="669"/>
                  <a:pt x="511" y="669"/>
                </a:cubicBezTo>
                <a:cubicBezTo>
                  <a:pt x="513" y="674"/>
                  <a:pt x="508" y="676"/>
                  <a:pt x="508" y="679"/>
                </a:cubicBezTo>
                <a:cubicBezTo>
                  <a:pt x="510" y="682"/>
                  <a:pt x="513" y="682"/>
                  <a:pt x="516" y="680"/>
                </a:cubicBezTo>
                <a:cubicBezTo>
                  <a:pt x="514" y="678"/>
                  <a:pt x="516" y="676"/>
                  <a:pt x="517" y="674"/>
                </a:cubicBezTo>
                <a:cubicBezTo>
                  <a:pt x="519" y="673"/>
                  <a:pt x="522" y="674"/>
                  <a:pt x="524" y="671"/>
                </a:cubicBezTo>
                <a:cubicBezTo>
                  <a:pt x="523" y="670"/>
                  <a:pt x="523" y="670"/>
                  <a:pt x="523" y="669"/>
                </a:cubicBezTo>
                <a:cubicBezTo>
                  <a:pt x="521" y="668"/>
                  <a:pt x="519" y="670"/>
                  <a:pt x="517" y="669"/>
                </a:cubicBezTo>
                <a:close/>
                <a:moveTo>
                  <a:pt x="1045" y="94"/>
                </a:moveTo>
                <a:cubicBezTo>
                  <a:pt x="1046" y="96"/>
                  <a:pt x="1047" y="99"/>
                  <a:pt x="1047" y="101"/>
                </a:cubicBezTo>
                <a:cubicBezTo>
                  <a:pt x="1049" y="101"/>
                  <a:pt x="1050" y="103"/>
                  <a:pt x="1052" y="103"/>
                </a:cubicBezTo>
                <a:cubicBezTo>
                  <a:pt x="1054" y="103"/>
                  <a:pt x="1054" y="101"/>
                  <a:pt x="1055" y="99"/>
                </a:cubicBezTo>
                <a:cubicBezTo>
                  <a:pt x="1055" y="98"/>
                  <a:pt x="1054" y="96"/>
                  <a:pt x="1054" y="95"/>
                </a:cubicBezTo>
                <a:cubicBezTo>
                  <a:pt x="1053" y="93"/>
                  <a:pt x="1052" y="91"/>
                  <a:pt x="1055" y="89"/>
                </a:cubicBezTo>
                <a:cubicBezTo>
                  <a:pt x="1050" y="89"/>
                  <a:pt x="1047" y="90"/>
                  <a:pt x="1045" y="94"/>
                </a:cubicBezTo>
                <a:close/>
                <a:moveTo>
                  <a:pt x="1293" y="1364"/>
                </a:moveTo>
                <a:cubicBezTo>
                  <a:pt x="1295" y="1363"/>
                  <a:pt x="1298" y="1363"/>
                  <a:pt x="1300" y="1361"/>
                </a:cubicBezTo>
                <a:cubicBezTo>
                  <a:pt x="1299" y="1359"/>
                  <a:pt x="1299" y="1357"/>
                  <a:pt x="1298" y="1355"/>
                </a:cubicBezTo>
                <a:cubicBezTo>
                  <a:pt x="1294" y="1356"/>
                  <a:pt x="1290" y="1352"/>
                  <a:pt x="1286" y="1354"/>
                </a:cubicBezTo>
                <a:cubicBezTo>
                  <a:pt x="1286" y="1359"/>
                  <a:pt x="1290" y="1361"/>
                  <a:pt x="1293" y="1364"/>
                </a:cubicBezTo>
                <a:close/>
                <a:moveTo>
                  <a:pt x="713" y="1412"/>
                </a:moveTo>
                <a:cubicBezTo>
                  <a:pt x="715" y="1414"/>
                  <a:pt x="710" y="1417"/>
                  <a:pt x="714" y="1419"/>
                </a:cubicBezTo>
                <a:cubicBezTo>
                  <a:pt x="718" y="1418"/>
                  <a:pt x="717" y="1413"/>
                  <a:pt x="721" y="1411"/>
                </a:cubicBezTo>
                <a:cubicBezTo>
                  <a:pt x="722" y="1410"/>
                  <a:pt x="723" y="1413"/>
                  <a:pt x="725" y="1412"/>
                </a:cubicBezTo>
                <a:cubicBezTo>
                  <a:pt x="726" y="1409"/>
                  <a:pt x="731" y="1410"/>
                  <a:pt x="729" y="1405"/>
                </a:cubicBezTo>
                <a:cubicBezTo>
                  <a:pt x="723" y="1407"/>
                  <a:pt x="717" y="1407"/>
                  <a:pt x="713" y="1412"/>
                </a:cubicBezTo>
                <a:close/>
                <a:moveTo>
                  <a:pt x="644" y="486"/>
                </a:moveTo>
                <a:cubicBezTo>
                  <a:pt x="644" y="486"/>
                  <a:pt x="645" y="485"/>
                  <a:pt x="645" y="485"/>
                </a:cubicBezTo>
                <a:cubicBezTo>
                  <a:pt x="646" y="486"/>
                  <a:pt x="646" y="487"/>
                  <a:pt x="647" y="488"/>
                </a:cubicBezTo>
                <a:cubicBezTo>
                  <a:pt x="648" y="486"/>
                  <a:pt x="648" y="485"/>
                  <a:pt x="649" y="484"/>
                </a:cubicBezTo>
                <a:cubicBezTo>
                  <a:pt x="648" y="478"/>
                  <a:pt x="646" y="473"/>
                  <a:pt x="640" y="470"/>
                </a:cubicBezTo>
                <a:cubicBezTo>
                  <a:pt x="641" y="475"/>
                  <a:pt x="643" y="481"/>
                  <a:pt x="644" y="486"/>
                </a:cubicBezTo>
                <a:close/>
                <a:moveTo>
                  <a:pt x="818" y="1461"/>
                </a:moveTo>
                <a:cubicBezTo>
                  <a:pt x="817" y="1458"/>
                  <a:pt x="814" y="1455"/>
                  <a:pt x="813" y="1453"/>
                </a:cubicBezTo>
                <a:cubicBezTo>
                  <a:pt x="811" y="1454"/>
                  <a:pt x="809" y="1453"/>
                  <a:pt x="808" y="1454"/>
                </a:cubicBezTo>
                <a:cubicBezTo>
                  <a:pt x="813" y="1459"/>
                  <a:pt x="812" y="1464"/>
                  <a:pt x="812" y="1468"/>
                </a:cubicBezTo>
                <a:cubicBezTo>
                  <a:pt x="814" y="1469"/>
                  <a:pt x="815" y="1470"/>
                  <a:pt x="818" y="1469"/>
                </a:cubicBezTo>
                <a:cubicBezTo>
                  <a:pt x="817" y="1466"/>
                  <a:pt x="819" y="1463"/>
                  <a:pt x="818" y="1461"/>
                </a:cubicBezTo>
                <a:close/>
                <a:moveTo>
                  <a:pt x="1107" y="1222"/>
                </a:moveTo>
                <a:cubicBezTo>
                  <a:pt x="1106" y="1220"/>
                  <a:pt x="1106" y="1218"/>
                  <a:pt x="1105" y="1217"/>
                </a:cubicBezTo>
                <a:cubicBezTo>
                  <a:pt x="1103" y="1215"/>
                  <a:pt x="1100" y="1214"/>
                  <a:pt x="1097" y="1216"/>
                </a:cubicBezTo>
                <a:cubicBezTo>
                  <a:pt x="1098" y="1218"/>
                  <a:pt x="1098" y="1220"/>
                  <a:pt x="1099" y="1223"/>
                </a:cubicBezTo>
                <a:cubicBezTo>
                  <a:pt x="1104" y="1223"/>
                  <a:pt x="1108" y="1228"/>
                  <a:pt x="1114" y="1225"/>
                </a:cubicBezTo>
                <a:cubicBezTo>
                  <a:pt x="1112" y="1222"/>
                  <a:pt x="1109" y="1223"/>
                  <a:pt x="1107" y="1222"/>
                </a:cubicBezTo>
                <a:close/>
                <a:moveTo>
                  <a:pt x="636" y="1169"/>
                </a:moveTo>
                <a:cubicBezTo>
                  <a:pt x="635" y="1168"/>
                  <a:pt x="634" y="1168"/>
                  <a:pt x="632" y="1167"/>
                </a:cubicBezTo>
                <a:cubicBezTo>
                  <a:pt x="627" y="1168"/>
                  <a:pt x="622" y="1168"/>
                  <a:pt x="619" y="1174"/>
                </a:cubicBezTo>
                <a:cubicBezTo>
                  <a:pt x="620" y="1176"/>
                  <a:pt x="622" y="1176"/>
                  <a:pt x="623" y="1178"/>
                </a:cubicBezTo>
                <a:cubicBezTo>
                  <a:pt x="627" y="1173"/>
                  <a:pt x="633" y="1174"/>
                  <a:pt x="636" y="1169"/>
                </a:cubicBezTo>
                <a:close/>
                <a:moveTo>
                  <a:pt x="1072" y="321"/>
                </a:moveTo>
                <a:cubicBezTo>
                  <a:pt x="1071" y="320"/>
                  <a:pt x="1068" y="320"/>
                  <a:pt x="1066" y="321"/>
                </a:cubicBezTo>
                <a:cubicBezTo>
                  <a:pt x="1065" y="326"/>
                  <a:pt x="1064" y="330"/>
                  <a:pt x="1060" y="334"/>
                </a:cubicBezTo>
                <a:cubicBezTo>
                  <a:pt x="1061" y="335"/>
                  <a:pt x="1060" y="337"/>
                  <a:pt x="1062" y="338"/>
                </a:cubicBezTo>
                <a:cubicBezTo>
                  <a:pt x="1068" y="337"/>
                  <a:pt x="1065" y="332"/>
                  <a:pt x="1066" y="329"/>
                </a:cubicBezTo>
                <a:cubicBezTo>
                  <a:pt x="1067" y="329"/>
                  <a:pt x="1069" y="328"/>
                  <a:pt x="1068" y="328"/>
                </a:cubicBezTo>
                <a:cubicBezTo>
                  <a:pt x="1070" y="325"/>
                  <a:pt x="1071" y="323"/>
                  <a:pt x="1072" y="321"/>
                </a:cubicBezTo>
                <a:close/>
                <a:moveTo>
                  <a:pt x="280" y="1193"/>
                </a:moveTo>
                <a:cubicBezTo>
                  <a:pt x="280" y="1196"/>
                  <a:pt x="283" y="1196"/>
                  <a:pt x="284" y="1197"/>
                </a:cubicBezTo>
                <a:cubicBezTo>
                  <a:pt x="288" y="1192"/>
                  <a:pt x="296" y="1192"/>
                  <a:pt x="299" y="1186"/>
                </a:cubicBezTo>
                <a:cubicBezTo>
                  <a:pt x="291" y="1186"/>
                  <a:pt x="285" y="1188"/>
                  <a:pt x="280" y="1193"/>
                </a:cubicBezTo>
                <a:close/>
                <a:moveTo>
                  <a:pt x="651" y="1224"/>
                </a:moveTo>
                <a:cubicBezTo>
                  <a:pt x="653" y="1220"/>
                  <a:pt x="655" y="1218"/>
                  <a:pt x="657" y="1215"/>
                </a:cubicBezTo>
                <a:cubicBezTo>
                  <a:pt x="655" y="1215"/>
                  <a:pt x="654" y="1214"/>
                  <a:pt x="653" y="1213"/>
                </a:cubicBezTo>
                <a:cubicBezTo>
                  <a:pt x="652" y="1212"/>
                  <a:pt x="651" y="1211"/>
                  <a:pt x="648" y="1213"/>
                </a:cubicBezTo>
                <a:cubicBezTo>
                  <a:pt x="650" y="1217"/>
                  <a:pt x="646" y="1219"/>
                  <a:pt x="645" y="1222"/>
                </a:cubicBezTo>
                <a:cubicBezTo>
                  <a:pt x="647" y="1225"/>
                  <a:pt x="650" y="1225"/>
                  <a:pt x="651" y="1224"/>
                </a:cubicBezTo>
                <a:close/>
                <a:moveTo>
                  <a:pt x="796" y="1441"/>
                </a:moveTo>
                <a:cubicBezTo>
                  <a:pt x="798" y="1440"/>
                  <a:pt x="798" y="1439"/>
                  <a:pt x="799" y="1437"/>
                </a:cubicBezTo>
                <a:cubicBezTo>
                  <a:pt x="795" y="1436"/>
                  <a:pt x="797" y="1429"/>
                  <a:pt x="791" y="1431"/>
                </a:cubicBezTo>
                <a:cubicBezTo>
                  <a:pt x="785" y="1436"/>
                  <a:pt x="791" y="1440"/>
                  <a:pt x="793" y="1444"/>
                </a:cubicBezTo>
                <a:cubicBezTo>
                  <a:pt x="794" y="1443"/>
                  <a:pt x="795" y="1442"/>
                  <a:pt x="796" y="1441"/>
                </a:cubicBezTo>
                <a:close/>
                <a:moveTo>
                  <a:pt x="669" y="496"/>
                </a:moveTo>
                <a:cubicBezTo>
                  <a:pt x="673" y="492"/>
                  <a:pt x="672" y="498"/>
                  <a:pt x="676" y="498"/>
                </a:cubicBezTo>
                <a:cubicBezTo>
                  <a:pt x="675" y="496"/>
                  <a:pt x="675" y="494"/>
                  <a:pt x="674" y="493"/>
                </a:cubicBezTo>
                <a:cubicBezTo>
                  <a:pt x="673" y="491"/>
                  <a:pt x="676" y="490"/>
                  <a:pt x="675" y="488"/>
                </a:cubicBezTo>
                <a:cubicBezTo>
                  <a:pt x="674" y="486"/>
                  <a:pt x="672" y="487"/>
                  <a:pt x="672" y="484"/>
                </a:cubicBezTo>
                <a:cubicBezTo>
                  <a:pt x="671" y="483"/>
                  <a:pt x="675" y="482"/>
                  <a:pt x="672" y="481"/>
                </a:cubicBezTo>
                <a:cubicBezTo>
                  <a:pt x="669" y="482"/>
                  <a:pt x="668" y="485"/>
                  <a:pt x="667" y="487"/>
                </a:cubicBezTo>
                <a:cubicBezTo>
                  <a:pt x="668" y="490"/>
                  <a:pt x="668" y="493"/>
                  <a:pt x="669" y="496"/>
                </a:cubicBezTo>
                <a:close/>
                <a:moveTo>
                  <a:pt x="751" y="403"/>
                </a:moveTo>
                <a:cubicBezTo>
                  <a:pt x="748" y="402"/>
                  <a:pt x="745" y="398"/>
                  <a:pt x="741" y="401"/>
                </a:cubicBezTo>
                <a:cubicBezTo>
                  <a:pt x="739" y="403"/>
                  <a:pt x="740" y="406"/>
                  <a:pt x="739" y="409"/>
                </a:cubicBezTo>
                <a:cubicBezTo>
                  <a:pt x="740" y="410"/>
                  <a:pt x="741" y="408"/>
                  <a:pt x="742" y="409"/>
                </a:cubicBezTo>
                <a:cubicBezTo>
                  <a:pt x="743" y="410"/>
                  <a:pt x="743" y="412"/>
                  <a:pt x="747" y="411"/>
                </a:cubicBezTo>
                <a:cubicBezTo>
                  <a:pt x="745" y="407"/>
                  <a:pt x="749" y="406"/>
                  <a:pt x="751" y="403"/>
                </a:cubicBezTo>
                <a:close/>
                <a:moveTo>
                  <a:pt x="1049" y="336"/>
                </a:moveTo>
                <a:cubicBezTo>
                  <a:pt x="1047" y="340"/>
                  <a:pt x="1046" y="343"/>
                  <a:pt x="1044" y="347"/>
                </a:cubicBezTo>
                <a:cubicBezTo>
                  <a:pt x="1044" y="349"/>
                  <a:pt x="1044" y="351"/>
                  <a:pt x="1048" y="353"/>
                </a:cubicBezTo>
                <a:cubicBezTo>
                  <a:pt x="1048" y="346"/>
                  <a:pt x="1054" y="342"/>
                  <a:pt x="1054" y="335"/>
                </a:cubicBezTo>
                <a:cubicBezTo>
                  <a:pt x="1052" y="335"/>
                  <a:pt x="1050" y="334"/>
                  <a:pt x="1049" y="336"/>
                </a:cubicBezTo>
                <a:close/>
                <a:moveTo>
                  <a:pt x="952" y="1401"/>
                </a:moveTo>
                <a:cubicBezTo>
                  <a:pt x="954" y="1402"/>
                  <a:pt x="956" y="1403"/>
                  <a:pt x="958" y="1404"/>
                </a:cubicBezTo>
                <a:cubicBezTo>
                  <a:pt x="959" y="1402"/>
                  <a:pt x="961" y="1400"/>
                  <a:pt x="962" y="1399"/>
                </a:cubicBezTo>
                <a:cubicBezTo>
                  <a:pt x="961" y="1395"/>
                  <a:pt x="960" y="1392"/>
                  <a:pt x="958" y="1387"/>
                </a:cubicBezTo>
                <a:cubicBezTo>
                  <a:pt x="954" y="1392"/>
                  <a:pt x="956" y="1398"/>
                  <a:pt x="952" y="1401"/>
                </a:cubicBezTo>
                <a:close/>
                <a:moveTo>
                  <a:pt x="1098" y="1146"/>
                </a:moveTo>
                <a:cubicBezTo>
                  <a:pt x="1097" y="1145"/>
                  <a:pt x="1098" y="1142"/>
                  <a:pt x="1096" y="1140"/>
                </a:cubicBezTo>
                <a:cubicBezTo>
                  <a:pt x="1093" y="1141"/>
                  <a:pt x="1090" y="1142"/>
                  <a:pt x="1088" y="1143"/>
                </a:cubicBezTo>
                <a:cubicBezTo>
                  <a:pt x="1087" y="1148"/>
                  <a:pt x="1090" y="1150"/>
                  <a:pt x="1093" y="1153"/>
                </a:cubicBezTo>
                <a:cubicBezTo>
                  <a:pt x="1094" y="1152"/>
                  <a:pt x="1093" y="1151"/>
                  <a:pt x="1093" y="1149"/>
                </a:cubicBezTo>
                <a:cubicBezTo>
                  <a:pt x="1095" y="1148"/>
                  <a:pt x="1097" y="1149"/>
                  <a:pt x="1098" y="1146"/>
                </a:cubicBezTo>
                <a:close/>
                <a:moveTo>
                  <a:pt x="1316" y="1353"/>
                </a:moveTo>
                <a:cubicBezTo>
                  <a:pt x="1311" y="1350"/>
                  <a:pt x="1313" y="1345"/>
                  <a:pt x="1310" y="1342"/>
                </a:cubicBezTo>
                <a:cubicBezTo>
                  <a:pt x="1307" y="1341"/>
                  <a:pt x="1305" y="1343"/>
                  <a:pt x="1304" y="1346"/>
                </a:cubicBezTo>
                <a:cubicBezTo>
                  <a:pt x="1308" y="1347"/>
                  <a:pt x="1306" y="1351"/>
                  <a:pt x="1308" y="1353"/>
                </a:cubicBezTo>
                <a:cubicBezTo>
                  <a:pt x="1311" y="1355"/>
                  <a:pt x="1314" y="1356"/>
                  <a:pt x="1316" y="1353"/>
                </a:cubicBezTo>
                <a:close/>
                <a:moveTo>
                  <a:pt x="1338" y="598"/>
                </a:moveTo>
                <a:cubicBezTo>
                  <a:pt x="1336" y="599"/>
                  <a:pt x="1334" y="600"/>
                  <a:pt x="1336" y="603"/>
                </a:cubicBezTo>
                <a:cubicBezTo>
                  <a:pt x="1339" y="602"/>
                  <a:pt x="1342" y="601"/>
                  <a:pt x="1345" y="600"/>
                </a:cubicBezTo>
                <a:cubicBezTo>
                  <a:pt x="1345" y="598"/>
                  <a:pt x="1343" y="596"/>
                  <a:pt x="1346" y="593"/>
                </a:cubicBezTo>
                <a:cubicBezTo>
                  <a:pt x="1343" y="594"/>
                  <a:pt x="1344" y="590"/>
                  <a:pt x="1341" y="590"/>
                </a:cubicBezTo>
                <a:cubicBezTo>
                  <a:pt x="1336" y="591"/>
                  <a:pt x="1339" y="596"/>
                  <a:pt x="1338" y="598"/>
                </a:cubicBezTo>
                <a:close/>
                <a:moveTo>
                  <a:pt x="1594" y="583"/>
                </a:moveTo>
                <a:cubicBezTo>
                  <a:pt x="1593" y="587"/>
                  <a:pt x="1587" y="586"/>
                  <a:pt x="1587" y="590"/>
                </a:cubicBezTo>
                <a:cubicBezTo>
                  <a:pt x="1588" y="591"/>
                  <a:pt x="1587" y="593"/>
                  <a:pt x="1589" y="594"/>
                </a:cubicBezTo>
                <a:cubicBezTo>
                  <a:pt x="1591" y="594"/>
                  <a:pt x="1593" y="593"/>
                  <a:pt x="1595" y="593"/>
                </a:cubicBezTo>
                <a:cubicBezTo>
                  <a:pt x="1597" y="590"/>
                  <a:pt x="1598" y="587"/>
                  <a:pt x="1600" y="584"/>
                </a:cubicBezTo>
                <a:cubicBezTo>
                  <a:pt x="1598" y="584"/>
                  <a:pt x="1596" y="584"/>
                  <a:pt x="1594" y="583"/>
                </a:cubicBezTo>
                <a:close/>
                <a:moveTo>
                  <a:pt x="387" y="648"/>
                </a:moveTo>
                <a:cubicBezTo>
                  <a:pt x="389" y="648"/>
                  <a:pt x="390" y="647"/>
                  <a:pt x="391" y="648"/>
                </a:cubicBezTo>
                <a:cubicBezTo>
                  <a:pt x="392" y="650"/>
                  <a:pt x="392" y="651"/>
                  <a:pt x="395" y="650"/>
                </a:cubicBezTo>
                <a:cubicBezTo>
                  <a:pt x="393" y="646"/>
                  <a:pt x="397" y="644"/>
                  <a:pt x="399" y="642"/>
                </a:cubicBezTo>
                <a:cubicBezTo>
                  <a:pt x="399" y="640"/>
                  <a:pt x="398" y="639"/>
                  <a:pt x="398" y="636"/>
                </a:cubicBezTo>
                <a:cubicBezTo>
                  <a:pt x="394" y="641"/>
                  <a:pt x="387" y="641"/>
                  <a:pt x="387" y="648"/>
                </a:cubicBezTo>
                <a:close/>
                <a:moveTo>
                  <a:pt x="675" y="465"/>
                </a:moveTo>
                <a:cubicBezTo>
                  <a:pt x="676" y="465"/>
                  <a:pt x="677" y="466"/>
                  <a:pt x="677" y="466"/>
                </a:cubicBezTo>
                <a:cubicBezTo>
                  <a:pt x="679" y="464"/>
                  <a:pt x="680" y="462"/>
                  <a:pt x="679" y="460"/>
                </a:cubicBezTo>
                <a:cubicBezTo>
                  <a:pt x="676" y="458"/>
                  <a:pt x="674" y="457"/>
                  <a:pt x="673" y="455"/>
                </a:cubicBezTo>
                <a:cubicBezTo>
                  <a:pt x="671" y="457"/>
                  <a:pt x="670" y="460"/>
                  <a:pt x="669" y="461"/>
                </a:cubicBezTo>
                <a:cubicBezTo>
                  <a:pt x="672" y="460"/>
                  <a:pt x="672" y="465"/>
                  <a:pt x="675" y="465"/>
                </a:cubicBezTo>
                <a:close/>
                <a:moveTo>
                  <a:pt x="1734" y="1326"/>
                </a:moveTo>
                <a:cubicBezTo>
                  <a:pt x="1733" y="1326"/>
                  <a:pt x="1733" y="1325"/>
                  <a:pt x="1732" y="1324"/>
                </a:cubicBezTo>
                <a:cubicBezTo>
                  <a:pt x="1733" y="1324"/>
                  <a:pt x="1734" y="1323"/>
                  <a:pt x="1736" y="1322"/>
                </a:cubicBezTo>
                <a:cubicBezTo>
                  <a:pt x="1734" y="1321"/>
                  <a:pt x="1733" y="1321"/>
                  <a:pt x="1731" y="1320"/>
                </a:cubicBezTo>
                <a:cubicBezTo>
                  <a:pt x="1729" y="1321"/>
                  <a:pt x="1726" y="1322"/>
                  <a:pt x="1724" y="1322"/>
                </a:cubicBezTo>
                <a:cubicBezTo>
                  <a:pt x="1723" y="1326"/>
                  <a:pt x="1727" y="1328"/>
                  <a:pt x="1728" y="1331"/>
                </a:cubicBezTo>
                <a:cubicBezTo>
                  <a:pt x="1731" y="1329"/>
                  <a:pt x="1733" y="1328"/>
                  <a:pt x="1734" y="1326"/>
                </a:cubicBezTo>
                <a:close/>
                <a:moveTo>
                  <a:pt x="324" y="1188"/>
                </a:moveTo>
                <a:cubicBezTo>
                  <a:pt x="324" y="1190"/>
                  <a:pt x="322" y="1191"/>
                  <a:pt x="323" y="1193"/>
                </a:cubicBezTo>
                <a:cubicBezTo>
                  <a:pt x="325" y="1194"/>
                  <a:pt x="327" y="1196"/>
                  <a:pt x="330" y="1197"/>
                </a:cubicBezTo>
                <a:cubicBezTo>
                  <a:pt x="331" y="1197"/>
                  <a:pt x="332" y="1197"/>
                  <a:pt x="332" y="1196"/>
                </a:cubicBezTo>
                <a:cubicBezTo>
                  <a:pt x="333" y="1195"/>
                  <a:pt x="334" y="1194"/>
                  <a:pt x="335" y="1192"/>
                </a:cubicBezTo>
                <a:cubicBezTo>
                  <a:pt x="331" y="1189"/>
                  <a:pt x="329" y="1189"/>
                  <a:pt x="324" y="1188"/>
                </a:cubicBezTo>
                <a:close/>
                <a:moveTo>
                  <a:pt x="1392" y="1094"/>
                </a:moveTo>
                <a:cubicBezTo>
                  <a:pt x="1392" y="1095"/>
                  <a:pt x="1391" y="1096"/>
                  <a:pt x="1391" y="1097"/>
                </a:cubicBezTo>
                <a:cubicBezTo>
                  <a:pt x="1396" y="1102"/>
                  <a:pt x="1401" y="1104"/>
                  <a:pt x="1403" y="1103"/>
                </a:cubicBezTo>
                <a:cubicBezTo>
                  <a:pt x="1404" y="1100"/>
                  <a:pt x="1403" y="1098"/>
                  <a:pt x="1402" y="1096"/>
                </a:cubicBezTo>
                <a:cubicBezTo>
                  <a:pt x="1399" y="1096"/>
                  <a:pt x="1396" y="1094"/>
                  <a:pt x="1392" y="1094"/>
                </a:cubicBezTo>
                <a:close/>
                <a:moveTo>
                  <a:pt x="393" y="910"/>
                </a:moveTo>
                <a:cubicBezTo>
                  <a:pt x="392" y="911"/>
                  <a:pt x="392" y="913"/>
                  <a:pt x="391" y="914"/>
                </a:cubicBezTo>
                <a:cubicBezTo>
                  <a:pt x="392" y="917"/>
                  <a:pt x="392" y="920"/>
                  <a:pt x="393" y="922"/>
                </a:cubicBezTo>
                <a:cubicBezTo>
                  <a:pt x="397" y="922"/>
                  <a:pt x="399" y="921"/>
                  <a:pt x="400" y="918"/>
                </a:cubicBezTo>
                <a:cubicBezTo>
                  <a:pt x="399" y="916"/>
                  <a:pt x="399" y="914"/>
                  <a:pt x="398" y="912"/>
                </a:cubicBezTo>
                <a:cubicBezTo>
                  <a:pt x="396" y="911"/>
                  <a:pt x="395" y="910"/>
                  <a:pt x="393" y="910"/>
                </a:cubicBezTo>
                <a:close/>
                <a:moveTo>
                  <a:pt x="700" y="442"/>
                </a:moveTo>
                <a:cubicBezTo>
                  <a:pt x="699" y="443"/>
                  <a:pt x="700" y="446"/>
                  <a:pt x="698" y="447"/>
                </a:cubicBezTo>
                <a:cubicBezTo>
                  <a:pt x="700" y="450"/>
                  <a:pt x="699" y="454"/>
                  <a:pt x="702" y="458"/>
                </a:cubicBezTo>
                <a:cubicBezTo>
                  <a:pt x="705" y="455"/>
                  <a:pt x="704" y="452"/>
                  <a:pt x="707" y="451"/>
                </a:cubicBezTo>
                <a:cubicBezTo>
                  <a:pt x="707" y="451"/>
                  <a:pt x="707" y="450"/>
                  <a:pt x="707" y="449"/>
                </a:cubicBezTo>
                <a:cubicBezTo>
                  <a:pt x="706" y="449"/>
                  <a:pt x="706" y="448"/>
                  <a:pt x="705" y="447"/>
                </a:cubicBezTo>
                <a:cubicBezTo>
                  <a:pt x="705" y="447"/>
                  <a:pt x="705" y="446"/>
                  <a:pt x="706" y="445"/>
                </a:cubicBezTo>
                <a:cubicBezTo>
                  <a:pt x="703" y="445"/>
                  <a:pt x="701" y="444"/>
                  <a:pt x="700" y="442"/>
                </a:cubicBezTo>
                <a:close/>
                <a:moveTo>
                  <a:pt x="1387" y="877"/>
                </a:moveTo>
                <a:cubicBezTo>
                  <a:pt x="1387" y="873"/>
                  <a:pt x="1385" y="872"/>
                  <a:pt x="1382" y="871"/>
                </a:cubicBezTo>
                <a:cubicBezTo>
                  <a:pt x="1382" y="874"/>
                  <a:pt x="1378" y="873"/>
                  <a:pt x="1376" y="875"/>
                </a:cubicBezTo>
                <a:cubicBezTo>
                  <a:pt x="1376" y="880"/>
                  <a:pt x="1380" y="880"/>
                  <a:pt x="1383" y="882"/>
                </a:cubicBezTo>
                <a:cubicBezTo>
                  <a:pt x="1384" y="880"/>
                  <a:pt x="1386" y="878"/>
                  <a:pt x="1387" y="877"/>
                </a:cubicBezTo>
                <a:close/>
                <a:moveTo>
                  <a:pt x="737" y="1336"/>
                </a:moveTo>
                <a:cubicBezTo>
                  <a:pt x="737" y="1336"/>
                  <a:pt x="737" y="1337"/>
                  <a:pt x="737" y="1338"/>
                </a:cubicBezTo>
                <a:cubicBezTo>
                  <a:pt x="740" y="1338"/>
                  <a:pt x="743" y="1338"/>
                  <a:pt x="745" y="1337"/>
                </a:cubicBezTo>
                <a:cubicBezTo>
                  <a:pt x="746" y="1333"/>
                  <a:pt x="746" y="1329"/>
                  <a:pt x="746" y="1325"/>
                </a:cubicBezTo>
                <a:cubicBezTo>
                  <a:pt x="744" y="1325"/>
                  <a:pt x="742" y="1325"/>
                  <a:pt x="740" y="1327"/>
                </a:cubicBezTo>
                <a:cubicBezTo>
                  <a:pt x="741" y="1328"/>
                  <a:pt x="741" y="1330"/>
                  <a:pt x="741" y="1331"/>
                </a:cubicBezTo>
                <a:cubicBezTo>
                  <a:pt x="741" y="1333"/>
                  <a:pt x="739" y="1334"/>
                  <a:pt x="737" y="1336"/>
                </a:cubicBezTo>
                <a:close/>
                <a:moveTo>
                  <a:pt x="1127" y="1222"/>
                </a:moveTo>
                <a:cubicBezTo>
                  <a:pt x="1129" y="1219"/>
                  <a:pt x="1130" y="1218"/>
                  <a:pt x="1131" y="1216"/>
                </a:cubicBezTo>
                <a:cubicBezTo>
                  <a:pt x="1132" y="1212"/>
                  <a:pt x="1129" y="1211"/>
                  <a:pt x="1127" y="1210"/>
                </a:cubicBezTo>
                <a:cubicBezTo>
                  <a:pt x="1125" y="1213"/>
                  <a:pt x="1124" y="1215"/>
                  <a:pt x="1122" y="1218"/>
                </a:cubicBezTo>
                <a:cubicBezTo>
                  <a:pt x="1122" y="1219"/>
                  <a:pt x="1123" y="1221"/>
                  <a:pt x="1123" y="1222"/>
                </a:cubicBezTo>
                <a:cubicBezTo>
                  <a:pt x="1125" y="1223"/>
                  <a:pt x="1126" y="1222"/>
                  <a:pt x="1127" y="1222"/>
                </a:cubicBezTo>
                <a:close/>
                <a:moveTo>
                  <a:pt x="1653" y="1284"/>
                </a:moveTo>
                <a:cubicBezTo>
                  <a:pt x="1657" y="1281"/>
                  <a:pt x="1662" y="1281"/>
                  <a:pt x="1666" y="1279"/>
                </a:cubicBezTo>
                <a:cubicBezTo>
                  <a:pt x="1666" y="1278"/>
                  <a:pt x="1666" y="1277"/>
                  <a:pt x="1665" y="1276"/>
                </a:cubicBezTo>
                <a:cubicBezTo>
                  <a:pt x="1663" y="1276"/>
                  <a:pt x="1661" y="1276"/>
                  <a:pt x="1660" y="1278"/>
                </a:cubicBezTo>
                <a:cubicBezTo>
                  <a:pt x="1660" y="1279"/>
                  <a:pt x="1659" y="1279"/>
                  <a:pt x="1659" y="1279"/>
                </a:cubicBezTo>
                <a:cubicBezTo>
                  <a:pt x="1654" y="1276"/>
                  <a:pt x="1651" y="1280"/>
                  <a:pt x="1647" y="1283"/>
                </a:cubicBezTo>
                <a:cubicBezTo>
                  <a:pt x="1649" y="1284"/>
                  <a:pt x="1651" y="1286"/>
                  <a:pt x="1653" y="1284"/>
                </a:cubicBezTo>
                <a:close/>
                <a:moveTo>
                  <a:pt x="475" y="631"/>
                </a:moveTo>
                <a:cubicBezTo>
                  <a:pt x="471" y="634"/>
                  <a:pt x="466" y="629"/>
                  <a:pt x="462" y="634"/>
                </a:cubicBezTo>
                <a:cubicBezTo>
                  <a:pt x="466" y="639"/>
                  <a:pt x="473" y="635"/>
                  <a:pt x="477" y="639"/>
                </a:cubicBezTo>
                <a:cubicBezTo>
                  <a:pt x="477" y="636"/>
                  <a:pt x="477" y="633"/>
                  <a:pt x="475" y="631"/>
                </a:cubicBezTo>
                <a:close/>
                <a:moveTo>
                  <a:pt x="851" y="1538"/>
                </a:moveTo>
                <a:cubicBezTo>
                  <a:pt x="851" y="1535"/>
                  <a:pt x="852" y="1533"/>
                  <a:pt x="852" y="1531"/>
                </a:cubicBezTo>
                <a:cubicBezTo>
                  <a:pt x="853" y="1530"/>
                  <a:pt x="854" y="1528"/>
                  <a:pt x="854" y="1526"/>
                </a:cubicBezTo>
                <a:cubicBezTo>
                  <a:pt x="851" y="1527"/>
                  <a:pt x="849" y="1526"/>
                  <a:pt x="847" y="1529"/>
                </a:cubicBezTo>
                <a:cubicBezTo>
                  <a:pt x="847" y="1531"/>
                  <a:pt x="848" y="1533"/>
                  <a:pt x="846" y="1535"/>
                </a:cubicBezTo>
                <a:cubicBezTo>
                  <a:pt x="844" y="1537"/>
                  <a:pt x="846" y="1539"/>
                  <a:pt x="847" y="1542"/>
                </a:cubicBezTo>
                <a:cubicBezTo>
                  <a:pt x="847" y="1539"/>
                  <a:pt x="850" y="1539"/>
                  <a:pt x="851" y="1538"/>
                </a:cubicBezTo>
                <a:close/>
                <a:moveTo>
                  <a:pt x="1692" y="1316"/>
                </a:moveTo>
                <a:cubicBezTo>
                  <a:pt x="1691" y="1311"/>
                  <a:pt x="1691" y="1311"/>
                  <a:pt x="1687" y="1306"/>
                </a:cubicBezTo>
                <a:cubicBezTo>
                  <a:pt x="1683" y="1306"/>
                  <a:pt x="1682" y="1309"/>
                  <a:pt x="1679" y="1311"/>
                </a:cubicBezTo>
                <a:cubicBezTo>
                  <a:pt x="1686" y="1308"/>
                  <a:pt x="1686" y="1318"/>
                  <a:pt x="1692" y="1316"/>
                </a:cubicBezTo>
                <a:close/>
                <a:moveTo>
                  <a:pt x="1418" y="1443"/>
                </a:moveTo>
                <a:cubicBezTo>
                  <a:pt x="1420" y="1442"/>
                  <a:pt x="1420" y="1442"/>
                  <a:pt x="1422" y="1441"/>
                </a:cubicBezTo>
                <a:cubicBezTo>
                  <a:pt x="1420" y="1438"/>
                  <a:pt x="1421" y="1434"/>
                  <a:pt x="1417" y="1432"/>
                </a:cubicBezTo>
                <a:cubicBezTo>
                  <a:pt x="1418" y="1426"/>
                  <a:pt x="1411" y="1429"/>
                  <a:pt x="1410" y="1425"/>
                </a:cubicBezTo>
                <a:cubicBezTo>
                  <a:pt x="1410" y="1432"/>
                  <a:pt x="1418" y="1435"/>
                  <a:pt x="1418" y="1443"/>
                </a:cubicBezTo>
                <a:close/>
                <a:moveTo>
                  <a:pt x="780" y="1414"/>
                </a:moveTo>
                <a:cubicBezTo>
                  <a:pt x="783" y="1412"/>
                  <a:pt x="783" y="1408"/>
                  <a:pt x="787" y="1407"/>
                </a:cubicBezTo>
                <a:cubicBezTo>
                  <a:pt x="786" y="1405"/>
                  <a:pt x="786" y="1402"/>
                  <a:pt x="784" y="1400"/>
                </a:cubicBezTo>
                <a:cubicBezTo>
                  <a:pt x="783" y="1404"/>
                  <a:pt x="778" y="1403"/>
                  <a:pt x="777" y="1408"/>
                </a:cubicBezTo>
                <a:cubicBezTo>
                  <a:pt x="779" y="1409"/>
                  <a:pt x="776" y="1413"/>
                  <a:pt x="780" y="1414"/>
                </a:cubicBezTo>
                <a:close/>
                <a:moveTo>
                  <a:pt x="1599" y="675"/>
                </a:moveTo>
                <a:cubicBezTo>
                  <a:pt x="1596" y="677"/>
                  <a:pt x="1596" y="681"/>
                  <a:pt x="1592" y="682"/>
                </a:cubicBezTo>
                <a:cubicBezTo>
                  <a:pt x="1593" y="684"/>
                  <a:pt x="1592" y="687"/>
                  <a:pt x="1594" y="688"/>
                </a:cubicBezTo>
                <a:cubicBezTo>
                  <a:pt x="1598" y="689"/>
                  <a:pt x="1597" y="685"/>
                  <a:pt x="1601" y="685"/>
                </a:cubicBezTo>
                <a:cubicBezTo>
                  <a:pt x="1600" y="681"/>
                  <a:pt x="1604" y="678"/>
                  <a:pt x="1599" y="675"/>
                </a:cubicBezTo>
                <a:close/>
                <a:moveTo>
                  <a:pt x="1445" y="1446"/>
                </a:moveTo>
                <a:cubicBezTo>
                  <a:pt x="1443" y="1446"/>
                  <a:pt x="1442" y="1446"/>
                  <a:pt x="1442" y="1448"/>
                </a:cubicBezTo>
                <a:cubicBezTo>
                  <a:pt x="1445" y="1450"/>
                  <a:pt x="1446" y="1453"/>
                  <a:pt x="1446" y="1456"/>
                </a:cubicBezTo>
                <a:cubicBezTo>
                  <a:pt x="1448" y="1457"/>
                  <a:pt x="1450" y="1458"/>
                  <a:pt x="1452" y="1460"/>
                </a:cubicBezTo>
                <a:cubicBezTo>
                  <a:pt x="1454" y="1457"/>
                  <a:pt x="1455" y="1455"/>
                  <a:pt x="1453" y="1453"/>
                </a:cubicBezTo>
                <a:cubicBezTo>
                  <a:pt x="1451" y="1451"/>
                  <a:pt x="1449" y="1450"/>
                  <a:pt x="1447" y="1450"/>
                </a:cubicBezTo>
                <a:cubicBezTo>
                  <a:pt x="1446" y="1449"/>
                  <a:pt x="1446" y="1447"/>
                  <a:pt x="1445" y="1446"/>
                </a:cubicBezTo>
                <a:close/>
                <a:moveTo>
                  <a:pt x="897" y="1748"/>
                </a:moveTo>
                <a:cubicBezTo>
                  <a:pt x="896" y="1749"/>
                  <a:pt x="895" y="1749"/>
                  <a:pt x="894" y="1749"/>
                </a:cubicBezTo>
                <a:cubicBezTo>
                  <a:pt x="892" y="1755"/>
                  <a:pt x="894" y="1759"/>
                  <a:pt x="895" y="1764"/>
                </a:cubicBezTo>
                <a:cubicBezTo>
                  <a:pt x="896" y="1764"/>
                  <a:pt x="897" y="1764"/>
                  <a:pt x="898" y="1764"/>
                </a:cubicBezTo>
                <a:cubicBezTo>
                  <a:pt x="901" y="1758"/>
                  <a:pt x="898" y="1753"/>
                  <a:pt x="897" y="1748"/>
                </a:cubicBezTo>
                <a:close/>
                <a:moveTo>
                  <a:pt x="455" y="464"/>
                </a:moveTo>
                <a:cubicBezTo>
                  <a:pt x="455" y="468"/>
                  <a:pt x="454" y="472"/>
                  <a:pt x="450" y="472"/>
                </a:cubicBezTo>
                <a:cubicBezTo>
                  <a:pt x="449" y="472"/>
                  <a:pt x="447" y="474"/>
                  <a:pt x="448" y="476"/>
                </a:cubicBezTo>
                <a:cubicBezTo>
                  <a:pt x="451" y="475"/>
                  <a:pt x="455" y="475"/>
                  <a:pt x="458" y="476"/>
                </a:cubicBezTo>
                <a:cubicBezTo>
                  <a:pt x="459" y="474"/>
                  <a:pt x="460" y="473"/>
                  <a:pt x="461" y="472"/>
                </a:cubicBezTo>
                <a:cubicBezTo>
                  <a:pt x="461" y="468"/>
                  <a:pt x="457" y="467"/>
                  <a:pt x="455" y="464"/>
                </a:cubicBezTo>
                <a:close/>
                <a:moveTo>
                  <a:pt x="1537" y="445"/>
                </a:moveTo>
                <a:cubicBezTo>
                  <a:pt x="1538" y="446"/>
                  <a:pt x="1540" y="447"/>
                  <a:pt x="1541" y="447"/>
                </a:cubicBezTo>
                <a:cubicBezTo>
                  <a:pt x="1543" y="447"/>
                  <a:pt x="1545" y="446"/>
                  <a:pt x="1546" y="446"/>
                </a:cubicBezTo>
                <a:cubicBezTo>
                  <a:pt x="1547" y="444"/>
                  <a:pt x="1549" y="443"/>
                  <a:pt x="1548" y="440"/>
                </a:cubicBezTo>
                <a:cubicBezTo>
                  <a:pt x="1545" y="440"/>
                  <a:pt x="1543" y="439"/>
                  <a:pt x="1540" y="437"/>
                </a:cubicBezTo>
                <a:cubicBezTo>
                  <a:pt x="1539" y="440"/>
                  <a:pt x="1536" y="442"/>
                  <a:pt x="1537" y="445"/>
                </a:cubicBezTo>
                <a:close/>
                <a:moveTo>
                  <a:pt x="1574" y="814"/>
                </a:moveTo>
                <a:cubicBezTo>
                  <a:pt x="1571" y="815"/>
                  <a:pt x="1568" y="811"/>
                  <a:pt x="1566" y="815"/>
                </a:cubicBezTo>
                <a:cubicBezTo>
                  <a:pt x="1568" y="816"/>
                  <a:pt x="1570" y="818"/>
                  <a:pt x="1571" y="819"/>
                </a:cubicBezTo>
                <a:cubicBezTo>
                  <a:pt x="1574" y="819"/>
                  <a:pt x="1574" y="815"/>
                  <a:pt x="1576" y="815"/>
                </a:cubicBezTo>
                <a:cubicBezTo>
                  <a:pt x="1578" y="816"/>
                  <a:pt x="1580" y="817"/>
                  <a:pt x="1582" y="818"/>
                </a:cubicBezTo>
                <a:cubicBezTo>
                  <a:pt x="1584" y="815"/>
                  <a:pt x="1584" y="813"/>
                  <a:pt x="1582" y="810"/>
                </a:cubicBezTo>
                <a:cubicBezTo>
                  <a:pt x="1578" y="810"/>
                  <a:pt x="1577" y="813"/>
                  <a:pt x="1574" y="814"/>
                </a:cubicBezTo>
                <a:close/>
                <a:moveTo>
                  <a:pt x="1058" y="1450"/>
                </a:moveTo>
                <a:cubicBezTo>
                  <a:pt x="1059" y="1454"/>
                  <a:pt x="1060" y="1458"/>
                  <a:pt x="1061" y="1461"/>
                </a:cubicBezTo>
                <a:cubicBezTo>
                  <a:pt x="1063" y="1460"/>
                  <a:pt x="1065" y="1461"/>
                  <a:pt x="1066" y="1459"/>
                </a:cubicBezTo>
                <a:cubicBezTo>
                  <a:pt x="1065" y="1456"/>
                  <a:pt x="1064" y="1453"/>
                  <a:pt x="1063" y="1449"/>
                </a:cubicBezTo>
                <a:cubicBezTo>
                  <a:pt x="1062" y="1449"/>
                  <a:pt x="1061" y="1448"/>
                  <a:pt x="1060" y="1447"/>
                </a:cubicBezTo>
                <a:cubicBezTo>
                  <a:pt x="1059" y="1449"/>
                  <a:pt x="1058" y="1450"/>
                  <a:pt x="1058" y="1450"/>
                </a:cubicBezTo>
                <a:close/>
                <a:moveTo>
                  <a:pt x="1341" y="1171"/>
                </a:moveTo>
                <a:cubicBezTo>
                  <a:pt x="1343" y="1173"/>
                  <a:pt x="1344" y="1174"/>
                  <a:pt x="1346" y="1176"/>
                </a:cubicBezTo>
                <a:cubicBezTo>
                  <a:pt x="1349" y="1175"/>
                  <a:pt x="1352" y="1179"/>
                  <a:pt x="1355" y="1175"/>
                </a:cubicBezTo>
                <a:cubicBezTo>
                  <a:pt x="1353" y="1174"/>
                  <a:pt x="1355" y="1171"/>
                  <a:pt x="1352" y="1170"/>
                </a:cubicBezTo>
                <a:cubicBezTo>
                  <a:pt x="1351" y="1170"/>
                  <a:pt x="1349" y="1172"/>
                  <a:pt x="1348" y="1171"/>
                </a:cubicBezTo>
                <a:cubicBezTo>
                  <a:pt x="1347" y="1170"/>
                  <a:pt x="1347" y="1169"/>
                  <a:pt x="1346" y="1167"/>
                </a:cubicBezTo>
                <a:cubicBezTo>
                  <a:pt x="1344" y="1169"/>
                  <a:pt x="1341" y="1168"/>
                  <a:pt x="1341" y="1171"/>
                </a:cubicBezTo>
                <a:close/>
                <a:moveTo>
                  <a:pt x="1266" y="1063"/>
                </a:moveTo>
                <a:cubicBezTo>
                  <a:pt x="1265" y="1065"/>
                  <a:pt x="1266" y="1067"/>
                  <a:pt x="1263" y="1070"/>
                </a:cubicBezTo>
                <a:cubicBezTo>
                  <a:pt x="1268" y="1068"/>
                  <a:pt x="1270" y="1070"/>
                  <a:pt x="1272" y="1072"/>
                </a:cubicBezTo>
                <a:cubicBezTo>
                  <a:pt x="1274" y="1071"/>
                  <a:pt x="1277" y="1071"/>
                  <a:pt x="1279" y="1069"/>
                </a:cubicBezTo>
                <a:cubicBezTo>
                  <a:pt x="1278" y="1068"/>
                  <a:pt x="1278" y="1066"/>
                  <a:pt x="1277" y="1064"/>
                </a:cubicBezTo>
                <a:cubicBezTo>
                  <a:pt x="1273" y="1065"/>
                  <a:pt x="1269" y="1067"/>
                  <a:pt x="1266" y="1063"/>
                </a:cubicBezTo>
                <a:close/>
                <a:moveTo>
                  <a:pt x="600" y="1379"/>
                </a:moveTo>
                <a:cubicBezTo>
                  <a:pt x="600" y="1385"/>
                  <a:pt x="595" y="1384"/>
                  <a:pt x="592" y="1385"/>
                </a:cubicBezTo>
                <a:cubicBezTo>
                  <a:pt x="592" y="1388"/>
                  <a:pt x="592" y="1389"/>
                  <a:pt x="591" y="1391"/>
                </a:cubicBezTo>
                <a:cubicBezTo>
                  <a:pt x="596" y="1391"/>
                  <a:pt x="600" y="1389"/>
                  <a:pt x="604" y="1385"/>
                </a:cubicBezTo>
                <a:cubicBezTo>
                  <a:pt x="603" y="1384"/>
                  <a:pt x="603" y="1383"/>
                  <a:pt x="602" y="1381"/>
                </a:cubicBezTo>
                <a:cubicBezTo>
                  <a:pt x="602" y="1381"/>
                  <a:pt x="601" y="1380"/>
                  <a:pt x="600" y="1379"/>
                </a:cubicBezTo>
                <a:close/>
                <a:moveTo>
                  <a:pt x="299" y="1171"/>
                </a:moveTo>
                <a:cubicBezTo>
                  <a:pt x="300" y="1171"/>
                  <a:pt x="300" y="1170"/>
                  <a:pt x="300" y="1169"/>
                </a:cubicBezTo>
                <a:cubicBezTo>
                  <a:pt x="299" y="1167"/>
                  <a:pt x="297" y="1167"/>
                  <a:pt x="296" y="1166"/>
                </a:cubicBezTo>
                <a:cubicBezTo>
                  <a:pt x="293" y="1167"/>
                  <a:pt x="290" y="1168"/>
                  <a:pt x="288" y="1168"/>
                </a:cubicBezTo>
                <a:cubicBezTo>
                  <a:pt x="287" y="1170"/>
                  <a:pt x="286" y="1171"/>
                  <a:pt x="287" y="1174"/>
                </a:cubicBezTo>
                <a:cubicBezTo>
                  <a:pt x="291" y="1173"/>
                  <a:pt x="295" y="1172"/>
                  <a:pt x="299" y="1171"/>
                </a:cubicBezTo>
                <a:close/>
                <a:moveTo>
                  <a:pt x="431" y="946"/>
                </a:moveTo>
                <a:cubicBezTo>
                  <a:pt x="431" y="945"/>
                  <a:pt x="433" y="944"/>
                  <a:pt x="433" y="942"/>
                </a:cubicBezTo>
                <a:cubicBezTo>
                  <a:pt x="432" y="942"/>
                  <a:pt x="431" y="942"/>
                  <a:pt x="429" y="942"/>
                </a:cubicBezTo>
                <a:cubicBezTo>
                  <a:pt x="429" y="939"/>
                  <a:pt x="427" y="938"/>
                  <a:pt x="425" y="936"/>
                </a:cubicBezTo>
                <a:cubicBezTo>
                  <a:pt x="424" y="934"/>
                  <a:pt x="423" y="934"/>
                  <a:pt x="421" y="935"/>
                </a:cubicBezTo>
                <a:cubicBezTo>
                  <a:pt x="422" y="938"/>
                  <a:pt x="423" y="941"/>
                  <a:pt x="423" y="944"/>
                </a:cubicBezTo>
                <a:cubicBezTo>
                  <a:pt x="426" y="944"/>
                  <a:pt x="428" y="947"/>
                  <a:pt x="431" y="946"/>
                </a:cubicBezTo>
                <a:close/>
                <a:moveTo>
                  <a:pt x="13" y="1174"/>
                </a:moveTo>
                <a:cubicBezTo>
                  <a:pt x="14" y="1173"/>
                  <a:pt x="14" y="1172"/>
                  <a:pt x="15" y="1171"/>
                </a:cubicBezTo>
                <a:cubicBezTo>
                  <a:pt x="11" y="1167"/>
                  <a:pt x="8" y="1171"/>
                  <a:pt x="4" y="1171"/>
                </a:cubicBezTo>
                <a:cubicBezTo>
                  <a:pt x="3" y="1173"/>
                  <a:pt x="2" y="1175"/>
                  <a:pt x="0" y="1178"/>
                </a:cubicBezTo>
                <a:cubicBezTo>
                  <a:pt x="5" y="1176"/>
                  <a:pt x="9" y="1175"/>
                  <a:pt x="13" y="1174"/>
                </a:cubicBezTo>
                <a:close/>
                <a:moveTo>
                  <a:pt x="996" y="1357"/>
                </a:moveTo>
                <a:cubicBezTo>
                  <a:pt x="998" y="1355"/>
                  <a:pt x="1000" y="1354"/>
                  <a:pt x="1002" y="1352"/>
                </a:cubicBezTo>
                <a:cubicBezTo>
                  <a:pt x="1002" y="1350"/>
                  <a:pt x="1000" y="1348"/>
                  <a:pt x="1003" y="1345"/>
                </a:cubicBezTo>
                <a:cubicBezTo>
                  <a:pt x="999" y="1346"/>
                  <a:pt x="996" y="1347"/>
                  <a:pt x="993" y="1348"/>
                </a:cubicBezTo>
                <a:cubicBezTo>
                  <a:pt x="993" y="1351"/>
                  <a:pt x="994" y="1354"/>
                  <a:pt x="996" y="1357"/>
                </a:cubicBezTo>
                <a:close/>
                <a:moveTo>
                  <a:pt x="589" y="1375"/>
                </a:moveTo>
                <a:cubicBezTo>
                  <a:pt x="587" y="1373"/>
                  <a:pt x="586" y="1371"/>
                  <a:pt x="583" y="1369"/>
                </a:cubicBezTo>
                <a:cubicBezTo>
                  <a:pt x="584" y="1371"/>
                  <a:pt x="584" y="1372"/>
                  <a:pt x="584" y="1373"/>
                </a:cubicBezTo>
                <a:cubicBezTo>
                  <a:pt x="581" y="1374"/>
                  <a:pt x="576" y="1375"/>
                  <a:pt x="578" y="1381"/>
                </a:cubicBezTo>
                <a:cubicBezTo>
                  <a:pt x="581" y="1380"/>
                  <a:pt x="584" y="1379"/>
                  <a:pt x="585" y="1379"/>
                </a:cubicBezTo>
                <a:cubicBezTo>
                  <a:pt x="587" y="1377"/>
                  <a:pt x="588" y="1376"/>
                  <a:pt x="589" y="1375"/>
                </a:cubicBezTo>
                <a:close/>
                <a:moveTo>
                  <a:pt x="1633" y="688"/>
                </a:moveTo>
                <a:cubicBezTo>
                  <a:pt x="1627" y="686"/>
                  <a:pt x="1626" y="692"/>
                  <a:pt x="1622" y="691"/>
                </a:cubicBezTo>
                <a:cubicBezTo>
                  <a:pt x="1622" y="694"/>
                  <a:pt x="1621" y="695"/>
                  <a:pt x="1621" y="698"/>
                </a:cubicBezTo>
                <a:cubicBezTo>
                  <a:pt x="1627" y="696"/>
                  <a:pt x="1631" y="694"/>
                  <a:pt x="1633" y="688"/>
                </a:cubicBezTo>
                <a:close/>
                <a:moveTo>
                  <a:pt x="444" y="659"/>
                </a:moveTo>
                <a:cubicBezTo>
                  <a:pt x="442" y="660"/>
                  <a:pt x="440" y="659"/>
                  <a:pt x="439" y="663"/>
                </a:cubicBezTo>
                <a:cubicBezTo>
                  <a:pt x="442" y="663"/>
                  <a:pt x="442" y="666"/>
                  <a:pt x="444" y="667"/>
                </a:cubicBezTo>
                <a:cubicBezTo>
                  <a:pt x="445" y="666"/>
                  <a:pt x="447" y="667"/>
                  <a:pt x="449" y="665"/>
                </a:cubicBezTo>
                <a:cubicBezTo>
                  <a:pt x="446" y="662"/>
                  <a:pt x="448" y="658"/>
                  <a:pt x="448" y="655"/>
                </a:cubicBezTo>
                <a:cubicBezTo>
                  <a:pt x="447" y="654"/>
                  <a:pt x="446" y="655"/>
                  <a:pt x="445" y="655"/>
                </a:cubicBezTo>
                <a:cubicBezTo>
                  <a:pt x="444" y="656"/>
                  <a:pt x="444" y="658"/>
                  <a:pt x="444" y="659"/>
                </a:cubicBezTo>
                <a:close/>
                <a:moveTo>
                  <a:pt x="386" y="671"/>
                </a:moveTo>
                <a:cubicBezTo>
                  <a:pt x="383" y="671"/>
                  <a:pt x="380" y="672"/>
                  <a:pt x="380" y="676"/>
                </a:cubicBezTo>
                <a:cubicBezTo>
                  <a:pt x="381" y="679"/>
                  <a:pt x="386" y="676"/>
                  <a:pt x="386" y="680"/>
                </a:cubicBezTo>
                <a:cubicBezTo>
                  <a:pt x="388" y="680"/>
                  <a:pt x="389" y="679"/>
                  <a:pt x="391" y="679"/>
                </a:cubicBezTo>
                <a:cubicBezTo>
                  <a:pt x="391" y="675"/>
                  <a:pt x="388" y="673"/>
                  <a:pt x="386" y="671"/>
                </a:cubicBezTo>
                <a:close/>
                <a:moveTo>
                  <a:pt x="572" y="1079"/>
                </a:moveTo>
                <a:cubicBezTo>
                  <a:pt x="568" y="1080"/>
                  <a:pt x="566" y="1082"/>
                  <a:pt x="566" y="1086"/>
                </a:cubicBezTo>
                <a:cubicBezTo>
                  <a:pt x="569" y="1085"/>
                  <a:pt x="572" y="1087"/>
                  <a:pt x="574" y="1088"/>
                </a:cubicBezTo>
                <a:cubicBezTo>
                  <a:pt x="575" y="1086"/>
                  <a:pt x="576" y="1085"/>
                  <a:pt x="577" y="1083"/>
                </a:cubicBezTo>
                <a:cubicBezTo>
                  <a:pt x="575" y="1081"/>
                  <a:pt x="573" y="1080"/>
                  <a:pt x="572" y="1079"/>
                </a:cubicBezTo>
                <a:close/>
                <a:moveTo>
                  <a:pt x="393" y="1128"/>
                </a:moveTo>
                <a:cubicBezTo>
                  <a:pt x="392" y="1129"/>
                  <a:pt x="391" y="1131"/>
                  <a:pt x="390" y="1132"/>
                </a:cubicBezTo>
                <a:cubicBezTo>
                  <a:pt x="392" y="1134"/>
                  <a:pt x="395" y="1135"/>
                  <a:pt x="398" y="1137"/>
                </a:cubicBezTo>
                <a:cubicBezTo>
                  <a:pt x="398" y="1137"/>
                  <a:pt x="399" y="1136"/>
                  <a:pt x="400" y="1136"/>
                </a:cubicBezTo>
                <a:cubicBezTo>
                  <a:pt x="401" y="1134"/>
                  <a:pt x="399" y="1132"/>
                  <a:pt x="399" y="1132"/>
                </a:cubicBezTo>
                <a:cubicBezTo>
                  <a:pt x="396" y="1130"/>
                  <a:pt x="394" y="1129"/>
                  <a:pt x="393" y="1128"/>
                </a:cubicBezTo>
                <a:close/>
                <a:moveTo>
                  <a:pt x="1332" y="482"/>
                </a:moveTo>
                <a:cubicBezTo>
                  <a:pt x="1333" y="482"/>
                  <a:pt x="1334" y="480"/>
                  <a:pt x="1334" y="479"/>
                </a:cubicBezTo>
                <a:cubicBezTo>
                  <a:pt x="1334" y="477"/>
                  <a:pt x="1334" y="476"/>
                  <a:pt x="1333" y="475"/>
                </a:cubicBezTo>
                <a:cubicBezTo>
                  <a:pt x="1327" y="474"/>
                  <a:pt x="1327" y="478"/>
                  <a:pt x="1325" y="482"/>
                </a:cubicBezTo>
                <a:cubicBezTo>
                  <a:pt x="1326" y="483"/>
                  <a:pt x="1325" y="485"/>
                  <a:pt x="1327" y="486"/>
                </a:cubicBezTo>
                <a:cubicBezTo>
                  <a:pt x="1330" y="486"/>
                  <a:pt x="1329" y="482"/>
                  <a:pt x="1332" y="482"/>
                </a:cubicBezTo>
                <a:close/>
                <a:moveTo>
                  <a:pt x="1226" y="492"/>
                </a:moveTo>
                <a:cubicBezTo>
                  <a:pt x="1228" y="492"/>
                  <a:pt x="1230" y="491"/>
                  <a:pt x="1231" y="491"/>
                </a:cubicBezTo>
                <a:cubicBezTo>
                  <a:pt x="1231" y="488"/>
                  <a:pt x="1232" y="486"/>
                  <a:pt x="1234" y="485"/>
                </a:cubicBezTo>
                <a:cubicBezTo>
                  <a:pt x="1231" y="484"/>
                  <a:pt x="1228" y="480"/>
                  <a:pt x="1224" y="483"/>
                </a:cubicBezTo>
                <a:cubicBezTo>
                  <a:pt x="1225" y="486"/>
                  <a:pt x="1226" y="489"/>
                  <a:pt x="1226" y="492"/>
                </a:cubicBezTo>
                <a:close/>
                <a:moveTo>
                  <a:pt x="1203" y="457"/>
                </a:moveTo>
                <a:cubicBezTo>
                  <a:pt x="1196" y="463"/>
                  <a:pt x="1197" y="468"/>
                  <a:pt x="1199" y="475"/>
                </a:cubicBezTo>
                <a:cubicBezTo>
                  <a:pt x="1206" y="469"/>
                  <a:pt x="1201" y="464"/>
                  <a:pt x="1203" y="457"/>
                </a:cubicBezTo>
                <a:close/>
                <a:moveTo>
                  <a:pt x="1196" y="1276"/>
                </a:moveTo>
                <a:cubicBezTo>
                  <a:pt x="1201" y="1278"/>
                  <a:pt x="1201" y="1278"/>
                  <a:pt x="1201" y="1277"/>
                </a:cubicBezTo>
                <a:cubicBezTo>
                  <a:pt x="1201" y="1276"/>
                  <a:pt x="1200" y="1275"/>
                  <a:pt x="1200" y="1273"/>
                </a:cubicBezTo>
                <a:cubicBezTo>
                  <a:pt x="1195" y="1274"/>
                  <a:pt x="1193" y="1266"/>
                  <a:pt x="1186" y="1269"/>
                </a:cubicBezTo>
                <a:cubicBezTo>
                  <a:pt x="1189" y="1271"/>
                  <a:pt x="1191" y="1274"/>
                  <a:pt x="1191" y="1277"/>
                </a:cubicBezTo>
                <a:cubicBezTo>
                  <a:pt x="1193" y="1276"/>
                  <a:pt x="1194" y="1276"/>
                  <a:pt x="1196" y="1276"/>
                </a:cubicBezTo>
                <a:close/>
                <a:moveTo>
                  <a:pt x="914" y="457"/>
                </a:moveTo>
                <a:cubicBezTo>
                  <a:pt x="913" y="453"/>
                  <a:pt x="916" y="448"/>
                  <a:pt x="912" y="443"/>
                </a:cubicBezTo>
                <a:cubicBezTo>
                  <a:pt x="910" y="449"/>
                  <a:pt x="911" y="456"/>
                  <a:pt x="907" y="461"/>
                </a:cubicBezTo>
                <a:cubicBezTo>
                  <a:pt x="914" y="464"/>
                  <a:pt x="910" y="456"/>
                  <a:pt x="914" y="457"/>
                </a:cubicBezTo>
                <a:close/>
                <a:moveTo>
                  <a:pt x="657" y="567"/>
                </a:moveTo>
                <a:cubicBezTo>
                  <a:pt x="657" y="566"/>
                  <a:pt x="658" y="565"/>
                  <a:pt x="659" y="564"/>
                </a:cubicBezTo>
                <a:cubicBezTo>
                  <a:pt x="656" y="562"/>
                  <a:pt x="654" y="560"/>
                  <a:pt x="651" y="556"/>
                </a:cubicBezTo>
                <a:cubicBezTo>
                  <a:pt x="651" y="563"/>
                  <a:pt x="645" y="561"/>
                  <a:pt x="642" y="563"/>
                </a:cubicBezTo>
                <a:cubicBezTo>
                  <a:pt x="645" y="565"/>
                  <a:pt x="648" y="563"/>
                  <a:pt x="651" y="563"/>
                </a:cubicBezTo>
                <a:cubicBezTo>
                  <a:pt x="651" y="566"/>
                  <a:pt x="653" y="567"/>
                  <a:pt x="657" y="567"/>
                </a:cubicBezTo>
                <a:close/>
                <a:moveTo>
                  <a:pt x="553" y="820"/>
                </a:moveTo>
                <a:cubicBezTo>
                  <a:pt x="551" y="821"/>
                  <a:pt x="549" y="821"/>
                  <a:pt x="547" y="822"/>
                </a:cubicBezTo>
                <a:cubicBezTo>
                  <a:pt x="550" y="827"/>
                  <a:pt x="556" y="825"/>
                  <a:pt x="558" y="827"/>
                </a:cubicBezTo>
                <a:cubicBezTo>
                  <a:pt x="559" y="825"/>
                  <a:pt x="560" y="823"/>
                  <a:pt x="561" y="822"/>
                </a:cubicBezTo>
                <a:cubicBezTo>
                  <a:pt x="560" y="822"/>
                  <a:pt x="558" y="823"/>
                  <a:pt x="557" y="823"/>
                </a:cubicBezTo>
                <a:cubicBezTo>
                  <a:pt x="554" y="823"/>
                  <a:pt x="555" y="821"/>
                  <a:pt x="553" y="820"/>
                </a:cubicBezTo>
                <a:close/>
                <a:moveTo>
                  <a:pt x="576" y="1115"/>
                </a:moveTo>
                <a:cubicBezTo>
                  <a:pt x="584" y="1115"/>
                  <a:pt x="584" y="1110"/>
                  <a:pt x="585" y="1105"/>
                </a:cubicBezTo>
                <a:cubicBezTo>
                  <a:pt x="585" y="1104"/>
                  <a:pt x="586" y="1104"/>
                  <a:pt x="584" y="1104"/>
                </a:cubicBezTo>
                <a:cubicBezTo>
                  <a:pt x="583" y="1104"/>
                  <a:pt x="582" y="1104"/>
                  <a:pt x="580" y="1105"/>
                </a:cubicBezTo>
                <a:cubicBezTo>
                  <a:pt x="579" y="1108"/>
                  <a:pt x="575" y="1111"/>
                  <a:pt x="576" y="1115"/>
                </a:cubicBezTo>
                <a:close/>
                <a:moveTo>
                  <a:pt x="477" y="1145"/>
                </a:moveTo>
                <a:cubicBezTo>
                  <a:pt x="472" y="1144"/>
                  <a:pt x="474" y="1139"/>
                  <a:pt x="471" y="1137"/>
                </a:cubicBezTo>
                <a:cubicBezTo>
                  <a:pt x="470" y="1142"/>
                  <a:pt x="465" y="1140"/>
                  <a:pt x="464" y="1142"/>
                </a:cubicBezTo>
                <a:cubicBezTo>
                  <a:pt x="467" y="1146"/>
                  <a:pt x="472" y="1147"/>
                  <a:pt x="477" y="1145"/>
                </a:cubicBezTo>
                <a:close/>
                <a:moveTo>
                  <a:pt x="1091" y="1337"/>
                </a:moveTo>
                <a:cubicBezTo>
                  <a:pt x="1093" y="1337"/>
                  <a:pt x="1096" y="1336"/>
                  <a:pt x="1099" y="1335"/>
                </a:cubicBezTo>
                <a:cubicBezTo>
                  <a:pt x="1101" y="1335"/>
                  <a:pt x="1101" y="1338"/>
                  <a:pt x="1103" y="1337"/>
                </a:cubicBezTo>
                <a:cubicBezTo>
                  <a:pt x="1104" y="1335"/>
                  <a:pt x="1103" y="1335"/>
                  <a:pt x="1101" y="1334"/>
                </a:cubicBezTo>
                <a:cubicBezTo>
                  <a:pt x="1099" y="1333"/>
                  <a:pt x="1097" y="1333"/>
                  <a:pt x="1095" y="1332"/>
                </a:cubicBezTo>
                <a:cubicBezTo>
                  <a:pt x="1091" y="1330"/>
                  <a:pt x="1091" y="1331"/>
                  <a:pt x="1087" y="1335"/>
                </a:cubicBezTo>
                <a:cubicBezTo>
                  <a:pt x="1088" y="1336"/>
                  <a:pt x="1089" y="1337"/>
                  <a:pt x="1091" y="1337"/>
                </a:cubicBezTo>
                <a:close/>
                <a:moveTo>
                  <a:pt x="888" y="1512"/>
                </a:moveTo>
                <a:cubicBezTo>
                  <a:pt x="890" y="1512"/>
                  <a:pt x="891" y="1512"/>
                  <a:pt x="891" y="1512"/>
                </a:cubicBezTo>
                <a:cubicBezTo>
                  <a:pt x="894" y="1511"/>
                  <a:pt x="892" y="1509"/>
                  <a:pt x="893" y="1508"/>
                </a:cubicBezTo>
                <a:cubicBezTo>
                  <a:pt x="899" y="1505"/>
                  <a:pt x="899" y="1505"/>
                  <a:pt x="896" y="1497"/>
                </a:cubicBezTo>
                <a:cubicBezTo>
                  <a:pt x="893" y="1502"/>
                  <a:pt x="890" y="1506"/>
                  <a:pt x="888" y="1512"/>
                </a:cubicBezTo>
                <a:close/>
                <a:moveTo>
                  <a:pt x="1385" y="1424"/>
                </a:moveTo>
                <a:cubicBezTo>
                  <a:pt x="1380" y="1424"/>
                  <a:pt x="1375" y="1423"/>
                  <a:pt x="1370" y="1423"/>
                </a:cubicBezTo>
                <a:cubicBezTo>
                  <a:pt x="1371" y="1425"/>
                  <a:pt x="1371" y="1427"/>
                  <a:pt x="1371" y="1428"/>
                </a:cubicBezTo>
                <a:cubicBezTo>
                  <a:pt x="1377" y="1430"/>
                  <a:pt x="1381" y="1429"/>
                  <a:pt x="1385" y="1424"/>
                </a:cubicBezTo>
                <a:close/>
                <a:moveTo>
                  <a:pt x="905" y="1662"/>
                </a:moveTo>
                <a:cubicBezTo>
                  <a:pt x="905" y="1662"/>
                  <a:pt x="905" y="1661"/>
                  <a:pt x="905" y="1661"/>
                </a:cubicBezTo>
                <a:cubicBezTo>
                  <a:pt x="905" y="1659"/>
                  <a:pt x="904" y="1659"/>
                  <a:pt x="903" y="1658"/>
                </a:cubicBezTo>
                <a:cubicBezTo>
                  <a:pt x="903" y="1656"/>
                  <a:pt x="906" y="1654"/>
                  <a:pt x="902" y="1653"/>
                </a:cubicBezTo>
                <a:cubicBezTo>
                  <a:pt x="898" y="1655"/>
                  <a:pt x="897" y="1660"/>
                  <a:pt x="896" y="1664"/>
                </a:cubicBezTo>
                <a:cubicBezTo>
                  <a:pt x="899" y="1664"/>
                  <a:pt x="902" y="1663"/>
                  <a:pt x="905" y="1662"/>
                </a:cubicBezTo>
                <a:close/>
                <a:moveTo>
                  <a:pt x="578" y="960"/>
                </a:moveTo>
                <a:cubicBezTo>
                  <a:pt x="574" y="960"/>
                  <a:pt x="571" y="961"/>
                  <a:pt x="567" y="962"/>
                </a:cubicBezTo>
                <a:cubicBezTo>
                  <a:pt x="568" y="964"/>
                  <a:pt x="570" y="966"/>
                  <a:pt x="571" y="965"/>
                </a:cubicBezTo>
                <a:cubicBezTo>
                  <a:pt x="576" y="964"/>
                  <a:pt x="579" y="966"/>
                  <a:pt x="583" y="968"/>
                </a:cubicBezTo>
                <a:cubicBezTo>
                  <a:pt x="583" y="965"/>
                  <a:pt x="580" y="963"/>
                  <a:pt x="578" y="960"/>
                </a:cubicBezTo>
                <a:close/>
                <a:moveTo>
                  <a:pt x="1513" y="566"/>
                </a:moveTo>
                <a:cubicBezTo>
                  <a:pt x="1513" y="562"/>
                  <a:pt x="1511" y="560"/>
                  <a:pt x="1508" y="560"/>
                </a:cubicBezTo>
                <a:cubicBezTo>
                  <a:pt x="1506" y="561"/>
                  <a:pt x="1504" y="563"/>
                  <a:pt x="1502" y="565"/>
                </a:cubicBezTo>
                <a:cubicBezTo>
                  <a:pt x="1506" y="569"/>
                  <a:pt x="1510" y="568"/>
                  <a:pt x="1513" y="566"/>
                </a:cubicBezTo>
                <a:close/>
                <a:moveTo>
                  <a:pt x="1136" y="1246"/>
                </a:moveTo>
                <a:cubicBezTo>
                  <a:pt x="1137" y="1245"/>
                  <a:pt x="1139" y="1246"/>
                  <a:pt x="1139" y="1243"/>
                </a:cubicBezTo>
                <a:cubicBezTo>
                  <a:pt x="1139" y="1242"/>
                  <a:pt x="1138" y="1241"/>
                  <a:pt x="1137" y="1241"/>
                </a:cubicBezTo>
                <a:cubicBezTo>
                  <a:pt x="1137" y="1242"/>
                  <a:pt x="1137" y="1244"/>
                  <a:pt x="1135" y="1244"/>
                </a:cubicBezTo>
                <a:cubicBezTo>
                  <a:pt x="1131" y="1244"/>
                  <a:pt x="1129" y="1240"/>
                  <a:pt x="1126" y="1240"/>
                </a:cubicBezTo>
                <a:cubicBezTo>
                  <a:pt x="1125" y="1241"/>
                  <a:pt x="1125" y="1241"/>
                  <a:pt x="1124" y="1242"/>
                </a:cubicBezTo>
                <a:cubicBezTo>
                  <a:pt x="1125" y="1245"/>
                  <a:pt x="1131" y="1245"/>
                  <a:pt x="1131" y="1250"/>
                </a:cubicBezTo>
                <a:cubicBezTo>
                  <a:pt x="1134" y="1248"/>
                  <a:pt x="1135" y="1246"/>
                  <a:pt x="1136" y="1246"/>
                </a:cubicBezTo>
                <a:close/>
                <a:moveTo>
                  <a:pt x="684" y="352"/>
                </a:moveTo>
                <a:cubicBezTo>
                  <a:pt x="687" y="352"/>
                  <a:pt x="689" y="350"/>
                  <a:pt x="689" y="348"/>
                </a:cubicBezTo>
                <a:cubicBezTo>
                  <a:pt x="686" y="346"/>
                  <a:pt x="683" y="345"/>
                  <a:pt x="681" y="343"/>
                </a:cubicBezTo>
                <a:cubicBezTo>
                  <a:pt x="680" y="344"/>
                  <a:pt x="679" y="345"/>
                  <a:pt x="679" y="346"/>
                </a:cubicBezTo>
                <a:cubicBezTo>
                  <a:pt x="679" y="350"/>
                  <a:pt x="681" y="352"/>
                  <a:pt x="684" y="352"/>
                </a:cubicBezTo>
                <a:close/>
                <a:moveTo>
                  <a:pt x="1461" y="1486"/>
                </a:moveTo>
                <a:cubicBezTo>
                  <a:pt x="1462" y="1487"/>
                  <a:pt x="1462" y="1487"/>
                  <a:pt x="1463" y="1485"/>
                </a:cubicBezTo>
                <a:cubicBezTo>
                  <a:pt x="1463" y="1485"/>
                  <a:pt x="1461" y="1483"/>
                  <a:pt x="1462" y="1481"/>
                </a:cubicBezTo>
                <a:cubicBezTo>
                  <a:pt x="1463" y="1480"/>
                  <a:pt x="1465" y="1481"/>
                  <a:pt x="1467" y="1479"/>
                </a:cubicBezTo>
                <a:cubicBezTo>
                  <a:pt x="1464" y="1477"/>
                  <a:pt x="1460" y="1476"/>
                  <a:pt x="1455" y="1476"/>
                </a:cubicBezTo>
                <a:cubicBezTo>
                  <a:pt x="1458" y="1480"/>
                  <a:pt x="1456" y="1485"/>
                  <a:pt x="1461" y="1486"/>
                </a:cubicBezTo>
                <a:close/>
                <a:moveTo>
                  <a:pt x="764" y="1213"/>
                </a:moveTo>
                <a:cubicBezTo>
                  <a:pt x="764" y="1213"/>
                  <a:pt x="763" y="1214"/>
                  <a:pt x="763" y="1214"/>
                </a:cubicBezTo>
                <a:cubicBezTo>
                  <a:pt x="761" y="1215"/>
                  <a:pt x="759" y="1215"/>
                  <a:pt x="757" y="1216"/>
                </a:cubicBezTo>
                <a:cubicBezTo>
                  <a:pt x="756" y="1215"/>
                  <a:pt x="754" y="1214"/>
                  <a:pt x="753" y="1212"/>
                </a:cubicBezTo>
                <a:cubicBezTo>
                  <a:pt x="752" y="1215"/>
                  <a:pt x="753" y="1217"/>
                  <a:pt x="754" y="1218"/>
                </a:cubicBezTo>
                <a:cubicBezTo>
                  <a:pt x="756" y="1218"/>
                  <a:pt x="757" y="1218"/>
                  <a:pt x="759" y="1218"/>
                </a:cubicBezTo>
                <a:cubicBezTo>
                  <a:pt x="759" y="1219"/>
                  <a:pt x="760" y="1220"/>
                  <a:pt x="761" y="1221"/>
                </a:cubicBezTo>
                <a:cubicBezTo>
                  <a:pt x="762" y="1217"/>
                  <a:pt x="767" y="1216"/>
                  <a:pt x="768" y="1212"/>
                </a:cubicBezTo>
                <a:cubicBezTo>
                  <a:pt x="764" y="1210"/>
                  <a:pt x="764" y="1210"/>
                  <a:pt x="764" y="1213"/>
                </a:cubicBezTo>
                <a:close/>
                <a:moveTo>
                  <a:pt x="1406" y="1415"/>
                </a:moveTo>
                <a:cubicBezTo>
                  <a:pt x="1404" y="1414"/>
                  <a:pt x="1402" y="1412"/>
                  <a:pt x="1400" y="1414"/>
                </a:cubicBezTo>
                <a:cubicBezTo>
                  <a:pt x="1401" y="1419"/>
                  <a:pt x="1405" y="1421"/>
                  <a:pt x="1405" y="1426"/>
                </a:cubicBezTo>
                <a:cubicBezTo>
                  <a:pt x="1407" y="1426"/>
                  <a:pt x="1408" y="1425"/>
                  <a:pt x="1409" y="1425"/>
                </a:cubicBezTo>
                <a:cubicBezTo>
                  <a:pt x="1408" y="1421"/>
                  <a:pt x="1407" y="1418"/>
                  <a:pt x="1406" y="1415"/>
                </a:cubicBezTo>
                <a:close/>
                <a:moveTo>
                  <a:pt x="740" y="1422"/>
                </a:moveTo>
                <a:cubicBezTo>
                  <a:pt x="744" y="1421"/>
                  <a:pt x="745" y="1418"/>
                  <a:pt x="746" y="1415"/>
                </a:cubicBezTo>
                <a:cubicBezTo>
                  <a:pt x="744" y="1410"/>
                  <a:pt x="744" y="1410"/>
                  <a:pt x="737" y="1411"/>
                </a:cubicBezTo>
                <a:cubicBezTo>
                  <a:pt x="741" y="1414"/>
                  <a:pt x="742" y="1417"/>
                  <a:pt x="740" y="1422"/>
                </a:cubicBezTo>
                <a:close/>
                <a:moveTo>
                  <a:pt x="1363" y="1417"/>
                </a:moveTo>
                <a:cubicBezTo>
                  <a:pt x="1364" y="1417"/>
                  <a:pt x="1365" y="1417"/>
                  <a:pt x="1366" y="1416"/>
                </a:cubicBezTo>
                <a:cubicBezTo>
                  <a:pt x="1365" y="1414"/>
                  <a:pt x="1364" y="1412"/>
                  <a:pt x="1364" y="1410"/>
                </a:cubicBezTo>
                <a:cubicBezTo>
                  <a:pt x="1362" y="1409"/>
                  <a:pt x="1360" y="1409"/>
                  <a:pt x="1359" y="1409"/>
                </a:cubicBezTo>
                <a:cubicBezTo>
                  <a:pt x="1358" y="1410"/>
                  <a:pt x="1357" y="1411"/>
                  <a:pt x="1357" y="1412"/>
                </a:cubicBezTo>
                <a:cubicBezTo>
                  <a:pt x="1357" y="1415"/>
                  <a:pt x="1359" y="1418"/>
                  <a:pt x="1363" y="1417"/>
                </a:cubicBezTo>
                <a:close/>
                <a:moveTo>
                  <a:pt x="716" y="1280"/>
                </a:moveTo>
                <a:cubicBezTo>
                  <a:pt x="716" y="1281"/>
                  <a:pt x="715" y="1283"/>
                  <a:pt x="714" y="1283"/>
                </a:cubicBezTo>
                <a:cubicBezTo>
                  <a:pt x="717" y="1285"/>
                  <a:pt x="719" y="1286"/>
                  <a:pt x="721" y="1288"/>
                </a:cubicBezTo>
                <a:cubicBezTo>
                  <a:pt x="722" y="1286"/>
                  <a:pt x="725" y="1287"/>
                  <a:pt x="727" y="1284"/>
                </a:cubicBezTo>
                <a:cubicBezTo>
                  <a:pt x="725" y="1280"/>
                  <a:pt x="720" y="1281"/>
                  <a:pt x="716" y="1280"/>
                </a:cubicBezTo>
                <a:close/>
                <a:moveTo>
                  <a:pt x="1267" y="410"/>
                </a:moveTo>
                <a:cubicBezTo>
                  <a:pt x="1265" y="410"/>
                  <a:pt x="1263" y="410"/>
                  <a:pt x="1262" y="411"/>
                </a:cubicBezTo>
                <a:cubicBezTo>
                  <a:pt x="1261" y="413"/>
                  <a:pt x="1261" y="414"/>
                  <a:pt x="1261" y="415"/>
                </a:cubicBezTo>
                <a:cubicBezTo>
                  <a:pt x="1260" y="416"/>
                  <a:pt x="1257" y="415"/>
                  <a:pt x="1256" y="418"/>
                </a:cubicBezTo>
                <a:cubicBezTo>
                  <a:pt x="1257" y="419"/>
                  <a:pt x="1257" y="421"/>
                  <a:pt x="1259" y="422"/>
                </a:cubicBezTo>
                <a:cubicBezTo>
                  <a:pt x="1261" y="422"/>
                  <a:pt x="1262" y="421"/>
                  <a:pt x="1261" y="418"/>
                </a:cubicBezTo>
                <a:cubicBezTo>
                  <a:pt x="1263" y="416"/>
                  <a:pt x="1269" y="416"/>
                  <a:pt x="1267" y="410"/>
                </a:cubicBezTo>
                <a:close/>
                <a:moveTo>
                  <a:pt x="496" y="846"/>
                </a:moveTo>
                <a:cubicBezTo>
                  <a:pt x="503" y="846"/>
                  <a:pt x="506" y="844"/>
                  <a:pt x="505" y="840"/>
                </a:cubicBezTo>
                <a:cubicBezTo>
                  <a:pt x="504" y="839"/>
                  <a:pt x="502" y="839"/>
                  <a:pt x="499" y="839"/>
                </a:cubicBezTo>
                <a:cubicBezTo>
                  <a:pt x="498" y="840"/>
                  <a:pt x="496" y="842"/>
                  <a:pt x="496" y="846"/>
                </a:cubicBezTo>
                <a:close/>
                <a:moveTo>
                  <a:pt x="1228" y="1388"/>
                </a:moveTo>
                <a:cubicBezTo>
                  <a:pt x="1228" y="1384"/>
                  <a:pt x="1225" y="1387"/>
                  <a:pt x="1223" y="1386"/>
                </a:cubicBezTo>
                <a:cubicBezTo>
                  <a:pt x="1222" y="1384"/>
                  <a:pt x="1223" y="1382"/>
                  <a:pt x="1220" y="1381"/>
                </a:cubicBezTo>
                <a:cubicBezTo>
                  <a:pt x="1220" y="1382"/>
                  <a:pt x="1220" y="1384"/>
                  <a:pt x="1220" y="1385"/>
                </a:cubicBezTo>
                <a:cubicBezTo>
                  <a:pt x="1219" y="1386"/>
                  <a:pt x="1216" y="1385"/>
                  <a:pt x="1215" y="1387"/>
                </a:cubicBezTo>
                <a:cubicBezTo>
                  <a:pt x="1217" y="1388"/>
                  <a:pt x="1219" y="1390"/>
                  <a:pt x="1222" y="1391"/>
                </a:cubicBezTo>
                <a:cubicBezTo>
                  <a:pt x="1223" y="1390"/>
                  <a:pt x="1226" y="1390"/>
                  <a:pt x="1228" y="1388"/>
                </a:cubicBezTo>
                <a:close/>
                <a:moveTo>
                  <a:pt x="759" y="1333"/>
                </a:moveTo>
                <a:cubicBezTo>
                  <a:pt x="760" y="1331"/>
                  <a:pt x="762" y="1330"/>
                  <a:pt x="761" y="1329"/>
                </a:cubicBezTo>
                <a:cubicBezTo>
                  <a:pt x="760" y="1324"/>
                  <a:pt x="754" y="1325"/>
                  <a:pt x="751" y="1320"/>
                </a:cubicBezTo>
                <a:cubicBezTo>
                  <a:pt x="752" y="1327"/>
                  <a:pt x="755" y="1331"/>
                  <a:pt x="759" y="1333"/>
                </a:cubicBezTo>
                <a:close/>
                <a:moveTo>
                  <a:pt x="22" y="620"/>
                </a:moveTo>
                <a:cubicBezTo>
                  <a:pt x="23" y="620"/>
                  <a:pt x="23" y="622"/>
                  <a:pt x="24" y="622"/>
                </a:cubicBezTo>
                <a:cubicBezTo>
                  <a:pt x="26" y="622"/>
                  <a:pt x="27" y="622"/>
                  <a:pt x="27" y="620"/>
                </a:cubicBezTo>
                <a:cubicBezTo>
                  <a:pt x="23" y="619"/>
                  <a:pt x="20" y="617"/>
                  <a:pt x="17" y="616"/>
                </a:cubicBezTo>
                <a:cubicBezTo>
                  <a:pt x="17" y="614"/>
                  <a:pt x="15" y="614"/>
                  <a:pt x="13" y="616"/>
                </a:cubicBezTo>
                <a:cubicBezTo>
                  <a:pt x="15" y="621"/>
                  <a:pt x="19" y="619"/>
                  <a:pt x="22" y="620"/>
                </a:cubicBezTo>
                <a:close/>
                <a:moveTo>
                  <a:pt x="790" y="1487"/>
                </a:moveTo>
                <a:cubicBezTo>
                  <a:pt x="791" y="1491"/>
                  <a:pt x="794" y="1490"/>
                  <a:pt x="797" y="1489"/>
                </a:cubicBezTo>
                <a:cubicBezTo>
                  <a:pt x="796" y="1486"/>
                  <a:pt x="795" y="1483"/>
                  <a:pt x="794" y="1480"/>
                </a:cubicBezTo>
                <a:cubicBezTo>
                  <a:pt x="792" y="1480"/>
                  <a:pt x="791" y="1481"/>
                  <a:pt x="790" y="1481"/>
                </a:cubicBezTo>
                <a:cubicBezTo>
                  <a:pt x="789" y="1483"/>
                  <a:pt x="790" y="1485"/>
                  <a:pt x="790" y="1487"/>
                </a:cubicBezTo>
                <a:close/>
                <a:moveTo>
                  <a:pt x="643" y="567"/>
                </a:moveTo>
                <a:cubicBezTo>
                  <a:pt x="639" y="565"/>
                  <a:pt x="636" y="563"/>
                  <a:pt x="635" y="560"/>
                </a:cubicBezTo>
                <a:cubicBezTo>
                  <a:pt x="633" y="562"/>
                  <a:pt x="630" y="561"/>
                  <a:pt x="628" y="564"/>
                </a:cubicBezTo>
                <a:cubicBezTo>
                  <a:pt x="632" y="569"/>
                  <a:pt x="636" y="568"/>
                  <a:pt x="643" y="567"/>
                </a:cubicBezTo>
                <a:close/>
                <a:moveTo>
                  <a:pt x="922" y="1316"/>
                </a:moveTo>
                <a:cubicBezTo>
                  <a:pt x="923" y="1316"/>
                  <a:pt x="923" y="1316"/>
                  <a:pt x="924" y="1315"/>
                </a:cubicBezTo>
                <a:cubicBezTo>
                  <a:pt x="925" y="1314"/>
                  <a:pt x="923" y="1312"/>
                  <a:pt x="923" y="1310"/>
                </a:cubicBezTo>
                <a:cubicBezTo>
                  <a:pt x="920" y="1312"/>
                  <a:pt x="917" y="1307"/>
                  <a:pt x="914" y="1308"/>
                </a:cubicBezTo>
                <a:cubicBezTo>
                  <a:pt x="912" y="1310"/>
                  <a:pt x="914" y="1311"/>
                  <a:pt x="914" y="1314"/>
                </a:cubicBezTo>
                <a:cubicBezTo>
                  <a:pt x="917" y="1313"/>
                  <a:pt x="919" y="1315"/>
                  <a:pt x="922" y="1316"/>
                </a:cubicBezTo>
                <a:close/>
                <a:moveTo>
                  <a:pt x="60" y="1330"/>
                </a:moveTo>
                <a:cubicBezTo>
                  <a:pt x="61" y="1328"/>
                  <a:pt x="62" y="1326"/>
                  <a:pt x="63" y="1324"/>
                </a:cubicBezTo>
                <a:cubicBezTo>
                  <a:pt x="61" y="1323"/>
                  <a:pt x="59" y="1322"/>
                  <a:pt x="58" y="1321"/>
                </a:cubicBezTo>
                <a:cubicBezTo>
                  <a:pt x="57" y="1323"/>
                  <a:pt x="55" y="1325"/>
                  <a:pt x="53" y="1328"/>
                </a:cubicBezTo>
                <a:cubicBezTo>
                  <a:pt x="56" y="1329"/>
                  <a:pt x="57" y="1331"/>
                  <a:pt x="60" y="1330"/>
                </a:cubicBezTo>
                <a:close/>
                <a:moveTo>
                  <a:pt x="1779" y="538"/>
                </a:moveTo>
                <a:cubicBezTo>
                  <a:pt x="1781" y="537"/>
                  <a:pt x="1782" y="537"/>
                  <a:pt x="1783" y="537"/>
                </a:cubicBezTo>
                <a:cubicBezTo>
                  <a:pt x="1784" y="535"/>
                  <a:pt x="1783" y="533"/>
                  <a:pt x="1786" y="530"/>
                </a:cubicBezTo>
                <a:cubicBezTo>
                  <a:pt x="1781" y="532"/>
                  <a:pt x="1783" y="528"/>
                  <a:pt x="1780" y="528"/>
                </a:cubicBezTo>
                <a:cubicBezTo>
                  <a:pt x="1775" y="530"/>
                  <a:pt x="1777" y="534"/>
                  <a:pt x="1779" y="538"/>
                </a:cubicBezTo>
                <a:close/>
                <a:moveTo>
                  <a:pt x="633" y="329"/>
                </a:moveTo>
                <a:cubicBezTo>
                  <a:pt x="633" y="328"/>
                  <a:pt x="631" y="327"/>
                  <a:pt x="629" y="327"/>
                </a:cubicBezTo>
                <a:cubicBezTo>
                  <a:pt x="625" y="332"/>
                  <a:pt x="630" y="334"/>
                  <a:pt x="632" y="337"/>
                </a:cubicBezTo>
                <a:cubicBezTo>
                  <a:pt x="632" y="337"/>
                  <a:pt x="633" y="337"/>
                  <a:pt x="634" y="337"/>
                </a:cubicBezTo>
                <a:cubicBezTo>
                  <a:pt x="637" y="337"/>
                  <a:pt x="633" y="333"/>
                  <a:pt x="636" y="332"/>
                </a:cubicBezTo>
                <a:cubicBezTo>
                  <a:pt x="635" y="331"/>
                  <a:pt x="634" y="330"/>
                  <a:pt x="633" y="329"/>
                </a:cubicBezTo>
                <a:close/>
                <a:moveTo>
                  <a:pt x="1317" y="1373"/>
                </a:moveTo>
                <a:cubicBezTo>
                  <a:pt x="1317" y="1371"/>
                  <a:pt x="1316" y="1368"/>
                  <a:pt x="1315" y="1366"/>
                </a:cubicBezTo>
                <a:cubicBezTo>
                  <a:pt x="1311" y="1366"/>
                  <a:pt x="1309" y="1370"/>
                  <a:pt x="1307" y="1371"/>
                </a:cubicBezTo>
                <a:cubicBezTo>
                  <a:pt x="1310" y="1373"/>
                  <a:pt x="1313" y="1376"/>
                  <a:pt x="1317" y="1373"/>
                </a:cubicBezTo>
                <a:close/>
                <a:moveTo>
                  <a:pt x="903" y="1717"/>
                </a:moveTo>
                <a:cubicBezTo>
                  <a:pt x="903" y="1719"/>
                  <a:pt x="900" y="1719"/>
                  <a:pt x="899" y="1721"/>
                </a:cubicBezTo>
                <a:cubicBezTo>
                  <a:pt x="903" y="1721"/>
                  <a:pt x="904" y="1724"/>
                  <a:pt x="906" y="1726"/>
                </a:cubicBezTo>
                <a:cubicBezTo>
                  <a:pt x="910" y="1724"/>
                  <a:pt x="910" y="1721"/>
                  <a:pt x="909" y="1718"/>
                </a:cubicBezTo>
                <a:cubicBezTo>
                  <a:pt x="907" y="1718"/>
                  <a:pt x="905" y="1717"/>
                  <a:pt x="903" y="1717"/>
                </a:cubicBezTo>
                <a:close/>
                <a:moveTo>
                  <a:pt x="1169" y="1231"/>
                </a:moveTo>
                <a:cubicBezTo>
                  <a:pt x="1168" y="1228"/>
                  <a:pt x="1171" y="1227"/>
                  <a:pt x="1172" y="1225"/>
                </a:cubicBezTo>
                <a:cubicBezTo>
                  <a:pt x="1169" y="1224"/>
                  <a:pt x="1171" y="1221"/>
                  <a:pt x="1171" y="1218"/>
                </a:cubicBezTo>
                <a:cubicBezTo>
                  <a:pt x="1168" y="1219"/>
                  <a:pt x="1166" y="1220"/>
                  <a:pt x="1164" y="1220"/>
                </a:cubicBezTo>
                <a:cubicBezTo>
                  <a:pt x="1164" y="1225"/>
                  <a:pt x="1168" y="1227"/>
                  <a:pt x="1169" y="1231"/>
                </a:cubicBezTo>
                <a:close/>
                <a:moveTo>
                  <a:pt x="250" y="1238"/>
                </a:moveTo>
                <a:cubicBezTo>
                  <a:pt x="253" y="1237"/>
                  <a:pt x="256" y="1236"/>
                  <a:pt x="259" y="1235"/>
                </a:cubicBezTo>
                <a:cubicBezTo>
                  <a:pt x="258" y="1234"/>
                  <a:pt x="258" y="1232"/>
                  <a:pt x="257" y="1231"/>
                </a:cubicBezTo>
                <a:cubicBezTo>
                  <a:pt x="255" y="1230"/>
                  <a:pt x="253" y="1231"/>
                  <a:pt x="251" y="1232"/>
                </a:cubicBezTo>
                <a:cubicBezTo>
                  <a:pt x="250" y="1234"/>
                  <a:pt x="248" y="1235"/>
                  <a:pt x="250" y="1238"/>
                </a:cubicBezTo>
                <a:close/>
                <a:moveTo>
                  <a:pt x="834" y="576"/>
                </a:moveTo>
                <a:cubicBezTo>
                  <a:pt x="838" y="575"/>
                  <a:pt x="839" y="571"/>
                  <a:pt x="840" y="568"/>
                </a:cubicBezTo>
                <a:cubicBezTo>
                  <a:pt x="837" y="567"/>
                  <a:pt x="835" y="563"/>
                  <a:pt x="831" y="565"/>
                </a:cubicBezTo>
                <a:cubicBezTo>
                  <a:pt x="834" y="568"/>
                  <a:pt x="835" y="572"/>
                  <a:pt x="834" y="576"/>
                </a:cubicBezTo>
                <a:close/>
                <a:moveTo>
                  <a:pt x="509" y="644"/>
                </a:moveTo>
                <a:cubicBezTo>
                  <a:pt x="510" y="644"/>
                  <a:pt x="511" y="643"/>
                  <a:pt x="513" y="643"/>
                </a:cubicBezTo>
                <a:cubicBezTo>
                  <a:pt x="512" y="640"/>
                  <a:pt x="515" y="638"/>
                  <a:pt x="514" y="636"/>
                </a:cubicBezTo>
                <a:cubicBezTo>
                  <a:pt x="511" y="635"/>
                  <a:pt x="509" y="636"/>
                  <a:pt x="506" y="637"/>
                </a:cubicBezTo>
                <a:cubicBezTo>
                  <a:pt x="507" y="640"/>
                  <a:pt x="507" y="642"/>
                  <a:pt x="509" y="644"/>
                </a:cubicBezTo>
                <a:close/>
                <a:moveTo>
                  <a:pt x="667" y="1318"/>
                </a:moveTo>
                <a:cubicBezTo>
                  <a:pt x="668" y="1316"/>
                  <a:pt x="669" y="1315"/>
                  <a:pt x="669" y="1314"/>
                </a:cubicBezTo>
                <a:cubicBezTo>
                  <a:pt x="669" y="1312"/>
                  <a:pt x="670" y="1310"/>
                  <a:pt x="667" y="1309"/>
                </a:cubicBezTo>
                <a:cubicBezTo>
                  <a:pt x="665" y="1312"/>
                  <a:pt x="662" y="1313"/>
                  <a:pt x="658" y="1315"/>
                </a:cubicBezTo>
                <a:cubicBezTo>
                  <a:pt x="662" y="1317"/>
                  <a:pt x="665" y="1318"/>
                  <a:pt x="667" y="1318"/>
                </a:cubicBezTo>
                <a:close/>
                <a:moveTo>
                  <a:pt x="168" y="622"/>
                </a:moveTo>
                <a:cubicBezTo>
                  <a:pt x="164" y="619"/>
                  <a:pt x="159" y="617"/>
                  <a:pt x="155" y="612"/>
                </a:cubicBezTo>
                <a:cubicBezTo>
                  <a:pt x="156" y="617"/>
                  <a:pt x="157" y="620"/>
                  <a:pt x="158" y="622"/>
                </a:cubicBezTo>
                <a:cubicBezTo>
                  <a:pt x="161" y="622"/>
                  <a:pt x="164" y="625"/>
                  <a:pt x="168" y="622"/>
                </a:cubicBezTo>
                <a:close/>
                <a:moveTo>
                  <a:pt x="375" y="655"/>
                </a:moveTo>
                <a:cubicBezTo>
                  <a:pt x="371" y="653"/>
                  <a:pt x="367" y="651"/>
                  <a:pt x="365" y="648"/>
                </a:cubicBezTo>
                <a:cubicBezTo>
                  <a:pt x="365" y="651"/>
                  <a:pt x="363" y="654"/>
                  <a:pt x="365" y="658"/>
                </a:cubicBezTo>
                <a:cubicBezTo>
                  <a:pt x="368" y="658"/>
                  <a:pt x="371" y="657"/>
                  <a:pt x="375" y="655"/>
                </a:cubicBezTo>
                <a:close/>
                <a:moveTo>
                  <a:pt x="649" y="510"/>
                </a:moveTo>
                <a:cubicBezTo>
                  <a:pt x="650" y="514"/>
                  <a:pt x="651" y="517"/>
                  <a:pt x="651" y="520"/>
                </a:cubicBezTo>
                <a:cubicBezTo>
                  <a:pt x="654" y="520"/>
                  <a:pt x="657" y="520"/>
                  <a:pt x="659" y="518"/>
                </a:cubicBezTo>
                <a:cubicBezTo>
                  <a:pt x="657" y="514"/>
                  <a:pt x="653" y="513"/>
                  <a:pt x="649" y="510"/>
                </a:cubicBezTo>
                <a:close/>
                <a:moveTo>
                  <a:pt x="734" y="1356"/>
                </a:moveTo>
                <a:cubicBezTo>
                  <a:pt x="733" y="1358"/>
                  <a:pt x="731" y="1360"/>
                  <a:pt x="730" y="1362"/>
                </a:cubicBezTo>
                <a:cubicBezTo>
                  <a:pt x="731" y="1363"/>
                  <a:pt x="730" y="1365"/>
                  <a:pt x="732" y="1366"/>
                </a:cubicBezTo>
                <a:cubicBezTo>
                  <a:pt x="733" y="1366"/>
                  <a:pt x="735" y="1365"/>
                  <a:pt x="736" y="1365"/>
                </a:cubicBezTo>
                <a:cubicBezTo>
                  <a:pt x="737" y="1363"/>
                  <a:pt x="735" y="1362"/>
                  <a:pt x="735" y="1360"/>
                </a:cubicBezTo>
                <a:cubicBezTo>
                  <a:pt x="736" y="1359"/>
                  <a:pt x="737" y="1358"/>
                  <a:pt x="736" y="1356"/>
                </a:cubicBezTo>
                <a:cubicBezTo>
                  <a:pt x="735" y="1356"/>
                  <a:pt x="734" y="1356"/>
                  <a:pt x="734" y="1356"/>
                </a:cubicBezTo>
                <a:close/>
                <a:moveTo>
                  <a:pt x="492" y="675"/>
                </a:moveTo>
                <a:cubicBezTo>
                  <a:pt x="492" y="677"/>
                  <a:pt x="490" y="678"/>
                  <a:pt x="492" y="680"/>
                </a:cubicBezTo>
                <a:cubicBezTo>
                  <a:pt x="495" y="679"/>
                  <a:pt x="498" y="679"/>
                  <a:pt x="501" y="678"/>
                </a:cubicBezTo>
                <a:cubicBezTo>
                  <a:pt x="500" y="676"/>
                  <a:pt x="500" y="675"/>
                  <a:pt x="499" y="673"/>
                </a:cubicBezTo>
                <a:cubicBezTo>
                  <a:pt x="497" y="673"/>
                  <a:pt x="494" y="674"/>
                  <a:pt x="492" y="675"/>
                </a:cubicBezTo>
                <a:close/>
                <a:moveTo>
                  <a:pt x="1450" y="645"/>
                </a:moveTo>
                <a:cubicBezTo>
                  <a:pt x="1451" y="648"/>
                  <a:pt x="1447" y="651"/>
                  <a:pt x="1451" y="653"/>
                </a:cubicBezTo>
                <a:cubicBezTo>
                  <a:pt x="1453" y="651"/>
                  <a:pt x="1457" y="649"/>
                  <a:pt x="1458" y="643"/>
                </a:cubicBezTo>
                <a:cubicBezTo>
                  <a:pt x="1454" y="644"/>
                  <a:pt x="1452" y="645"/>
                  <a:pt x="1450" y="645"/>
                </a:cubicBezTo>
                <a:close/>
                <a:moveTo>
                  <a:pt x="1055" y="1501"/>
                </a:moveTo>
                <a:cubicBezTo>
                  <a:pt x="1052" y="1502"/>
                  <a:pt x="1049" y="1502"/>
                  <a:pt x="1046" y="1503"/>
                </a:cubicBezTo>
                <a:cubicBezTo>
                  <a:pt x="1046" y="1504"/>
                  <a:pt x="1046" y="1506"/>
                  <a:pt x="1046" y="1507"/>
                </a:cubicBezTo>
                <a:cubicBezTo>
                  <a:pt x="1045" y="1508"/>
                  <a:pt x="1042" y="1507"/>
                  <a:pt x="1041" y="1510"/>
                </a:cubicBezTo>
                <a:cubicBezTo>
                  <a:pt x="1051" y="1508"/>
                  <a:pt x="1051" y="1508"/>
                  <a:pt x="1055" y="1501"/>
                </a:cubicBezTo>
                <a:close/>
                <a:moveTo>
                  <a:pt x="607" y="309"/>
                </a:moveTo>
                <a:cubicBezTo>
                  <a:pt x="605" y="308"/>
                  <a:pt x="604" y="306"/>
                  <a:pt x="601" y="308"/>
                </a:cubicBezTo>
                <a:cubicBezTo>
                  <a:pt x="602" y="311"/>
                  <a:pt x="603" y="314"/>
                  <a:pt x="604" y="317"/>
                </a:cubicBezTo>
                <a:cubicBezTo>
                  <a:pt x="606" y="317"/>
                  <a:pt x="607" y="316"/>
                  <a:pt x="609" y="316"/>
                </a:cubicBezTo>
                <a:cubicBezTo>
                  <a:pt x="608" y="313"/>
                  <a:pt x="609" y="311"/>
                  <a:pt x="607" y="309"/>
                </a:cubicBezTo>
                <a:close/>
                <a:moveTo>
                  <a:pt x="443" y="618"/>
                </a:moveTo>
                <a:cubicBezTo>
                  <a:pt x="444" y="616"/>
                  <a:pt x="443" y="615"/>
                  <a:pt x="442" y="613"/>
                </a:cubicBezTo>
                <a:cubicBezTo>
                  <a:pt x="440" y="612"/>
                  <a:pt x="438" y="610"/>
                  <a:pt x="434" y="609"/>
                </a:cubicBezTo>
                <a:cubicBezTo>
                  <a:pt x="434" y="611"/>
                  <a:pt x="434" y="612"/>
                  <a:pt x="433" y="613"/>
                </a:cubicBezTo>
                <a:cubicBezTo>
                  <a:pt x="438" y="611"/>
                  <a:pt x="437" y="620"/>
                  <a:pt x="443" y="618"/>
                </a:cubicBezTo>
                <a:close/>
                <a:moveTo>
                  <a:pt x="925" y="1307"/>
                </a:moveTo>
                <a:cubicBezTo>
                  <a:pt x="926" y="1303"/>
                  <a:pt x="931" y="1305"/>
                  <a:pt x="933" y="1302"/>
                </a:cubicBezTo>
                <a:cubicBezTo>
                  <a:pt x="930" y="1299"/>
                  <a:pt x="930" y="1299"/>
                  <a:pt x="925" y="1299"/>
                </a:cubicBezTo>
                <a:cubicBezTo>
                  <a:pt x="926" y="1302"/>
                  <a:pt x="922" y="1305"/>
                  <a:pt x="925" y="1307"/>
                </a:cubicBezTo>
                <a:close/>
                <a:moveTo>
                  <a:pt x="1327" y="1044"/>
                </a:moveTo>
                <a:cubicBezTo>
                  <a:pt x="1332" y="1045"/>
                  <a:pt x="1334" y="1042"/>
                  <a:pt x="1338" y="1039"/>
                </a:cubicBezTo>
                <a:cubicBezTo>
                  <a:pt x="1327" y="1038"/>
                  <a:pt x="1327" y="1038"/>
                  <a:pt x="1327" y="1044"/>
                </a:cubicBezTo>
                <a:close/>
                <a:moveTo>
                  <a:pt x="1590" y="357"/>
                </a:moveTo>
                <a:cubicBezTo>
                  <a:pt x="1589" y="356"/>
                  <a:pt x="1588" y="356"/>
                  <a:pt x="1586" y="355"/>
                </a:cubicBezTo>
                <a:cubicBezTo>
                  <a:pt x="1586" y="359"/>
                  <a:pt x="1582" y="361"/>
                  <a:pt x="1582" y="365"/>
                </a:cubicBezTo>
                <a:cubicBezTo>
                  <a:pt x="1584" y="367"/>
                  <a:pt x="1585" y="365"/>
                  <a:pt x="1588" y="365"/>
                </a:cubicBezTo>
                <a:cubicBezTo>
                  <a:pt x="1587" y="362"/>
                  <a:pt x="1589" y="360"/>
                  <a:pt x="1590" y="357"/>
                </a:cubicBezTo>
                <a:close/>
                <a:moveTo>
                  <a:pt x="881" y="376"/>
                </a:moveTo>
                <a:cubicBezTo>
                  <a:pt x="883" y="375"/>
                  <a:pt x="885" y="376"/>
                  <a:pt x="885" y="375"/>
                </a:cubicBezTo>
                <a:cubicBezTo>
                  <a:pt x="887" y="368"/>
                  <a:pt x="880" y="369"/>
                  <a:pt x="878" y="365"/>
                </a:cubicBezTo>
                <a:cubicBezTo>
                  <a:pt x="879" y="369"/>
                  <a:pt x="880" y="372"/>
                  <a:pt x="881" y="376"/>
                </a:cubicBezTo>
                <a:close/>
                <a:moveTo>
                  <a:pt x="1033" y="1513"/>
                </a:moveTo>
                <a:cubicBezTo>
                  <a:pt x="1032" y="1515"/>
                  <a:pt x="1030" y="1516"/>
                  <a:pt x="1032" y="1519"/>
                </a:cubicBezTo>
                <a:cubicBezTo>
                  <a:pt x="1037" y="1518"/>
                  <a:pt x="1039" y="1515"/>
                  <a:pt x="1042" y="1510"/>
                </a:cubicBezTo>
                <a:cubicBezTo>
                  <a:pt x="1038" y="1511"/>
                  <a:pt x="1035" y="1512"/>
                  <a:pt x="1033" y="1513"/>
                </a:cubicBezTo>
                <a:close/>
                <a:moveTo>
                  <a:pt x="1643" y="864"/>
                </a:moveTo>
                <a:cubicBezTo>
                  <a:pt x="1643" y="862"/>
                  <a:pt x="1646" y="861"/>
                  <a:pt x="1645" y="859"/>
                </a:cubicBezTo>
                <a:cubicBezTo>
                  <a:pt x="1643" y="856"/>
                  <a:pt x="1640" y="856"/>
                  <a:pt x="1636" y="858"/>
                </a:cubicBezTo>
                <a:cubicBezTo>
                  <a:pt x="1637" y="861"/>
                  <a:pt x="1638" y="864"/>
                  <a:pt x="1643" y="864"/>
                </a:cubicBezTo>
                <a:close/>
                <a:moveTo>
                  <a:pt x="393" y="1444"/>
                </a:moveTo>
                <a:cubicBezTo>
                  <a:pt x="395" y="1446"/>
                  <a:pt x="396" y="1447"/>
                  <a:pt x="397" y="1448"/>
                </a:cubicBezTo>
                <a:cubicBezTo>
                  <a:pt x="399" y="1446"/>
                  <a:pt x="400" y="1444"/>
                  <a:pt x="402" y="1443"/>
                </a:cubicBezTo>
                <a:cubicBezTo>
                  <a:pt x="399" y="1441"/>
                  <a:pt x="398" y="1444"/>
                  <a:pt x="395" y="1442"/>
                </a:cubicBezTo>
                <a:cubicBezTo>
                  <a:pt x="395" y="1442"/>
                  <a:pt x="395" y="1439"/>
                  <a:pt x="392" y="1440"/>
                </a:cubicBezTo>
                <a:cubicBezTo>
                  <a:pt x="390" y="1442"/>
                  <a:pt x="392" y="1444"/>
                  <a:pt x="393" y="1444"/>
                </a:cubicBezTo>
                <a:close/>
                <a:moveTo>
                  <a:pt x="1165" y="1122"/>
                </a:moveTo>
                <a:cubicBezTo>
                  <a:pt x="1168" y="1121"/>
                  <a:pt x="1171" y="1120"/>
                  <a:pt x="1175" y="1119"/>
                </a:cubicBezTo>
                <a:cubicBezTo>
                  <a:pt x="1173" y="1118"/>
                  <a:pt x="1173" y="1118"/>
                  <a:pt x="1172" y="1117"/>
                </a:cubicBezTo>
                <a:cubicBezTo>
                  <a:pt x="1172" y="1116"/>
                  <a:pt x="1173" y="1116"/>
                  <a:pt x="1173" y="1115"/>
                </a:cubicBezTo>
                <a:cubicBezTo>
                  <a:pt x="1170" y="1114"/>
                  <a:pt x="1168" y="1115"/>
                  <a:pt x="1166" y="1116"/>
                </a:cubicBezTo>
                <a:cubicBezTo>
                  <a:pt x="1165" y="1118"/>
                  <a:pt x="1163" y="1119"/>
                  <a:pt x="1165" y="1122"/>
                </a:cubicBezTo>
                <a:close/>
                <a:moveTo>
                  <a:pt x="1440" y="1163"/>
                </a:moveTo>
                <a:cubicBezTo>
                  <a:pt x="1438" y="1161"/>
                  <a:pt x="1438" y="1155"/>
                  <a:pt x="1432" y="1158"/>
                </a:cubicBezTo>
                <a:cubicBezTo>
                  <a:pt x="1432" y="1159"/>
                  <a:pt x="1433" y="1160"/>
                  <a:pt x="1433" y="1162"/>
                </a:cubicBezTo>
                <a:cubicBezTo>
                  <a:pt x="1436" y="1164"/>
                  <a:pt x="1439" y="1167"/>
                  <a:pt x="1443" y="1164"/>
                </a:cubicBezTo>
                <a:cubicBezTo>
                  <a:pt x="1442" y="1162"/>
                  <a:pt x="1441" y="1163"/>
                  <a:pt x="1440" y="1163"/>
                </a:cubicBezTo>
                <a:close/>
                <a:moveTo>
                  <a:pt x="1615" y="837"/>
                </a:moveTo>
                <a:cubicBezTo>
                  <a:pt x="1617" y="835"/>
                  <a:pt x="1618" y="832"/>
                  <a:pt x="1615" y="829"/>
                </a:cubicBezTo>
                <a:cubicBezTo>
                  <a:pt x="1612" y="829"/>
                  <a:pt x="1610" y="831"/>
                  <a:pt x="1609" y="835"/>
                </a:cubicBezTo>
                <a:cubicBezTo>
                  <a:pt x="1611" y="836"/>
                  <a:pt x="1612" y="838"/>
                  <a:pt x="1615" y="837"/>
                </a:cubicBezTo>
                <a:close/>
                <a:moveTo>
                  <a:pt x="1206" y="653"/>
                </a:moveTo>
                <a:cubicBezTo>
                  <a:pt x="1205" y="656"/>
                  <a:pt x="1206" y="658"/>
                  <a:pt x="1208" y="659"/>
                </a:cubicBezTo>
                <a:cubicBezTo>
                  <a:pt x="1210" y="658"/>
                  <a:pt x="1212" y="656"/>
                  <a:pt x="1214" y="655"/>
                </a:cubicBezTo>
                <a:cubicBezTo>
                  <a:pt x="1213" y="653"/>
                  <a:pt x="1213" y="652"/>
                  <a:pt x="1212" y="650"/>
                </a:cubicBezTo>
                <a:cubicBezTo>
                  <a:pt x="1209" y="651"/>
                  <a:pt x="1207" y="651"/>
                  <a:pt x="1206" y="653"/>
                </a:cubicBezTo>
                <a:close/>
                <a:moveTo>
                  <a:pt x="1444" y="1083"/>
                </a:moveTo>
                <a:cubicBezTo>
                  <a:pt x="1439" y="1084"/>
                  <a:pt x="1436" y="1085"/>
                  <a:pt x="1432" y="1086"/>
                </a:cubicBezTo>
                <a:cubicBezTo>
                  <a:pt x="1435" y="1088"/>
                  <a:pt x="1438" y="1091"/>
                  <a:pt x="1442" y="1088"/>
                </a:cubicBezTo>
                <a:cubicBezTo>
                  <a:pt x="1443" y="1087"/>
                  <a:pt x="1442" y="1085"/>
                  <a:pt x="1444" y="1083"/>
                </a:cubicBezTo>
                <a:close/>
                <a:moveTo>
                  <a:pt x="856" y="1441"/>
                </a:moveTo>
                <a:cubicBezTo>
                  <a:pt x="855" y="1443"/>
                  <a:pt x="857" y="1444"/>
                  <a:pt x="857" y="1446"/>
                </a:cubicBezTo>
                <a:cubicBezTo>
                  <a:pt x="859" y="1447"/>
                  <a:pt x="861" y="1450"/>
                  <a:pt x="865" y="1448"/>
                </a:cubicBezTo>
                <a:cubicBezTo>
                  <a:pt x="861" y="1447"/>
                  <a:pt x="863" y="1440"/>
                  <a:pt x="856" y="1441"/>
                </a:cubicBezTo>
                <a:close/>
                <a:moveTo>
                  <a:pt x="1151" y="1265"/>
                </a:moveTo>
                <a:cubicBezTo>
                  <a:pt x="1151" y="1264"/>
                  <a:pt x="1150" y="1262"/>
                  <a:pt x="1150" y="1261"/>
                </a:cubicBezTo>
                <a:cubicBezTo>
                  <a:pt x="1147" y="1262"/>
                  <a:pt x="1145" y="1258"/>
                  <a:pt x="1142" y="1260"/>
                </a:cubicBezTo>
                <a:cubicBezTo>
                  <a:pt x="1142" y="1262"/>
                  <a:pt x="1143" y="1263"/>
                  <a:pt x="1143" y="1265"/>
                </a:cubicBezTo>
                <a:cubicBezTo>
                  <a:pt x="1146" y="1264"/>
                  <a:pt x="1148" y="1268"/>
                  <a:pt x="1151" y="1265"/>
                </a:cubicBezTo>
                <a:close/>
                <a:moveTo>
                  <a:pt x="746" y="254"/>
                </a:moveTo>
                <a:cubicBezTo>
                  <a:pt x="747" y="252"/>
                  <a:pt x="749" y="251"/>
                  <a:pt x="748" y="248"/>
                </a:cubicBezTo>
                <a:cubicBezTo>
                  <a:pt x="746" y="248"/>
                  <a:pt x="745" y="246"/>
                  <a:pt x="742" y="247"/>
                </a:cubicBezTo>
                <a:cubicBezTo>
                  <a:pt x="741" y="248"/>
                  <a:pt x="741" y="249"/>
                  <a:pt x="739" y="252"/>
                </a:cubicBezTo>
                <a:cubicBezTo>
                  <a:pt x="742" y="252"/>
                  <a:pt x="743" y="255"/>
                  <a:pt x="746" y="254"/>
                </a:cubicBezTo>
                <a:close/>
                <a:moveTo>
                  <a:pt x="821" y="1573"/>
                </a:moveTo>
                <a:cubicBezTo>
                  <a:pt x="822" y="1578"/>
                  <a:pt x="820" y="1580"/>
                  <a:pt x="819" y="1583"/>
                </a:cubicBezTo>
                <a:cubicBezTo>
                  <a:pt x="823" y="1582"/>
                  <a:pt x="823" y="1588"/>
                  <a:pt x="828" y="1587"/>
                </a:cubicBezTo>
                <a:cubicBezTo>
                  <a:pt x="824" y="1583"/>
                  <a:pt x="825" y="1578"/>
                  <a:pt x="821" y="1573"/>
                </a:cubicBezTo>
                <a:close/>
                <a:moveTo>
                  <a:pt x="956" y="330"/>
                </a:moveTo>
                <a:cubicBezTo>
                  <a:pt x="959" y="329"/>
                  <a:pt x="961" y="328"/>
                  <a:pt x="963" y="328"/>
                </a:cubicBezTo>
                <a:cubicBezTo>
                  <a:pt x="962" y="327"/>
                  <a:pt x="960" y="325"/>
                  <a:pt x="958" y="324"/>
                </a:cubicBezTo>
                <a:cubicBezTo>
                  <a:pt x="957" y="324"/>
                  <a:pt x="956" y="324"/>
                  <a:pt x="954" y="324"/>
                </a:cubicBezTo>
                <a:cubicBezTo>
                  <a:pt x="954" y="326"/>
                  <a:pt x="955" y="328"/>
                  <a:pt x="956" y="330"/>
                </a:cubicBezTo>
                <a:close/>
                <a:moveTo>
                  <a:pt x="431" y="513"/>
                </a:moveTo>
                <a:cubicBezTo>
                  <a:pt x="429" y="513"/>
                  <a:pt x="427" y="513"/>
                  <a:pt x="426" y="514"/>
                </a:cubicBezTo>
                <a:cubicBezTo>
                  <a:pt x="425" y="519"/>
                  <a:pt x="429" y="520"/>
                  <a:pt x="431" y="523"/>
                </a:cubicBezTo>
                <a:cubicBezTo>
                  <a:pt x="434" y="519"/>
                  <a:pt x="432" y="516"/>
                  <a:pt x="431" y="513"/>
                </a:cubicBezTo>
                <a:close/>
                <a:moveTo>
                  <a:pt x="1311" y="1193"/>
                </a:moveTo>
                <a:cubicBezTo>
                  <a:pt x="1309" y="1191"/>
                  <a:pt x="1308" y="1190"/>
                  <a:pt x="1305" y="1191"/>
                </a:cubicBezTo>
                <a:cubicBezTo>
                  <a:pt x="1304" y="1192"/>
                  <a:pt x="1304" y="1193"/>
                  <a:pt x="1305" y="1193"/>
                </a:cubicBezTo>
                <a:cubicBezTo>
                  <a:pt x="1305" y="1195"/>
                  <a:pt x="1303" y="1195"/>
                  <a:pt x="1304" y="1197"/>
                </a:cubicBezTo>
                <a:cubicBezTo>
                  <a:pt x="1306" y="1197"/>
                  <a:pt x="1306" y="1199"/>
                  <a:pt x="1308" y="1200"/>
                </a:cubicBezTo>
                <a:cubicBezTo>
                  <a:pt x="1309" y="1197"/>
                  <a:pt x="1311" y="1196"/>
                  <a:pt x="1311" y="1193"/>
                </a:cubicBezTo>
                <a:close/>
                <a:moveTo>
                  <a:pt x="901" y="1486"/>
                </a:moveTo>
                <a:cubicBezTo>
                  <a:pt x="903" y="1481"/>
                  <a:pt x="903" y="1479"/>
                  <a:pt x="901" y="1478"/>
                </a:cubicBezTo>
                <a:cubicBezTo>
                  <a:pt x="900" y="1478"/>
                  <a:pt x="898" y="1478"/>
                  <a:pt x="896" y="1479"/>
                </a:cubicBezTo>
                <a:cubicBezTo>
                  <a:pt x="898" y="1481"/>
                  <a:pt x="897" y="1482"/>
                  <a:pt x="896" y="1484"/>
                </a:cubicBezTo>
                <a:cubicBezTo>
                  <a:pt x="898" y="1485"/>
                  <a:pt x="899" y="1486"/>
                  <a:pt x="901" y="1486"/>
                </a:cubicBezTo>
                <a:close/>
                <a:moveTo>
                  <a:pt x="456" y="1256"/>
                </a:moveTo>
                <a:cubicBezTo>
                  <a:pt x="454" y="1255"/>
                  <a:pt x="453" y="1257"/>
                  <a:pt x="452" y="1257"/>
                </a:cubicBezTo>
                <a:cubicBezTo>
                  <a:pt x="451" y="1259"/>
                  <a:pt x="450" y="1261"/>
                  <a:pt x="449" y="1263"/>
                </a:cubicBezTo>
                <a:cubicBezTo>
                  <a:pt x="449" y="1263"/>
                  <a:pt x="450" y="1264"/>
                  <a:pt x="451" y="1265"/>
                </a:cubicBezTo>
                <a:cubicBezTo>
                  <a:pt x="453" y="1262"/>
                  <a:pt x="458" y="1261"/>
                  <a:pt x="456" y="1256"/>
                </a:cubicBezTo>
                <a:close/>
                <a:moveTo>
                  <a:pt x="811" y="374"/>
                </a:moveTo>
                <a:cubicBezTo>
                  <a:pt x="815" y="373"/>
                  <a:pt x="818" y="372"/>
                  <a:pt x="820" y="374"/>
                </a:cubicBezTo>
                <a:cubicBezTo>
                  <a:pt x="821" y="374"/>
                  <a:pt x="822" y="373"/>
                  <a:pt x="823" y="372"/>
                </a:cubicBezTo>
                <a:cubicBezTo>
                  <a:pt x="821" y="371"/>
                  <a:pt x="819" y="371"/>
                  <a:pt x="818" y="370"/>
                </a:cubicBezTo>
                <a:cubicBezTo>
                  <a:pt x="818" y="369"/>
                  <a:pt x="818" y="368"/>
                  <a:pt x="819" y="367"/>
                </a:cubicBezTo>
                <a:cubicBezTo>
                  <a:pt x="815" y="368"/>
                  <a:pt x="813" y="370"/>
                  <a:pt x="811" y="374"/>
                </a:cubicBezTo>
                <a:close/>
                <a:moveTo>
                  <a:pt x="820" y="1259"/>
                </a:moveTo>
                <a:cubicBezTo>
                  <a:pt x="822" y="1259"/>
                  <a:pt x="823" y="1257"/>
                  <a:pt x="825" y="1255"/>
                </a:cubicBezTo>
                <a:cubicBezTo>
                  <a:pt x="820" y="1255"/>
                  <a:pt x="823" y="1250"/>
                  <a:pt x="820" y="1249"/>
                </a:cubicBezTo>
                <a:cubicBezTo>
                  <a:pt x="819" y="1249"/>
                  <a:pt x="818" y="1250"/>
                  <a:pt x="817" y="1250"/>
                </a:cubicBezTo>
                <a:cubicBezTo>
                  <a:pt x="818" y="1253"/>
                  <a:pt x="819" y="1256"/>
                  <a:pt x="820" y="1259"/>
                </a:cubicBezTo>
                <a:close/>
                <a:moveTo>
                  <a:pt x="1706" y="403"/>
                </a:moveTo>
                <a:cubicBezTo>
                  <a:pt x="1710" y="403"/>
                  <a:pt x="1712" y="401"/>
                  <a:pt x="1714" y="403"/>
                </a:cubicBezTo>
                <a:cubicBezTo>
                  <a:pt x="1715" y="402"/>
                  <a:pt x="1715" y="401"/>
                  <a:pt x="1716" y="400"/>
                </a:cubicBezTo>
                <a:cubicBezTo>
                  <a:pt x="1713" y="400"/>
                  <a:pt x="1714" y="397"/>
                  <a:pt x="1712" y="396"/>
                </a:cubicBezTo>
                <a:cubicBezTo>
                  <a:pt x="1708" y="397"/>
                  <a:pt x="1709" y="400"/>
                  <a:pt x="1706" y="403"/>
                </a:cubicBezTo>
                <a:close/>
                <a:moveTo>
                  <a:pt x="1648" y="680"/>
                </a:moveTo>
                <a:cubicBezTo>
                  <a:pt x="1646" y="682"/>
                  <a:pt x="1643" y="681"/>
                  <a:pt x="1641" y="683"/>
                </a:cubicBezTo>
                <a:cubicBezTo>
                  <a:pt x="1642" y="685"/>
                  <a:pt x="1642" y="686"/>
                  <a:pt x="1643" y="687"/>
                </a:cubicBezTo>
                <a:cubicBezTo>
                  <a:pt x="1649" y="686"/>
                  <a:pt x="1649" y="686"/>
                  <a:pt x="1648" y="680"/>
                </a:cubicBezTo>
                <a:close/>
                <a:moveTo>
                  <a:pt x="1129" y="440"/>
                </a:moveTo>
                <a:cubicBezTo>
                  <a:pt x="1133" y="441"/>
                  <a:pt x="1133" y="441"/>
                  <a:pt x="1136" y="438"/>
                </a:cubicBezTo>
                <a:cubicBezTo>
                  <a:pt x="1133" y="437"/>
                  <a:pt x="1129" y="437"/>
                  <a:pt x="1127" y="431"/>
                </a:cubicBezTo>
                <a:cubicBezTo>
                  <a:pt x="1127" y="436"/>
                  <a:pt x="1127" y="438"/>
                  <a:pt x="1129" y="440"/>
                </a:cubicBezTo>
                <a:close/>
                <a:moveTo>
                  <a:pt x="1219" y="1403"/>
                </a:moveTo>
                <a:cubicBezTo>
                  <a:pt x="1217" y="1405"/>
                  <a:pt x="1215" y="1408"/>
                  <a:pt x="1212" y="1409"/>
                </a:cubicBezTo>
                <a:cubicBezTo>
                  <a:pt x="1211" y="1410"/>
                  <a:pt x="1212" y="1410"/>
                  <a:pt x="1212" y="1411"/>
                </a:cubicBezTo>
                <a:cubicBezTo>
                  <a:pt x="1214" y="1412"/>
                  <a:pt x="1216" y="1413"/>
                  <a:pt x="1219" y="1411"/>
                </a:cubicBezTo>
                <a:cubicBezTo>
                  <a:pt x="1218" y="1409"/>
                  <a:pt x="1222" y="1406"/>
                  <a:pt x="1219" y="1403"/>
                </a:cubicBezTo>
                <a:close/>
                <a:moveTo>
                  <a:pt x="506" y="1091"/>
                </a:moveTo>
                <a:cubicBezTo>
                  <a:pt x="512" y="1093"/>
                  <a:pt x="516" y="1093"/>
                  <a:pt x="516" y="1090"/>
                </a:cubicBezTo>
                <a:cubicBezTo>
                  <a:pt x="516" y="1088"/>
                  <a:pt x="514" y="1088"/>
                  <a:pt x="512" y="1086"/>
                </a:cubicBezTo>
                <a:cubicBezTo>
                  <a:pt x="510" y="1088"/>
                  <a:pt x="508" y="1090"/>
                  <a:pt x="506" y="1091"/>
                </a:cubicBezTo>
                <a:close/>
                <a:moveTo>
                  <a:pt x="1107" y="1199"/>
                </a:moveTo>
                <a:cubicBezTo>
                  <a:pt x="1108" y="1199"/>
                  <a:pt x="1108" y="1198"/>
                  <a:pt x="1108" y="1198"/>
                </a:cubicBezTo>
                <a:cubicBezTo>
                  <a:pt x="1107" y="1197"/>
                  <a:pt x="1108" y="1195"/>
                  <a:pt x="1106" y="1194"/>
                </a:cubicBezTo>
                <a:cubicBezTo>
                  <a:pt x="1104" y="1194"/>
                  <a:pt x="1102" y="1195"/>
                  <a:pt x="1099" y="1195"/>
                </a:cubicBezTo>
                <a:cubicBezTo>
                  <a:pt x="1103" y="1200"/>
                  <a:pt x="1103" y="1200"/>
                  <a:pt x="1107" y="1199"/>
                </a:cubicBezTo>
                <a:close/>
                <a:moveTo>
                  <a:pt x="1364" y="1150"/>
                </a:moveTo>
                <a:cubicBezTo>
                  <a:pt x="1362" y="1149"/>
                  <a:pt x="1361" y="1148"/>
                  <a:pt x="1358" y="1149"/>
                </a:cubicBezTo>
                <a:cubicBezTo>
                  <a:pt x="1358" y="1150"/>
                  <a:pt x="1357" y="1151"/>
                  <a:pt x="1357" y="1152"/>
                </a:cubicBezTo>
                <a:cubicBezTo>
                  <a:pt x="1359" y="1154"/>
                  <a:pt x="1363" y="1153"/>
                  <a:pt x="1366" y="1157"/>
                </a:cubicBezTo>
                <a:cubicBezTo>
                  <a:pt x="1365" y="1154"/>
                  <a:pt x="1364" y="1152"/>
                  <a:pt x="1364" y="1150"/>
                </a:cubicBezTo>
                <a:close/>
                <a:moveTo>
                  <a:pt x="1629" y="730"/>
                </a:moveTo>
                <a:cubicBezTo>
                  <a:pt x="1626" y="731"/>
                  <a:pt x="1623" y="730"/>
                  <a:pt x="1622" y="732"/>
                </a:cubicBezTo>
                <a:cubicBezTo>
                  <a:pt x="1621" y="734"/>
                  <a:pt x="1617" y="734"/>
                  <a:pt x="1620" y="738"/>
                </a:cubicBezTo>
                <a:cubicBezTo>
                  <a:pt x="1624" y="737"/>
                  <a:pt x="1627" y="735"/>
                  <a:pt x="1629" y="730"/>
                </a:cubicBezTo>
                <a:close/>
                <a:moveTo>
                  <a:pt x="740" y="1386"/>
                </a:moveTo>
                <a:cubicBezTo>
                  <a:pt x="737" y="1385"/>
                  <a:pt x="736" y="1384"/>
                  <a:pt x="734" y="1384"/>
                </a:cubicBezTo>
                <a:cubicBezTo>
                  <a:pt x="732" y="1385"/>
                  <a:pt x="729" y="1385"/>
                  <a:pt x="726" y="1386"/>
                </a:cubicBezTo>
                <a:cubicBezTo>
                  <a:pt x="727" y="1387"/>
                  <a:pt x="727" y="1388"/>
                  <a:pt x="727" y="1389"/>
                </a:cubicBezTo>
                <a:cubicBezTo>
                  <a:pt x="731" y="1388"/>
                  <a:pt x="734" y="1387"/>
                  <a:pt x="740" y="1386"/>
                </a:cubicBezTo>
                <a:close/>
                <a:moveTo>
                  <a:pt x="120" y="1263"/>
                </a:moveTo>
                <a:cubicBezTo>
                  <a:pt x="120" y="1264"/>
                  <a:pt x="121" y="1266"/>
                  <a:pt x="121" y="1267"/>
                </a:cubicBezTo>
                <a:cubicBezTo>
                  <a:pt x="122" y="1268"/>
                  <a:pt x="123" y="1268"/>
                  <a:pt x="124" y="1269"/>
                </a:cubicBezTo>
                <a:cubicBezTo>
                  <a:pt x="126" y="1268"/>
                  <a:pt x="127" y="1266"/>
                  <a:pt x="128" y="1265"/>
                </a:cubicBezTo>
                <a:cubicBezTo>
                  <a:pt x="126" y="1265"/>
                  <a:pt x="126" y="1262"/>
                  <a:pt x="124" y="1261"/>
                </a:cubicBezTo>
                <a:cubicBezTo>
                  <a:pt x="123" y="1262"/>
                  <a:pt x="121" y="1261"/>
                  <a:pt x="120" y="1263"/>
                </a:cubicBezTo>
                <a:close/>
                <a:moveTo>
                  <a:pt x="852" y="365"/>
                </a:moveTo>
                <a:cubicBezTo>
                  <a:pt x="856" y="362"/>
                  <a:pt x="856" y="362"/>
                  <a:pt x="854" y="357"/>
                </a:cubicBezTo>
                <a:cubicBezTo>
                  <a:pt x="850" y="361"/>
                  <a:pt x="850" y="361"/>
                  <a:pt x="852" y="365"/>
                </a:cubicBezTo>
                <a:close/>
                <a:moveTo>
                  <a:pt x="613" y="1150"/>
                </a:moveTo>
                <a:cubicBezTo>
                  <a:pt x="614" y="1150"/>
                  <a:pt x="615" y="1150"/>
                  <a:pt x="616" y="1148"/>
                </a:cubicBezTo>
                <a:cubicBezTo>
                  <a:pt x="615" y="1145"/>
                  <a:pt x="614" y="1142"/>
                  <a:pt x="612" y="1136"/>
                </a:cubicBezTo>
                <a:cubicBezTo>
                  <a:pt x="612" y="1142"/>
                  <a:pt x="609" y="1146"/>
                  <a:pt x="613" y="1150"/>
                </a:cubicBezTo>
                <a:close/>
                <a:moveTo>
                  <a:pt x="478" y="970"/>
                </a:moveTo>
                <a:cubicBezTo>
                  <a:pt x="481" y="970"/>
                  <a:pt x="483" y="968"/>
                  <a:pt x="484" y="965"/>
                </a:cubicBezTo>
                <a:cubicBezTo>
                  <a:pt x="482" y="963"/>
                  <a:pt x="479" y="963"/>
                  <a:pt x="477" y="964"/>
                </a:cubicBezTo>
                <a:cubicBezTo>
                  <a:pt x="476" y="966"/>
                  <a:pt x="476" y="968"/>
                  <a:pt x="478" y="970"/>
                </a:cubicBezTo>
                <a:close/>
                <a:moveTo>
                  <a:pt x="1001" y="447"/>
                </a:moveTo>
                <a:cubicBezTo>
                  <a:pt x="999" y="445"/>
                  <a:pt x="996" y="444"/>
                  <a:pt x="994" y="447"/>
                </a:cubicBezTo>
                <a:cubicBezTo>
                  <a:pt x="994" y="448"/>
                  <a:pt x="995" y="450"/>
                  <a:pt x="995" y="451"/>
                </a:cubicBezTo>
                <a:cubicBezTo>
                  <a:pt x="999" y="451"/>
                  <a:pt x="1001" y="450"/>
                  <a:pt x="1001" y="447"/>
                </a:cubicBezTo>
                <a:close/>
                <a:moveTo>
                  <a:pt x="1023" y="1521"/>
                </a:moveTo>
                <a:cubicBezTo>
                  <a:pt x="1019" y="1524"/>
                  <a:pt x="1019" y="1524"/>
                  <a:pt x="1021" y="1530"/>
                </a:cubicBezTo>
                <a:cubicBezTo>
                  <a:pt x="1025" y="1526"/>
                  <a:pt x="1025" y="1526"/>
                  <a:pt x="1023" y="1521"/>
                </a:cubicBezTo>
                <a:close/>
                <a:moveTo>
                  <a:pt x="154" y="1277"/>
                </a:moveTo>
                <a:cubicBezTo>
                  <a:pt x="152" y="1271"/>
                  <a:pt x="146" y="1274"/>
                  <a:pt x="143" y="1271"/>
                </a:cubicBezTo>
                <a:cubicBezTo>
                  <a:pt x="145" y="1276"/>
                  <a:pt x="149" y="1276"/>
                  <a:pt x="154" y="1277"/>
                </a:cubicBezTo>
                <a:close/>
                <a:moveTo>
                  <a:pt x="1518" y="1106"/>
                </a:moveTo>
                <a:cubicBezTo>
                  <a:pt x="1521" y="1104"/>
                  <a:pt x="1521" y="1101"/>
                  <a:pt x="1518" y="1099"/>
                </a:cubicBezTo>
                <a:cubicBezTo>
                  <a:pt x="1517" y="1099"/>
                  <a:pt x="1515" y="1099"/>
                  <a:pt x="1514" y="1100"/>
                </a:cubicBezTo>
                <a:cubicBezTo>
                  <a:pt x="1514" y="1104"/>
                  <a:pt x="1515" y="1106"/>
                  <a:pt x="1518" y="1106"/>
                </a:cubicBezTo>
                <a:close/>
                <a:moveTo>
                  <a:pt x="365" y="762"/>
                </a:moveTo>
                <a:cubicBezTo>
                  <a:pt x="365" y="758"/>
                  <a:pt x="363" y="756"/>
                  <a:pt x="360" y="755"/>
                </a:cubicBezTo>
                <a:cubicBezTo>
                  <a:pt x="359" y="758"/>
                  <a:pt x="357" y="760"/>
                  <a:pt x="360" y="764"/>
                </a:cubicBezTo>
                <a:cubicBezTo>
                  <a:pt x="362" y="762"/>
                  <a:pt x="364" y="763"/>
                  <a:pt x="365" y="762"/>
                </a:cubicBezTo>
                <a:close/>
                <a:moveTo>
                  <a:pt x="1427" y="857"/>
                </a:moveTo>
                <a:cubicBezTo>
                  <a:pt x="1427" y="857"/>
                  <a:pt x="1428" y="856"/>
                  <a:pt x="1429" y="856"/>
                </a:cubicBezTo>
                <a:cubicBezTo>
                  <a:pt x="1430" y="854"/>
                  <a:pt x="1429" y="853"/>
                  <a:pt x="1429" y="852"/>
                </a:cubicBezTo>
                <a:cubicBezTo>
                  <a:pt x="1427" y="851"/>
                  <a:pt x="1424" y="850"/>
                  <a:pt x="1423" y="849"/>
                </a:cubicBezTo>
                <a:cubicBezTo>
                  <a:pt x="1423" y="850"/>
                  <a:pt x="1426" y="856"/>
                  <a:pt x="1427" y="857"/>
                </a:cubicBezTo>
                <a:close/>
                <a:moveTo>
                  <a:pt x="578" y="78"/>
                </a:moveTo>
                <a:cubicBezTo>
                  <a:pt x="577" y="79"/>
                  <a:pt x="576" y="79"/>
                  <a:pt x="575" y="79"/>
                </a:cubicBezTo>
                <a:cubicBezTo>
                  <a:pt x="576" y="82"/>
                  <a:pt x="577" y="85"/>
                  <a:pt x="578" y="88"/>
                </a:cubicBezTo>
                <a:cubicBezTo>
                  <a:pt x="579" y="88"/>
                  <a:pt x="580" y="88"/>
                  <a:pt x="581" y="87"/>
                </a:cubicBezTo>
                <a:cubicBezTo>
                  <a:pt x="580" y="84"/>
                  <a:pt x="579" y="81"/>
                  <a:pt x="578" y="78"/>
                </a:cubicBezTo>
                <a:close/>
                <a:moveTo>
                  <a:pt x="940" y="242"/>
                </a:moveTo>
                <a:cubicBezTo>
                  <a:pt x="938" y="243"/>
                  <a:pt x="937" y="245"/>
                  <a:pt x="937" y="246"/>
                </a:cubicBezTo>
                <a:cubicBezTo>
                  <a:pt x="936" y="248"/>
                  <a:pt x="933" y="247"/>
                  <a:pt x="934" y="250"/>
                </a:cubicBezTo>
                <a:cubicBezTo>
                  <a:pt x="937" y="249"/>
                  <a:pt x="940" y="248"/>
                  <a:pt x="943" y="247"/>
                </a:cubicBezTo>
                <a:cubicBezTo>
                  <a:pt x="942" y="244"/>
                  <a:pt x="942" y="244"/>
                  <a:pt x="940" y="242"/>
                </a:cubicBezTo>
                <a:close/>
                <a:moveTo>
                  <a:pt x="945" y="1459"/>
                </a:moveTo>
                <a:cubicBezTo>
                  <a:pt x="946" y="1455"/>
                  <a:pt x="944" y="1453"/>
                  <a:pt x="939" y="1453"/>
                </a:cubicBezTo>
                <a:cubicBezTo>
                  <a:pt x="940" y="1459"/>
                  <a:pt x="940" y="1459"/>
                  <a:pt x="945" y="1459"/>
                </a:cubicBezTo>
                <a:close/>
                <a:moveTo>
                  <a:pt x="550" y="1285"/>
                </a:moveTo>
                <a:cubicBezTo>
                  <a:pt x="551" y="1286"/>
                  <a:pt x="547" y="1287"/>
                  <a:pt x="549" y="1288"/>
                </a:cubicBezTo>
                <a:cubicBezTo>
                  <a:pt x="550" y="1289"/>
                  <a:pt x="551" y="1289"/>
                  <a:pt x="551" y="1290"/>
                </a:cubicBezTo>
                <a:cubicBezTo>
                  <a:pt x="552" y="1288"/>
                  <a:pt x="553" y="1286"/>
                  <a:pt x="554" y="1284"/>
                </a:cubicBezTo>
                <a:cubicBezTo>
                  <a:pt x="553" y="1283"/>
                  <a:pt x="551" y="1282"/>
                  <a:pt x="550" y="1281"/>
                </a:cubicBezTo>
                <a:cubicBezTo>
                  <a:pt x="548" y="1282"/>
                  <a:pt x="549" y="1284"/>
                  <a:pt x="550" y="1285"/>
                </a:cubicBezTo>
                <a:close/>
                <a:moveTo>
                  <a:pt x="640" y="442"/>
                </a:moveTo>
                <a:cubicBezTo>
                  <a:pt x="640" y="444"/>
                  <a:pt x="641" y="444"/>
                  <a:pt x="641" y="445"/>
                </a:cubicBezTo>
                <a:cubicBezTo>
                  <a:pt x="643" y="446"/>
                  <a:pt x="644" y="444"/>
                  <a:pt x="644" y="444"/>
                </a:cubicBezTo>
                <a:cubicBezTo>
                  <a:pt x="646" y="442"/>
                  <a:pt x="647" y="440"/>
                  <a:pt x="648" y="438"/>
                </a:cubicBezTo>
                <a:cubicBezTo>
                  <a:pt x="644" y="437"/>
                  <a:pt x="643" y="441"/>
                  <a:pt x="640" y="442"/>
                </a:cubicBezTo>
                <a:close/>
                <a:moveTo>
                  <a:pt x="681" y="417"/>
                </a:moveTo>
                <a:cubicBezTo>
                  <a:pt x="679" y="417"/>
                  <a:pt x="677" y="417"/>
                  <a:pt x="676" y="419"/>
                </a:cubicBezTo>
                <a:cubicBezTo>
                  <a:pt x="677" y="420"/>
                  <a:pt x="677" y="422"/>
                  <a:pt x="678" y="423"/>
                </a:cubicBezTo>
                <a:cubicBezTo>
                  <a:pt x="680" y="423"/>
                  <a:pt x="682" y="422"/>
                  <a:pt x="686" y="421"/>
                </a:cubicBezTo>
                <a:cubicBezTo>
                  <a:pt x="683" y="420"/>
                  <a:pt x="682" y="418"/>
                  <a:pt x="681" y="417"/>
                </a:cubicBezTo>
                <a:close/>
                <a:moveTo>
                  <a:pt x="437" y="1559"/>
                </a:moveTo>
                <a:cubicBezTo>
                  <a:pt x="438" y="1560"/>
                  <a:pt x="440" y="1560"/>
                  <a:pt x="440" y="1562"/>
                </a:cubicBezTo>
                <a:cubicBezTo>
                  <a:pt x="441" y="1563"/>
                  <a:pt x="437" y="1564"/>
                  <a:pt x="441" y="1566"/>
                </a:cubicBezTo>
                <a:cubicBezTo>
                  <a:pt x="442" y="1563"/>
                  <a:pt x="445" y="1563"/>
                  <a:pt x="446" y="1559"/>
                </a:cubicBezTo>
                <a:cubicBezTo>
                  <a:pt x="443" y="1560"/>
                  <a:pt x="441" y="1556"/>
                  <a:pt x="437" y="1559"/>
                </a:cubicBezTo>
                <a:close/>
                <a:moveTo>
                  <a:pt x="1437" y="1340"/>
                </a:moveTo>
                <a:cubicBezTo>
                  <a:pt x="1438" y="1342"/>
                  <a:pt x="1439" y="1341"/>
                  <a:pt x="1440" y="1341"/>
                </a:cubicBezTo>
                <a:cubicBezTo>
                  <a:pt x="1441" y="1339"/>
                  <a:pt x="1444" y="1337"/>
                  <a:pt x="1442" y="1332"/>
                </a:cubicBezTo>
                <a:cubicBezTo>
                  <a:pt x="1438" y="1334"/>
                  <a:pt x="1437" y="1337"/>
                  <a:pt x="1437" y="1340"/>
                </a:cubicBezTo>
                <a:close/>
                <a:moveTo>
                  <a:pt x="928" y="462"/>
                </a:moveTo>
                <a:cubicBezTo>
                  <a:pt x="927" y="459"/>
                  <a:pt x="930" y="457"/>
                  <a:pt x="928" y="454"/>
                </a:cubicBezTo>
                <a:cubicBezTo>
                  <a:pt x="927" y="454"/>
                  <a:pt x="926" y="452"/>
                  <a:pt x="924" y="453"/>
                </a:cubicBezTo>
                <a:cubicBezTo>
                  <a:pt x="925" y="455"/>
                  <a:pt x="924" y="457"/>
                  <a:pt x="922" y="458"/>
                </a:cubicBezTo>
                <a:cubicBezTo>
                  <a:pt x="924" y="459"/>
                  <a:pt x="926" y="460"/>
                  <a:pt x="928" y="462"/>
                </a:cubicBezTo>
                <a:close/>
                <a:moveTo>
                  <a:pt x="277" y="776"/>
                </a:moveTo>
                <a:cubicBezTo>
                  <a:pt x="273" y="774"/>
                  <a:pt x="273" y="772"/>
                  <a:pt x="271" y="771"/>
                </a:cubicBezTo>
                <a:cubicBezTo>
                  <a:pt x="269" y="773"/>
                  <a:pt x="266" y="768"/>
                  <a:pt x="264" y="772"/>
                </a:cubicBezTo>
                <a:cubicBezTo>
                  <a:pt x="268" y="773"/>
                  <a:pt x="270" y="777"/>
                  <a:pt x="277" y="776"/>
                </a:cubicBezTo>
                <a:close/>
                <a:moveTo>
                  <a:pt x="1505" y="421"/>
                </a:moveTo>
                <a:cubicBezTo>
                  <a:pt x="1506" y="420"/>
                  <a:pt x="1508" y="421"/>
                  <a:pt x="1509" y="419"/>
                </a:cubicBezTo>
                <a:cubicBezTo>
                  <a:pt x="1509" y="417"/>
                  <a:pt x="1509" y="415"/>
                  <a:pt x="1507" y="414"/>
                </a:cubicBezTo>
                <a:cubicBezTo>
                  <a:pt x="1506" y="415"/>
                  <a:pt x="1505" y="415"/>
                  <a:pt x="1502" y="416"/>
                </a:cubicBezTo>
                <a:cubicBezTo>
                  <a:pt x="1503" y="418"/>
                  <a:pt x="1503" y="420"/>
                  <a:pt x="1505" y="421"/>
                </a:cubicBezTo>
                <a:close/>
                <a:moveTo>
                  <a:pt x="941" y="1483"/>
                </a:moveTo>
                <a:cubicBezTo>
                  <a:pt x="941" y="1485"/>
                  <a:pt x="941" y="1487"/>
                  <a:pt x="943" y="1488"/>
                </a:cubicBezTo>
                <a:cubicBezTo>
                  <a:pt x="945" y="1488"/>
                  <a:pt x="946" y="1485"/>
                  <a:pt x="949" y="1484"/>
                </a:cubicBezTo>
                <a:cubicBezTo>
                  <a:pt x="946" y="1481"/>
                  <a:pt x="943" y="1481"/>
                  <a:pt x="941" y="1483"/>
                </a:cubicBezTo>
                <a:close/>
                <a:moveTo>
                  <a:pt x="1124" y="9"/>
                </a:moveTo>
                <a:cubicBezTo>
                  <a:pt x="1125" y="6"/>
                  <a:pt x="1125" y="3"/>
                  <a:pt x="1126" y="0"/>
                </a:cubicBezTo>
                <a:cubicBezTo>
                  <a:pt x="1119" y="4"/>
                  <a:pt x="1119" y="4"/>
                  <a:pt x="1124" y="9"/>
                </a:cubicBezTo>
                <a:close/>
                <a:moveTo>
                  <a:pt x="1673" y="1253"/>
                </a:moveTo>
                <a:cubicBezTo>
                  <a:pt x="1671" y="1255"/>
                  <a:pt x="1673" y="1257"/>
                  <a:pt x="1673" y="1259"/>
                </a:cubicBezTo>
                <a:cubicBezTo>
                  <a:pt x="1676" y="1259"/>
                  <a:pt x="1678" y="1258"/>
                  <a:pt x="1681" y="1256"/>
                </a:cubicBezTo>
                <a:cubicBezTo>
                  <a:pt x="1678" y="1256"/>
                  <a:pt x="1676" y="1252"/>
                  <a:pt x="1673" y="1253"/>
                </a:cubicBezTo>
                <a:close/>
                <a:moveTo>
                  <a:pt x="1377" y="1362"/>
                </a:moveTo>
                <a:cubicBezTo>
                  <a:pt x="1376" y="1361"/>
                  <a:pt x="1374" y="1363"/>
                  <a:pt x="1372" y="1361"/>
                </a:cubicBezTo>
                <a:cubicBezTo>
                  <a:pt x="1371" y="1363"/>
                  <a:pt x="1370" y="1365"/>
                  <a:pt x="1368" y="1368"/>
                </a:cubicBezTo>
                <a:cubicBezTo>
                  <a:pt x="1373" y="1367"/>
                  <a:pt x="1377" y="1367"/>
                  <a:pt x="1377" y="1362"/>
                </a:cubicBezTo>
                <a:close/>
                <a:moveTo>
                  <a:pt x="649" y="587"/>
                </a:moveTo>
                <a:cubicBezTo>
                  <a:pt x="648" y="586"/>
                  <a:pt x="646" y="584"/>
                  <a:pt x="645" y="582"/>
                </a:cubicBezTo>
                <a:cubicBezTo>
                  <a:pt x="643" y="585"/>
                  <a:pt x="642" y="587"/>
                  <a:pt x="645" y="590"/>
                </a:cubicBezTo>
                <a:cubicBezTo>
                  <a:pt x="646" y="589"/>
                  <a:pt x="649" y="590"/>
                  <a:pt x="649" y="587"/>
                </a:cubicBezTo>
                <a:close/>
                <a:moveTo>
                  <a:pt x="1368" y="1372"/>
                </a:moveTo>
                <a:cubicBezTo>
                  <a:pt x="1366" y="1372"/>
                  <a:pt x="1366" y="1371"/>
                  <a:pt x="1364" y="1371"/>
                </a:cubicBezTo>
                <a:cubicBezTo>
                  <a:pt x="1362" y="1375"/>
                  <a:pt x="1368" y="1376"/>
                  <a:pt x="1368" y="1378"/>
                </a:cubicBezTo>
                <a:cubicBezTo>
                  <a:pt x="1368" y="1380"/>
                  <a:pt x="1366" y="1381"/>
                  <a:pt x="1368" y="1382"/>
                </a:cubicBezTo>
                <a:cubicBezTo>
                  <a:pt x="1368" y="1382"/>
                  <a:pt x="1369" y="1382"/>
                  <a:pt x="1370" y="1381"/>
                </a:cubicBezTo>
                <a:cubicBezTo>
                  <a:pt x="1369" y="1378"/>
                  <a:pt x="1369" y="1375"/>
                  <a:pt x="1368" y="1372"/>
                </a:cubicBezTo>
                <a:close/>
                <a:moveTo>
                  <a:pt x="616" y="292"/>
                </a:moveTo>
                <a:cubicBezTo>
                  <a:pt x="613" y="291"/>
                  <a:pt x="610" y="290"/>
                  <a:pt x="606" y="290"/>
                </a:cubicBezTo>
                <a:cubicBezTo>
                  <a:pt x="608" y="292"/>
                  <a:pt x="609" y="294"/>
                  <a:pt x="608" y="297"/>
                </a:cubicBezTo>
                <a:cubicBezTo>
                  <a:pt x="610" y="294"/>
                  <a:pt x="614" y="296"/>
                  <a:pt x="616" y="292"/>
                </a:cubicBezTo>
                <a:close/>
                <a:moveTo>
                  <a:pt x="790" y="1619"/>
                </a:moveTo>
                <a:cubicBezTo>
                  <a:pt x="789" y="1619"/>
                  <a:pt x="788" y="1619"/>
                  <a:pt x="786" y="1620"/>
                </a:cubicBezTo>
                <a:cubicBezTo>
                  <a:pt x="788" y="1623"/>
                  <a:pt x="787" y="1627"/>
                  <a:pt x="792" y="1628"/>
                </a:cubicBezTo>
                <a:cubicBezTo>
                  <a:pt x="791" y="1625"/>
                  <a:pt x="791" y="1622"/>
                  <a:pt x="790" y="1619"/>
                </a:cubicBezTo>
                <a:close/>
                <a:moveTo>
                  <a:pt x="670" y="550"/>
                </a:moveTo>
                <a:cubicBezTo>
                  <a:pt x="672" y="548"/>
                  <a:pt x="675" y="549"/>
                  <a:pt x="677" y="547"/>
                </a:cubicBezTo>
                <a:cubicBezTo>
                  <a:pt x="676" y="543"/>
                  <a:pt x="672" y="546"/>
                  <a:pt x="671" y="543"/>
                </a:cubicBezTo>
                <a:cubicBezTo>
                  <a:pt x="670" y="546"/>
                  <a:pt x="668" y="547"/>
                  <a:pt x="670" y="550"/>
                </a:cubicBezTo>
                <a:close/>
                <a:moveTo>
                  <a:pt x="523" y="522"/>
                </a:moveTo>
                <a:cubicBezTo>
                  <a:pt x="529" y="520"/>
                  <a:pt x="533" y="527"/>
                  <a:pt x="538" y="522"/>
                </a:cubicBezTo>
                <a:cubicBezTo>
                  <a:pt x="533" y="520"/>
                  <a:pt x="530" y="517"/>
                  <a:pt x="523" y="522"/>
                </a:cubicBezTo>
                <a:close/>
                <a:moveTo>
                  <a:pt x="99" y="644"/>
                </a:moveTo>
                <a:cubicBezTo>
                  <a:pt x="101" y="644"/>
                  <a:pt x="103" y="644"/>
                  <a:pt x="104" y="642"/>
                </a:cubicBezTo>
                <a:cubicBezTo>
                  <a:pt x="103" y="641"/>
                  <a:pt x="104" y="639"/>
                  <a:pt x="102" y="638"/>
                </a:cubicBezTo>
                <a:cubicBezTo>
                  <a:pt x="101" y="638"/>
                  <a:pt x="99" y="639"/>
                  <a:pt x="97" y="639"/>
                </a:cubicBezTo>
                <a:cubicBezTo>
                  <a:pt x="98" y="641"/>
                  <a:pt x="98" y="643"/>
                  <a:pt x="99" y="644"/>
                </a:cubicBezTo>
                <a:close/>
                <a:moveTo>
                  <a:pt x="629" y="541"/>
                </a:moveTo>
                <a:cubicBezTo>
                  <a:pt x="629" y="543"/>
                  <a:pt x="629" y="545"/>
                  <a:pt x="631" y="546"/>
                </a:cubicBezTo>
                <a:cubicBezTo>
                  <a:pt x="632" y="545"/>
                  <a:pt x="634" y="546"/>
                  <a:pt x="635" y="544"/>
                </a:cubicBezTo>
                <a:cubicBezTo>
                  <a:pt x="635" y="543"/>
                  <a:pt x="634" y="541"/>
                  <a:pt x="634" y="539"/>
                </a:cubicBezTo>
                <a:cubicBezTo>
                  <a:pt x="632" y="540"/>
                  <a:pt x="630" y="540"/>
                  <a:pt x="629" y="541"/>
                </a:cubicBezTo>
                <a:close/>
                <a:moveTo>
                  <a:pt x="1668" y="652"/>
                </a:moveTo>
                <a:cubicBezTo>
                  <a:pt x="1664" y="652"/>
                  <a:pt x="1662" y="653"/>
                  <a:pt x="1659" y="654"/>
                </a:cubicBezTo>
                <a:cubicBezTo>
                  <a:pt x="1661" y="656"/>
                  <a:pt x="1660" y="658"/>
                  <a:pt x="1662" y="659"/>
                </a:cubicBezTo>
                <a:cubicBezTo>
                  <a:pt x="1666" y="658"/>
                  <a:pt x="1666" y="655"/>
                  <a:pt x="1668" y="652"/>
                </a:cubicBezTo>
                <a:close/>
                <a:moveTo>
                  <a:pt x="1048" y="1165"/>
                </a:moveTo>
                <a:cubicBezTo>
                  <a:pt x="1049" y="1166"/>
                  <a:pt x="1050" y="1167"/>
                  <a:pt x="1051" y="1166"/>
                </a:cubicBezTo>
                <a:cubicBezTo>
                  <a:pt x="1052" y="1165"/>
                  <a:pt x="1053" y="1164"/>
                  <a:pt x="1054" y="1162"/>
                </a:cubicBezTo>
                <a:cubicBezTo>
                  <a:pt x="1052" y="1161"/>
                  <a:pt x="1051" y="1161"/>
                  <a:pt x="1050" y="1160"/>
                </a:cubicBezTo>
                <a:cubicBezTo>
                  <a:pt x="1048" y="1162"/>
                  <a:pt x="1046" y="1163"/>
                  <a:pt x="1044" y="1165"/>
                </a:cubicBezTo>
                <a:cubicBezTo>
                  <a:pt x="1045" y="1166"/>
                  <a:pt x="1047" y="1165"/>
                  <a:pt x="1048" y="1165"/>
                </a:cubicBezTo>
                <a:close/>
                <a:moveTo>
                  <a:pt x="403" y="1341"/>
                </a:moveTo>
                <a:cubicBezTo>
                  <a:pt x="402" y="1342"/>
                  <a:pt x="401" y="1344"/>
                  <a:pt x="400" y="1346"/>
                </a:cubicBezTo>
                <a:cubicBezTo>
                  <a:pt x="403" y="1345"/>
                  <a:pt x="405" y="1344"/>
                  <a:pt x="408" y="1344"/>
                </a:cubicBezTo>
                <a:cubicBezTo>
                  <a:pt x="406" y="1343"/>
                  <a:pt x="404" y="1342"/>
                  <a:pt x="403" y="1341"/>
                </a:cubicBezTo>
                <a:close/>
                <a:moveTo>
                  <a:pt x="249" y="993"/>
                </a:moveTo>
                <a:cubicBezTo>
                  <a:pt x="251" y="994"/>
                  <a:pt x="252" y="996"/>
                  <a:pt x="254" y="995"/>
                </a:cubicBezTo>
                <a:cubicBezTo>
                  <a:pt x="256" y="994"/>
                  <a:pt x="257" y="992"/>
                  <a:pt x="257" y="989"/>
                </a:cubicBezTo>
                <a:cubicBezTo>
                  <a:pt x="252" y="988"/>
                  <a:pt x="251" y="990"/>
                  <a:pt x="249" y="993"/>
                </a:cubicBezTo>
                <a:close/>
                <a:moveTo>
                  <a:pt x="344" y="1221"/>
                </a:moveTo>
                <a:cubicBezTo>
                  <a:pt x="344" y="1219"/>
                  <a:pt x="346" y="1218"/>
                  <a:pt x="345" y="1216"/>
                </a:cubicBezTo>
                <a:cubicBezTo>
                  <a:pt x="344" y="1215"/>
                  <a:pt x="342" y="1213"/>
                  <a:pt x="340" y="1214"/>
                </a:cubicBezTo>
                <a:cubicBezTo>
                  <a:pt x="338" y="1218"/>
                  <a:pt x="341" y="1220"/>
                  <a:pt x="344" y="1221"/>
                </a:cubicBezTo>
                <a:close/>
                <a:moveTo>
                  <a:pt x="527" y="660"/>
                </a:moveTo>
                <a:cubicBezTo>
                  <a:pt x="525" y="660"/>
                  <a:pt x="522" y="659"/>
                  <a:pt x="521" y="662"/>
                </a:cubicBezTo>
                <a:cubicBezTo>
                  <a:pt x="522" y="664"/>
                  <a:pt x="522" y="666"/>
                  <a:pt x="523" y="670"/>
                </a:cubicBezTo>
                <a:cubicBezTo>
                  <a:pt x="524" y="666"/>
                  <a:pt x="528" y="664"/>
                  <a:pt x="527" y="660"/>
                </a:cubicBezTo>
                <a:close/>
                <a:moveTo>
                  <a:pt x="592" y="1164"/>
                </a:moveTo>
                <a:cubicBezTo>
                  <a:pt x="595" y="1167"/>
                  <a:pt x="597" y="1167"/>
                  <a:pt x="600" y="1165"/>
                </a:cubicBezTo>
                <a:cubicBezTo>
                  <a:pt x="600" y="1163"/>
                  <a:pt x="599" y="1162"/>
                  <a:pt x="598" y="1159"/>
                </a:cubicBezTo>
                <a:cubicBezTo>
                  <a:pt x="596" y="1161"/>
                  <a:pt x="594" y="1163"/>
                  <a:pt x="592" y="1164"/>
                </a:cubicBezTo>
                <a:close/>
                <a:moveTo>
                  <a:pt x="1326" y="627"/>
                </a:moveTo>
                <a:cubicBezTo>
                  <a:pt x="1325" y="626"/>
                  <a:pt x="1324" y="625"/>
                  <a:pt x="1324" y="625"/>
                </a:cubicBezTo>
                <a:cubicBezTo>
                  <a:pt x="1322" y="626"/>
                  <a:pt x="1321" y="627"/>
                  <a:pt x="1320" y="628"/>
                </a:cubicBezTo>
                <a:cubicBezTo>
                  <a:pt x="1322" y="631"/>
                  <a:pt x="1323" y="632"/>
                  <a:pt x="1326" y="635"/>
                </a:cubicBezTo>
                <a:cubicBezTo>
                  <a:pt x="1325" y="631"/>
                  <a:pt x="1328" y="629"/>
                  <a:pt x="1326" y="627"/>
                </a:cubicBezTo>
                <a:close/>
                <a:moveTo>
                  <a:pt x="589" y="805"/>
                </a:moveTo>
                <a:cubicBezTo>
                  <a:pt x="590" y="810"/>
                  <a:pt x="593" y="812"/>
                  <a:pt x="597" y="815"/>
                </a:cubicBezTo>
                <a:cubicBezTo>
                  <a:pt x="596" y="811"/>
                  <a:pt x="596" y="811"/>
                  <a:pt x="589" y="805"/>
                </a:cubicBezTo>
                <a:close/>
                <a:moveTo>
                  <a:pt x="1487" y="450"/>
                </a:moveTo>
                <a:cubicBezTo>
                  <a:pt x="1484" y="449"/>
                  <a:pt x="1481" y="451"/>
                  <a:pt x="1481" y="454"/>
                </a:cubicBezTo>
                <a:cubicBezTo>
                  <a:pt x="1482" y="455"/>
                  <a:pt x="1483" y="456"/>
                  <a:pt x="1484" y="456"/>
                </a:cubicBezTo>
                <a:cubicBezTo>
                  <a:pt x="1487" y="455"/>
                  <a:pt x="1489" y="453"/>
                  <a:pt x="1487" y="450"/>
                </a:cubicBezTo>
                <a:close/>
                <a:moveTo>
                  <a:pt x="1231" y="967"/>
                </a:moveTo>
                <a:cubicBezTo>
                  <a:pt x="1230" y="968"/>
                  <a:pt x="1230" y="969"/>
                  <a:pt x="1229" y="970"/>
                </a:cubicBezTo>
                <a:cubicBezTo>
                  <a:pt x="1233" y="970"/>
                  <a:pt x="1236" y="973"/>
                  <a:pt x="1239" y="970"/>
                </a:cubicBezTo>
                <a:cubicBezTo>
                  <a:pt x="1237" y="967"/>
                  <a:pt x="1234" y="968"/>
                  <a:pt x="1231" y="967"/>
                </a:cubicBezTo>
                <a:close/>
                <a:moveTo>
                  <a:pt x="1210" y="672"/>
                </a:moveTo>
                <a:cubicBezTo>
                  <a:pt x="1211" y="670"/>
                  <a:pt x="1212" y="669"/>
                  <a:pt x="1213" y="666"/>
                </a:cubicBezTo>
                <a:cubicBezTo>
                  <a:pt x="1210" y="667"/>
                  <a:pt x="1207" y="666"/>
                  <a:pt x="1205" y="669"/>
                </a:cubicBezTo>
                <a:cubicBezTo>
                  <a:pt x="1206" y="671"/>
                  <a:pt x="1208" y="672"/>
                  <a:pt x="1210" y="672"/>
                </a:cubicBezTo>
                <a:close/>
                <a:moveTo>
                  <a:pt x="1332" y="1365"/>
                </a:moveTo>
                <a:cubicBezTo>
                  <a:pt x="1334" y="1365"/>
                  <a:pt x="1333" y="1369"/>
                  <a:pt x="1336" y="1368"/>
                </a:cubicBezTo>
                <a:cubicBezTo>
                  <a:pt x="1338" y="1368"/>
                  <a:pt x="1338" y="1366"/>
                  <a:pt x="1340" y="1365"/>
                </a:cubicBezTo>
                <a:cubicBezTo>
                  <a:pt x="1336" y="1363"/>
                  <a:pt x="1334" y="1361"/>
                  <a:pt x="1332" y="1365"/>
                </a:cubicBezTo>
                <a:close/>
                <a:moveTo>
                  <a:pt x="1316" y="774"/>
                </a:moveTo>
                <a:cubicBezTo>
                  <a:pt x="1315" y="775"/>
                  <a:pt x="1313" y="776"/>
                  <a:pt x="1315" y="778"/>
                </a:cubicBezTo>
                <a:cubicBezTo>
                  <a:pt x="1318" y="778"/>
                  <a:pt x="1320" y="777"/>
                  <a:pt x="1322" y="777"/>
                </a:cubicBezTo>
                <a:cubicBezTo>
                  <a:pt x="1320" y="776"/>
                  <a:pt x="1318" y="775"/>
                  <a:pt x="1316" y="774"/>
                </a:cubicBezTo>
                <a:close/>
                <a:moveTo>
                  <a:pt x="1379" y="706"/>
                </a:moveTo>
                <a:cubicBezTo>
                  <a:pt x="1382" y="703"/>
                  <a:pt x="1382" y="700"/>
                  <a:pt x="1380" y="698"/>
                </a:cubicBezTo>
                <a:cubicBezTo>
                  <a:pt x="1377" y="698"/>
                  <a:pt x="1377" y="700"/>
                  <a:pt x="1375" y="703"/>
                </a:cubicBezTo>
                <a:cubicBezTo>
                  <a:pt x="1379" y="702"/>
                  <a:pt x="1377" y="705"/>
                  <a:pt x="1379" y="706"/>
                </a:cubicBezTo>
                <a:close/>
                <a:moveTo>
                  <a:pt x="1213" y="1361"/>
                </a:moveTo>
                <a:cubicBezTo>
                  <a:pt x="1213" y="1363"/>
                  <a:pt x="1211" y="1364"/>
                  <a:pt x="1212" y="1366"/>
                </a:cubicBezTo>
                <a:cubicBezTo>
                  <a:pt x="1213" y="1367"/>
                  <a:pt x="1214" y="1367"/>
                  <a:pt x="1214" y="1367"/>
                </a:cubicBezTo>
                <a:cubicBezTo>
                  <a:pt x="1215" y="1366"/>
                  <a:pt x="1217" y="1366"/>
                  <a:pt x="1219" y="1364"/>
                </a:cubicBezTo>
                <a:cubicBezTo>
                  <a:pt x="1216" y="1362"/>
                  <a:pt x="1215" y="1361"/>
                  <a:pt x="1213" y="1361"/>
                </a:cubicBezTo>
                <a:close/>
                <a:moveTo>
                  <a:pt x="557" y="1124"/>
                </a:moveTo>
                <a:cubicBezTo>
                  <a:pt x="557" y="1120"/>
                  <a:pt x="563" y="1121"/>
                  <a:pt x="560" y="1117"/>
                </a:cubicBezTo>
                <a:cubicBezTo>
                  <a:pt x="556" y="1115"/>
                  <a:pt x="555" y="1118"/>
                  <a:pt x="554" y="1120"/>
                </a:cubicBezTo>
                <a:cubicBezTo>
                  <a:pt x="555" y="1121"/>
                  <a:pt x="556" y="1122"/>
                  <a:pt x="557" y="1124"/>
                </a:cubicBezTo>
                <a:close/>
                <a:moveTo>
                  <a:pt x="977" y="513"/>
                </a:moveTo>
                <a:cubicBezTo>
                  <a:pt x="976" y="513"/>
                  <a:pt x="975" y="512"/>
                  <a:pt x="974" y="511"/>
                </a:cubicBezTo>
                <a:cubicBezTo>
                  <a:pt x="973" y="512"/>
                  <a:pt x="972" y="513"/>
                  <a:pt x="971" y="515"/>
                </a:cubicBezTo>
                <a:cubicBezTo>
                  <a:pt x="973" y="516"/>
                  <a:pt x="971" y="518"/>
                  <a:pt x="975" y="520"/>
                </a:cubicBezTo>
                <a:cubicBezTo>
                  <a:pt x="976" y="517"/>
                  <a:pt x="976" y="515"/>
                  <a:pt x="977" y="513"/>
                </a:cubicBezTo>
                <a:close/>
                <a:moveTo>
                  <a:pt x="822" y="281"/>
                </a:moveTo>
                <a:cubicBezTo>
                  <a:pt x="824" y="282"/>
                  <a:pt x="826" y="281"/>
                  <a:pt x="827" y="279"/>
                </a:cubicBezTo>
                <a:cubicBezTo>
                  <a:pt x="826" y="278"/>
                  <a:pt x="827" y="276"/>
                  <a:pt x="825" y="275"/>
                </a:cubicBezTo>
                <a:cubicBezTo>
                  <a:pt x="822" y="276"/>
                  <a:pt x="821" y="278"/>
                  <a:pt x="822" y="281"/>
                </a:cubicBezTo>
                <a:close/>
                <a:moveTo>
                  <a:pt x="830" y="1466"/>
                </a:moveTo>
                <a:cubicBezTo>
                  <a:pt x="835" y="1465"/>
                  <a:pt x="838" y="1465"/>
                  <a:pt x="841" y="1463"/>
                </a:cubicBezTo>
                <a:cubicBezTo>
                  <a:pt x="841" y="1462"/>
                  <a:pt x="840" y="1461"/>
                  <a:pt x="840" y="1460"/>
                </a:cubicBezTo>
                <a:cubicBezTo>
                  <a:pt x="835" y="1460"/>
                  <a:pt x="834" y="1463"/>
                  <a:pt x="830" y="1466"/>
                </a:cubicBezTo>
                <a:close/>
                <a:moveTo>
                  <a:pt x="964" y="1334"/>
                </a:moveTo>
                <a:cubicBezTo>
                  <a:pt x="959" y="1332"/>
                  <a:pt x="957" y="1332"/>
                  <a:pt x="956" y="1335"/>
                </a:cubicBezTo>
                <a:cubicBezTo>
                  <a:pt x="957" y="1337"/>
                  <a:pt x="959" y="1337"/>
                  <a:pt x="960" y="1338"/>
                </a:cubicBezTo>
                <a:cubicBezTo>
                  <a:pt x="961" y="1336"/>
                  <a:pt x="963" y="1336"/>
                  <a:pt x="964" y="1334"/>
                </a:cubicBezTo>
                <a:close/>
                <a:moveTo>
                  <a:pt x="1742" y="599"/>
                </a:moveTo>
                <a:cubicBezTo>
                  <a:pt x="1741" y="601"/>
                  <a:pt x="1739" y="602"/>
                  <a:pt x="1740" y="605"/>
                </a:cubicBezTo>
                <a:cubicBezTo>
                  <a:pt x="1742" y="607"/>
                  <a:pt x="1744" y="605"/>
                  <a:pt x="1746" y="604"/>
                </a:cubicBezTo>
                <a:cubicBezTo>
                  <a:pt x="1745" y="602"/>
                  <a:pt x="1746" y="600"/>
                  <a:pt x="1742" y="599"/>
                </a:cubicBezTo>
                <a:close/>
                <a:moveTo>
                  <a:pt x="416" y="1443"/>
                </a:moveTo>
                <a:cubicBezTo>
                  <a:pt x="420" y="1444"/>
                  <a:pt x="422" y="1442"/>
                  <a:pt x="422" y="1439"/>
                </a:cubicBezTo>
                <a:cubicBezTo>
                  <a:pt x="421" y="1438"/>
                  <a:pt x="420" y="1437"/>
                  <a:pt x="417" y="1437"/>
                </a:cubicBezTo>
                <a:cubicBezTo>
                  <a:pt x="417" y="1439"/>
                  <a:pt x="417" y="1441"/>
                  <a:pt x="416" y="1443"/>
                </a:cubicBezTo>
                <a:close/>
                <a:moveTo>
                  <a:pt x="242" y="1069"/>
                </a:moveTo>
                <a:cubicBezTo>
                  <a:pt x="242" y="1070"/>
                  <a:pt x="242" y="1071"/>
                  <a:pt x="243" y="1072"/>
                </a:cubicBezTo>
                <a:cubicBezTo>
                  <a:pt x="245" y="1072"/>
                  <a:pt x="248" y="1071"/>
                  <a:pt x="250" y="1070"/>
                </a:cubicBezTo>
                <a:cubicBezTo>
                  <a:pt x="250" y="1069"/>
                  <a:pt x="249" y="1068"/>
                  <a:pt x="249" y="1067"/>
                </a:cubicBezTo>
                <a:cubicBezTo>
                  <a:pt x="246" y="1067"/>
                  <a:pt x="244" y="1067"/>
                  <a:pt x="242" y="1069"/>
                </a:cubicBezTo>
                <a:close/>
                <a:moveTo>
                  <a:pt x="483" y="697"/>
                </a:moveTo>
                <a:cubicBezTo>
                  <a:pt x="485" y="696"/>
                  <a:pt x="486" y="694"/>
                  <a:pt x="487" y="693"/>
                </a:cubicBezTo>
                <a:cubicBezTo>
                  <a:pt x="485" y="692"/>
                  <a:pt x="483" y="691"/>
                  <a:pt x="479" y="689"/>
                </a:cubicBezTo>
                <a:cubicBezTo>
                  <a:pt x="481" y="692"/>
                  <a:pt x="480" y="695"/>
                  <a:pt x="483" y="697"/>
                </a:cubicBezTo>
                <a:close/>
                <a:moveTo>
                  <a:pt x="853" y="1432"/>
                </a:moveTo>
                <a:cubicBezTo>
                  <a:pt x="855" y="1432"/>
                  <a:pt x="856" y="1431"/>
                  <a:pt x="858" y="1431"/>
                </a:cubicBezTo>
                <a:cubicBezTo>
                  <a:pt x="858" y="1430"/>
                  <a:pt x="859" y="1429"/>
                  <a:pt x="860" y="1427"/>
                </a:cubicBezTo>
                <a:cubicBezTo>
                  <a:pt x="858" y="1427"/>
                  <a:pt x="857" y="1425"/>
                  <a:pt x="854" y="1426"/>
                </a:cubicBezTo>
                <a:cubicBezTo>
                  <a:pt x="854" y="1428"/>
                  <a:pt x="853" y="1430"/>
                  <a:pt x="853" y="1432"/>
                </a:cubicBezTo>
                <a:close/>
                <a:moveTo>
                  <a:pt x="1457" y="1583"/>
                </a:moveTo>
                <a:cubicBezTo>
                  <a:pt x="1458" y="1586"/>
                  <a:pt x="1458" y="1588"/>
                  <a:pt x="1459" y="1591"/>
                </a:cubicBezTo>
                <a:cubicBezTo>
                  <a:pt x="1460" y="1591"/>
                  <a:pt x="1461" y="1591"/>
                  <a:pt x="1462" y="1591"/>
                </a:cubicBezTo>
                <a:cubicBezTo>
                  <a:pt x="1463" y="1586"/>
                  <a:pt x="1459" y="1585"/>
                  <a:pt x="1457" y="1583"/>
                </a:cubicBezTo>
                <a:close/>
                <a:moveTo>
                  <a:pt x="1282" y="1397"/>
                </a:moveTo>
                <a:cubicBezTo>
                  <a:pt x="1283" y="1394"/>
                  <a:pt x="1282" y="1393"/>
                  <a:pt x="1281" y="1391"/>
                </a:cubicBezTo>
                <a:cubicBezTo>
                  <a:pt x="1279" y="1392"/>
                  <a:pt x="1278" y="1392"/>
                  <a:pt x="1275" y="1393"/>
                </a:cubicBezTo>
                <a:cubicBezTo>
                  <a:pt x="1277" y="1396"/>
                  <a:pt x="1279" y="1398"/>
                  <a:pt x="1282" y="1397"/>
                </a:cubicBezTo>
                <a:close/>
                <a:moveTo>
                  <a:pt x="565" y="608"/>
                </a:moveTo>
                <a:cubicBezTo>
                  <a:pt x="567" y="610"/>
                  <a:pt x="567" y="610"/>
                  <a:pt x="572" y="611"/>
                </a:cubicBezTo>
                <a:cubicBezTo>
                  <a:pt x="572" y="609"/>
                  <a:pt x="572" y="608"/>
                  <a:pt x="573" y="606"/>
                </a:cubicBezTo>
                <a:cubicBezTo>
                  <a:pt x="570" y="606"/>
                  <a:pt x="567" y="606"/>
                  <a:pt x="565" y="608"/>
                </a:cubicBezTo>
                <a:close/>
                <a:moveTo>
                  <a:pt x="295" y="652"/>
                </a:moveTo>
                <a:cubicBezTo>
                  <a:pt x="294" y="651"/>
                  <a:pt x="293" y="650"/>
                  <a:pt x="293" y="649"/>
                </a:cubicBezTo>
                <a:cubicBezTo>
                  <a:pt x="291" y="652"/>
                  <a:pt x="289" y="654"/>
                  <a:pt x="285" y="656"/>
                </a:cubicBezTo>
                <a:cubicBezTo>
                  <a:pt x="293" y="655"/>
                  <a:pt x="293" y="655"/>
                  <a:pt x="295" y="652"/>
                </a:cubicBezTo>
                <a:close/>
                <a:moveTo>
                  <a:pt x="541" y="592"/>
                </a:moveTo>
                <a:cubicBezTo>
                  <a:pt x="538" y="590"/>
                  <a:pt x="537" y="587"/>
                  <a:pt x="535" y="583"/>
                </a:cubicBezTo>
                <a:cubicBezTo>
                  <a:pt x="535" y="587"/>
                  <a:pt x="536" y="590"/>
                  <a:pt x="538" y="595"/>
                </a:cubicBezTo>
                <a:cubicBezTo>
                  <a:pt x="539" y="594"/>
                  <a:pt x="540" y="594"/>
                  <a:pt x="541" y="592"/>
                </a:cubicBezTo>
                <a:close/>
                <a:moveTo>
                  <a:pt x="122" y="1227"/>
                </a:moveTo>
                <a:cubicBezTo>
                  <a:pt x="122" y="1228"/>
                  <a:pt x="122" y="1229"/>
                  <a:pt x="124" y="1229"/>
                </a:cubicBezTo>
                <a:cubicBezTo>
                  <a:pt x="126" y="1229"/>
                  <a:pt x="128" y="1229"/>
                  <a:pt x="130" y="1227"/>
                </a:cubicBezTo>
                <a:cubicBezTo>
                  <a:pt x="127" y="1225"/>
                  <a:pt x="125" y="1224"/>
                  <a:pt x="122" y="1227"/>
                </a:cubicBezTo>
                <a:close/>
                <a:moveTo>
                  <a:pt x="630" y="652"/>
                </a:moveTo>
                <a:cubicBezTo>
                  <a:pt x="626" y="653"/>
                  <a:pt x="626" y="656"/>
                  <a:pt x="623" y="660"/>
                </a:cubicBezTo>
                <a:cubicBezTo>
                  <a:pt x="626" y="659"/>
                  <a:pt x="627" y="658"/>
                  <a:pt x="629" y="658"/>
                </a:cubicBezTo>
                <a:cubicBezTo>
                  <a:pt x="629" y="656"/>
                  <a:pt x="630" y="654"/>
                  <a:pt x="630" y="652"/>
                </a:cubicBezTo>
                <a:close/>
                <a:moveTo>
                  <a:pt x="1248" y="912"/>
                </a:moveTo>
                <a:cubicBezTo>
                  <a:pt x="1250" y="912"/>
                  <a:pt x="1252" y="912"/>
                  <a:pt x="1253" y="910"/>
                </a:cubicBezTo>
                <a:cubicBezTo>
                  <a:pt x="1253" y="907"/>
                  <a:pt x="1251" y="907"/>
                  <a:pt x="1249" y="906"/>
                </a:cubicBezTo>
                <a:cubicBezTo>
                  <a:pt x="1248" y="908"/>
                  <a:pt x="1246" y="910"/>
                  <a:pt x="1248" y="912"/>
                </a:cubicBezTo>
                <a:close/>
                <a:moveTo>
                  <a:pt x="1287" y="973"/>
                </a:moveTo>
                <a:cubicBezTo>
                  <a:pt x="1286" y="972"/>
                  <a:pt x="1285" y="972"/>
                  <a:pt x="1285" y="972"/>
                </a:cubicBezTo>
                <a:cubicBezTo>
                  <a:pt x="1284" y="971"/>
                  <a:pt x="1284" y="970"/>
                  <a:pt x="1283" y="969"/>
                </a:cubicBezTo>
                <a:cubicBezTo>
                  <a:pt x="1282" y="971"/>
                  <a:pt x="1280" y="972"/>
                  <a:pt x="1281" y="974"/>
                </a:cubicBezTo>
                <a:cubicBezTo>
                  <a:pt x="1282" y="975"/>
                  <a:pt x="1283" y="975"/>
                  <a:pt x="1285" y="976"/>
                </a:cubicBezTo>
                <a:cubicBezTo>
                  <a:pt x="1286" y="975"/>
                  <a:pt x="1286" y="974"/>
                  <a:pt x="1287" y="973"/>
                </a:cubicBezTo>
                <a:close/>
                <a:moveTo>
                  <a:pt x="457" y="748"/>
                </a:moveTo>
                <a:cubicBezTo>
                  <a:pt x="459" y="747"/>
                  <a:pt x="459" y="745"/>
                  <a:pt x="460" y="744"/>
                </a:cubicBezTo>
                <a:cubicBezTo>
                  <a:pt x="458" y="743"/>
                  <a:pt x="457" y="741"/>
                  <a:pt x="454" y="743"/>
                </a:cubicBezTo>
                <a:cubicBezTo>
                  <a:pt x="454" y="745"/>
                  <a:pt x="454" y="747"/>
                  <a:pt x="457" y="748"/>
                </a:cubicBezTo>
                <a:close/>
                <a:moveTo>
                  <a:pt x="552" y="1092"/>
                </a:moveTo>
                <a:cubicBezTo>
                  <a:pt x="553" y="1092"/>
                  <a:pt x="554" y="1093"/>
                  <a:pt x="555" y="1093"/>
                </a:cubicBezTo>
                <a:cubicBezTo>
                  <a:pt x="556" y="1091"/>
                  <a:pt x="557" y="1089"/>
                  <a:pt x="559" y="1087"/>
                </a:cubicBezTo>
                <a:cubicBezTo>
                  <a:pt x="555" y="1087"/>
                  <a:pt x="552" y="1088"/>
                  <a:pt x="552" y="1092"/>
                </a:cubicBezTo>
                <a:close/>
                <a:moveTo>
                  <a:pt x="1764" y="567"/>
                </a:moveTo>
                <a:cubicBezTo>
                  <a:pt x="1764" y="567"/>
                  <a:pt x="1764" y="566"/>
                  <a:pt x="1763" y="565"/>
                </a:cubicBezTo>
                <a:cubicBezTo>
                  <a:pt x="1761" y="565"/>
                  <a:pt x="1758" y="565"/>
                  <a:pt x="1756" y="567"/>
                </a:cubicBezTo>
                <a:cubicBezTo>
                  <a:pt x="1757" y="568"/>
                  <a:pt x="1759" y="569"/>
                  <a:pt x="1760" y="569"/>
                </a:cubicBezTo>
                <a:cubicBezTo>
                  <a:pt x="1761" y="569"/>
                  <a:pt x="1763" y="569"/>
                  <a:pt x="1764" y="567"/>
                </a:cubicBezTo>
                <a:close/>
                <a:moveTo>
                  <a:pt x="1635" y="1698"/>
                </a:moveTo>
                <a:cubicBezTo>
                  <a:pt x="1635" y="1701"/>
                  <a:pt x="1638" y="1702"/>
                  <a:pt x="1640" y="1704"/>
                </a:cubicBezTo>
                <a:cubicBezTo>
                  <a:pt x="1641" y="1703"/>
                  <a:pt x="1642" y="1703"/>
                  <a:pt x="1643" y="1702"/>
                </a:cubicBezTo>
                <a:cubicBezTo>
                  <a:pt x="1640" y="1700"/>
                  <a:pt x="1637" y="1699"/>
                  <a:pt x="1635" y="1698"/>
                </a:cubicBezTo>
                <a:close/>
                <a:moveTo>
                  <a:pt x="1325" y="1319"/>
                </a:moveTo>
                <a:cubicBezTo>
                  <a:pt x="1323" y="1318"/>
                  <a:pt x="1322" y="1315"/>
                  <a:pt x="1320" y="1311"/>
                </a:cubicBezTo>
                <a:cubicBezTo>
                  <a:pt x="1320" y="1316"/>
                  <a:pt x="1321" y="1319"/>
                  <a:pt x="1322" y="1322"/>
                </a:cubicBezTo>
                <a:cubicBezTo>
                  <a:pt x="1324" y="1322"/>
                  <a:pt x="1325" y="1322"/>
                  <a:pt x="1325" y="1319"/>
                </a:cubicBezTo>
                <a:close/>
                <a:moveTo>
                  <a:pt x="742" y="1366"/>
                </a:moveTo>
                <a:cubicBezTo>
                  <a:pt x="740" y="1366"/>
                  <a:pt x="738" y="1366"/>
                  <a:pt x="737" y="1368"/>
                </a:cubicBezTo>
                <a:cubicBezTo>
                  <a:pt x="740" y="1368"/>
                  <a:pt x="740" y="1374"/>
                  <a:pt x="744" y="1371"/>
                </a:cubicBezTo>
                <a:cubicBezTo>
                  <a:pt x="744" y="1369"/>
                  <a:pt x="744" y="1367"/>
                  <a:pt x="742" y="1366"/>
                </a:cubicBezTo>
                <a:close/>
                <a:moveTo>
                  <a:pt x="51" y="1206"/>
                </a:moveTo>
                <a:cubicBezTo>
                  <a:pt x="49" y="1203"/>
                  <a:pt x="46" y="1203"/>
                  <a:pt x="43" y="1205"/>
                </a:cubicBezTo>
                <a:cubicBezTo>
                  <a:pt x="43" y="1206"/>
                  <a:pt x="43" y="1207"/>
                  <a:pt x="44" y="1208"/>
                </a:cubicBezTo>
                <a:cubicBezTo>
                  <a:pt x="46" y="1208"/>
                  <a:pt x="49" y="1207"/>
                  <a:pt x="51" y="1206"/>
                </a:cubicBezTo>
                <a:close/>
                <a:moveTo>
                  <a:pt x="540" y="643"/>
                </a:moveTo>
                <a:cubicBezTo>
                  <a:pt x="543" y="645"/>
                  <a:pt x="546" y="645"/>
                  <a:pt x="548" y="643"/>
                </a:cubicBezTo>
                <a:cubicBezTo>
                  <a:pt x="548" y="642"/>
                  <a:pt x="548" y="642"/>
                  <a:pt x="548" y="640"/>
                </a:cubicBezTo>
                <a:cubicBezTo>
                  <a:pt x="545" y="641"/>
                  <a:pt x="542" y="640"/>
                  <a:pt x="540" y="643"/>
                </a:cubicBezTo>
                <a:close/>
                <a:moveTo>
                  <a:pt x="922" y="1270"/>
                </a:moveTo>
                <a:cubicBezTo>
                  <a:pt x="926" y="1269"/>
                  <a:pt x="928" y="1266"/>
                  <a:pt x="927" y="1263"/>
                </a:cubicBezTo>
                <a:cubicBezTo>
                  <a:pt x="923" y="1264"/>
                  <a:pt x="922" y="1266"/>
                  <a:pt x="922" y="1270"/>
                </a:cubicBezTo>
                <a:close/>
                <a:moveTo>
                  <a:pt x="1335" y="437"/>
                </a:moveTo>
                <a:cubicBezTo>
                  <a:pt x="1336" y="437"/>
                  <a:pt x="1335" y="435"/>
                  <a:pt x="1334" y="434"/>
                </a:cubicBezTo>
                <a:cubicBezTo>
                  <a:pt x="1332" y="435"/>
                  <a:pt x="1330" y="434"/>
                  <a:pt x="1329" y="436"/>
                </a:cubicBezTo>
                <a:cubicBezTo>
                  <a:pt x="1330" y="438"/>
                  <a:pt x="1329" y="439"/>
                  <a:pt x="1331" y="440"/>
                </a:cubicBezTo>
                <a:cubicBezTo>
                  <a:pt x="1332" y="440"/>
                  <a:pt x="1333" y="438"/>
                  <a:pt x="1335" y="437"/>
                </a:cubicBezTo>
                <a:close/>
                <a:moveTo>
                  <a:pt x="1121" y="462"/>
                </a:moveTo>
                <a:cubicBezTo>
                  <a:pt x="1120" y="463"/>
                  <a:pt x="1118" y="462"/>
                  <a:pt x="1117" y="464"/>
                </a:cubicBezTo>
                <a:cubicBezTo>
                  <a:pt x="1117" y="465"/>
                  <a:pt x="1117" y="466"/>
                  <a:pt x="1117" y="466"/>
                </a:cubicBezTo>
                <a:cubicBezTo>
                  <a:pt x="1119" y="467"/>
                  <a:pt x="1121" y="467"/>
                  <a:pt x="1123" y="467"/>
                </a:cubicBezTo>
                <a:cubicBezTo>
                  <a:pt x="1123" y="466"/>
                  <a:pt x="1123" y="464"/>
                  <a:pt x="1121" y="462"/>
                </a:cubicBezTo>
                <a:close/>
                <a:moveTo>
                  <a:pt x="1514" y="440"/>
                </a:moveTo>
                <a:cubicBezTo>
                  <a:pt x="1511" y="438"/>
                  <a:pt x="1510" y="440"/>
                  <a:pt x="1510" y="440"/>
                </a:cubicBezTo>
                <a:cubicBezTo>
                  <a:pt x="1508" y="443"/>
                  <a:pt x="1507" y="445"/>
                  <a:pt x="1506" y="446"/>
                </a:cubicBezTo>
                <a:cubicBezTo>
                  <a:pt x="1510" y="446"/>
                  <a:pt x="1509" y="440"/>
                  <a:pt x="1514" y="440"/>
                </a:cubicBezTo>
                <a:close/>
                <a:moveTo>
                  <a:pt x="1393" y="576"/>
                </a:moveTo>
                <a:cubicBezTo>
                  <a:pt x="1393" y="576"/>
                  <a:pt x="1394" y="577"/>
                  <a:pt x="1395" y="577"/>
                </a:cubicBezTo>
                <a:cubicBezTo>
                  <a:pt x="1397" y="575"/>
                  <a:pt x="1398" y="572"/>
                  <a:pt x="1395" y="570"/>
                </a:cubicBezTo>
                <a:cubicBezTo>
                  <a:pt x="1394" y="572"/>
                  <a:pt x="1394" y="574"/>
                  <a:pt x="1393" y="576"/>
                </a:cubicBezTo>
                <a:close/>
                <a:moveTo>
                  <a:pt x="872" y="1478"/>
                </a:moveTo>
                <a:cubicBezTo>
                  <a:pt x="873" y="1476"/>
                  <a:pt x="875" y="1477"/>
                  <a:pt x="877" y="1475"/>
                </a:cubicBezTo>
                <a:cubicBezTo>
                  <a:pt x="874" y="1475"/>
                  <a:pt x="875" y="1470"/>
                  <a:pt x="870" y="1472"/>
                </a:cubicBezTo>
                <a:cubicBezTo>
                  <a:pt x="871" y="1473"/>
                  <a:pt x="871" y="1475"/>
                  <a:pt x="872" y="1478"/>
                </a:cubicBezTo>
                <a:close/>
                <a:moveTo>
                  <a:pt x="833" y="1522"/>
                </a:moveTo>
                <a:cubicBezTo>
                  <a:pt x="835" y="1524"/>
                  <a:pt x="835" y="1522"/>
                  <a:pt x="835" y="1521"/>
                </a:cubicBezTo>
                <a:cubicBezTo>
                  <a:pt x="836" y="1520"/>
                  <a:pt x="838" y="1520"/>
                  <a:pt x="838" y="1519"/>
                </a:cubicBezTo>
                <a:cubicBezTo>
                  <a:pt x="838" y="1518"/>
                  <a:pt x="837" y="1517"/>
                  <a:pt x="837" y="1515"/>
                </a:cubicBezTo>
                <a:cubicBezTo>
                  <a:pt x="834" y="1518"/>
                  <a:pt x="834" y="1518"/>
                  <a:pt x="833" y="1522"/>
                </a:cubicBezTo>
                <a:close/>
                <a:moveTo>
                  <a:pt x="899" y="475"/>
                </a:moveTo>
                <a:cubicBezTo>
                  <a:pt x="899" y="471"/>
                  <a:pt x="896" y="470"/>
                  <a:pt x="892" y="470"/>
                </a:cubicBezTo>
                <a:cubicBezTo>
                  <a:pt x="894" y="475"/>
                  <a:pt x="896" y="476"/>
                  <a:pt x="899" y="475"/>
                </a:cubicBezTo>
                <a:close/>
                <a:moveTo>
                  <a:pt x="786" y="1287"/>
                </a:moveTo>
                <a:cubicBezTo>
                  <a:pt x="788" y="1290"/>
                  <a:pt x="789" y="1291"/>
                  <a:pt x="794" y="1290"/>
                </a:cubicBezTo>
                <a:cubicBezTo>
                  <a:pt x="792" y="1286"/>
                  <a:pt x="790" y="1284"/>
                  <a:pt x="786" y="1287"/>
                </a:cubicBezTo>
                <a:close/>
                <a:moveTo>
                  <a:pt x="1443" y="450"/>
                </a:moveTo>
                <a:cubicBezTo>
                  <a:pt x="1440" y="448"/>
                  <a:pt x="1438" y="447"/>
                  <a:pt x="1435" y="450"/>
                </a:cubicBezTo>
                <a:cubicBezTo>
                  <a:pt x="1435" y="451"/>
                  <a:pt x="1435" y="452"/>
                  <a:pt x="1435" y="453"/>
                </a:cubicBezTo>
                <a:cubicBezTo>
                  <a:pt x="1438" y="453"/>
                  <a:pt x="1440" y="452"/>
                  <a:pt x="1443" y="450"/>
                </a:cubicBezTo>
                <a:close/>
                <a:moveTo>
                  <a:pt x="554" y="566"/>
                </a:moveTo>
                <a:cubicBezTo>
                  <a:pt x="557" y="566"/>
                  <a:pt x="559" y="565"/>
                  <a:pt x="560" y="562"/>
                </a:cubicBezTo>
                <a:cubicBezTo>
                  <a:pt x="561" y="561"/>
                  <a:pt x="561" y="561"/>
                  <a:pt x="559" y="561"/>
                </a:cubicBezTo>
                <a:cubicBezTo>
                  <a:pt x="558" y="561"/>
                  <a:pt x="556" y="562"/>
                  <a:pt x="553" y="563"/>
                </a:cubicBezTo>
                <a:cubicBezTo>
                  <a:pt x="553" y="564"/>
                  <a:pt x="554" y="565"/>
                  <a:pt x="554" y="566"/>
                </a:cubicBezTo>
                <a:close/>
                <a:moveTo>
                  <a:pt x="236" y="664"/>
                </a:moveTo>
                <a:cubicBezTo>
                  <a:pt x="233" y="667"/>
                  <a:pt x="233" y="669"/>
                  <a:pt x="235" y="672"/>
                </a:cubicBezTo>
                <a:cubicBezTo>
                  <a:pt x="236" y="672"/>
                  <a:pt x="237" y="672"/>
                  <a:pt x="239" y="671"/>
                </a:cubicBezTo>
                <a:cubicBezTo>
                  <a:pt x="237" y="669"/>
                  <a:pt x="238" y="667"/>
                  <a:pt x="236" y="664"/>
                </a:cubicBezTo>
                <a:close/>
                <a:moveTo>
                  <a:pt x="1067" y="1328"/>
                </a:moveTo>
                <a:cubicBezTo>
                  <a:pt x="1067" y="1329"/>
                  <a:pt x="1066" y="1330"/>
                  <a:pt x="1065" y="1331"/>
                </a:cubicBezTo>
                <a:cubicBezTo>
                  <a:pt x="1067" y="1332"/>
                  <a:pt x="1068" y="1334"/>
                  <a:pt x="1071" y="1333"/>
                </a:cubicBezTo>
                <a:cubicBezTo>
                  <a:pt x="1071" y="1332"/>
                  <a:pt x="1072" y="1331"/>
                  <a:pt x="1073" y="1329"/>
                </a:cubicBezTo>
                <a:cubicBezTo>
                  <a:pt x="1071" y="1329"/>
                  <a:pt x="1069" y="1328"/>
                  <a:pt x="1067" y="1328"/>
                </a:cubicBezTo>
                <a:close/>
                <a:moveTo>
                  <a:pt x="1488" y="1516"/>
                </a:moveTo>
                <a:cubicBezTo>
                  <a:pt x="1487" y="1518"/>
                  <a:pt x="1488" y="1520"/>
                  <a:pt x="1489" y="1522"/>
                </a:cubicBezTo>
                <a:cubicBezTo>
                  <a:pt x="1491" y="1521"/>
                  <a:pt x="1492" y="1521"/>
                  <a:pt x="1494" y="1520"/>
                </a:cubicBezTo>
                <a:cubicBezTo>
                  <a:pt x="1491" y="1520"/>
                  <a:pt x="1492" y="1514"/>
                  <a:pt x="1488" y="1516"/>
                </a:cubicBezTo>
                <a:close/>
                <a:moveTo>
                  <a:pt x="1309" y="1078"/>
                </a:moveTo>
                <a:cubicBezTo>
                  <a:pt x="1311" y="1081"/>
                  <a:pt x="1313" y="1083"/>
                  <a:pt x="1317" y="1082"/>
                </a:cubicBezTo>
                <a:cubicBezTo>
                  <a:pt x="1315" y="1078"/>
                  <a:pt x="1313" y="1076"/>
                  <a:pt x="1309" y="1078"/>
                </a:cubicBezTo>
                <a:close/>
                <a:moveTo>
                  <a:pt x="1292" y="1051"/>
                </a:moveTo>
                <a:cubicBezTo>
                  <a:pt x="1295" y="1052"/>
                  <a:pt x="1296" y="1056"/>
                  <a:pt x="1302" y="1053"/>
                </a:cubicBezTo>
                <a:cubicBezTo>
                  <a:pt x="1298" y="1052"/>
                  <a:pt x="1296" y="1049"/>
                  <a:pt x="1292" y="1051"/>
                </a:cubicBezTo>
                <a:close/>
                <a:moveTo>
                  <a:pt x="1090" y="1201"/>
                </a:moveTo>
                <a:cubicBezTo>
                  <a:pt x="1090" y="1197"/>
                  <a:pt x="1090" y="1194"/>
                  <a:pt x="1087" y="1192"/>
                </a:cubicBezTo>
                <a:cubicBezTo>
                  <a:pt x="1087" y="1194"/>
                  <a:pt x="1085" y="1195"/>
                  <a:pt x="1085" y="1195"/>
                </a:cubicBezTo>
                <a:cubicBezTo>
                  <a:pt x="1087" y="1197"/>
                  <a:pt x="1088" y="1199"/>
                  <a:pt x="1090" y="1201"/>
                </a:cubicBezTo>
                <a:close/>
                <a:moveTo>
                  <a:pt x="830" y="1401"/>
                </a:moveTo>
                <a:cubicBezTo>
                  <a:pt x="829" y="1400"/>
                  <a:pt x="828" y="1401"/>
                  <a:pt x="827" y="1401"/>
                </a:cubicBezTo>
                <a:cubicBezTo>
                  <a:pt x="827" y="1403"/>
                  <a:pt x="826" y="1405"/>
                  <a:pt x="826" y="1408"/>
                </a:cubicBezTo>
                <a:cubicBezTo>
                  <a:pt x="829" y="1406"/>
                  <a:pt x="831" y="1404"/>
                  <a:pt x="830" y="1401"/>
                </a:cubicBezTo>
                <a:close/>
                <a:moveTo>
                  <a:pt x="436" y="693"/>
                </a:moveTo>
                <a:cubicBezTo>
                  <a:pt x="434" y="697"/>
                  <a:pt x="432" y="692"/>
                  <a:pt x="430" y="694"/>
                </a:cubicBezTo>
                <a:cubicBezTo>
                  <a:pt x="430" y="695"/>
                  <a:pt x="431" y="696"/>
                  <a:pt x="431" y="698"/>
                </a:cubicBezTo>
                <a:cubicBezTo>
                  <a:pt x="435" y="698"/>
                  <a:pt x="435" y="696"/>
                  <a:pt x="436" y="693"/>
                </a:cubicBezTo>
                <a:close/>
                <a:moveTo>
                  <a:pt x="230" y="1136"/>
                </a:moveTo>
                <a:cubicBezTo>
                  <a:pt x="230" y="1135"/>
                  <a:pt x="229" y="1135"/>
                  <a:pt x="228" y="1133"/>
                </a:cubicBezTo>
                <a:cubicBezTo>
                  <a:pt x="228" y="1135"/>
                  <a:pt x="228" y="1137"/>
                  <a:pt x="227" y="1138"/>
                </a:cubicBezTo>
                <a:cubicBezTo>
                  <a:pt x="227" y="1139"/>
                  <a:pt x="226" y="1140"/>
                  <a:pt x="227" y="1141"/>
                </a:cubicBezTo>
                <a:cubicBezTo>
                  <a:pt x="228" y="1139"/>
                  <a:pt x="229" y="1137"/>
                  <a:pt x="230" y="1136"/>
                </a:cubicBezTo>
                <a:close/>
                <a:moveTo>
                  <a:pt x="1301" y="568"/>
                </a:moveTo>
                <a:cubicBezTo>
                  <a:pt x="1300" y="567"/>
                  <a:pt x="1299" y="566"/>
                  <a:pt x="1298" y="565"/>
                </a:cubicBezTo>
                <a:cubicBezTo>
                  <a:pt x="1297" y="567"/>
                  <a:pt x="1295" y="569"/>
                  <a:pt x="1297" y="571"/>
                </a:cubicBezTo>
                <a:cubicBezTo>
                  <a:pt x="1300" y="573"/>
                  <a:pt x="1300" y="569"/>
                  <a:pt x="1301" y="568"/>
                </a:cubicBezTo>
                <a:close/>
                <a:moveTo>
                  <a:pt x="851" y="1436"/>
                </a:moveTo>
                <a:cubicBezTo>
                  <a:pt x="848" y="1436"/>
                  <a:pt x="847" y="1433"/>
                  <a:pt x="844" y="1435"/>
                </a:cubicBezTo>
                <a:cubicBezTo>
                  <a:pt x="844" y="1435"/>
                  <a:pt x="843" y="1437"/>
                  <a:pt x="843" y="1438"/>
                </a:cubicBezTo>
                <a:cubicBezTo>
                  <a:pt x="845" y="1439"/>
                  <a:pt x="848" y="1438"/>
                  <a:pt x="851" y="1436"/>
                </a:cubicBezTo>
                <a:close/>
                <a:moveTo>
                  <a:pt x="1270" y="1333"/>
                </a:moveTo>
                <a:cubicBezTo>
                  <a:pt x="1267" y="1332"/>
                  <a:pt x="1266" y="1333"/>
                  <a:pt x="1264" y="1334"/>
                </a:cubicBezTo>
                <a:cubicBezTo>
                  <a:pt x="1264" y="1335"/>
                  <a:pt x="1265" y="1336"/>
                  <a:pt x="1265" y="1337"/>
                </a:cubicBezTo>
                <a:cubicBezTo>
                  <a:pt x="1267" y="1336"/>
                  <a:pt x="1271" y="1338"/>
                  <a:pt x="1270" y="1333"/>
                </a:cubicBezTo>
                <a:close/>
                <a:moveTo>
                  <a:pt x="1365" y="591"/>
                </a:moveTo>
                <a:cubicBezTo>
                  <a:pt x="1365" y="589"/>
                  <a:pt x="1365" y="587"/>
                  <a:pt x="1363" y="586"/>
                </a:cubicBezTo>
                <a:cubicBezTo>
                  <a:pt x="1362" y="586"/>
                  <a:pt x="1361" y="586"/>
                  <a:pt x="1360" y="588"/>
                </a:cubicBezTo>
                <a:cubicBezTo>
                  <a:pt x="1361" y="589"/>
                  <a:pt x="1361" y="590"/>
                  <a:pt x="1362" y="593"/>
                </a:cubicBezTo>
                <a:cubicBezTo>
                  <a:pt x="1363" y="592"/>
                  <a:pt x="1365" y="592"/>
                  <a:pt x="1365" y="591"/>
                </a:cubicBezTo>
                <a:close/>
                <a:moveTo>
                  <a:pt x="763" y="481"/>
                </a:moveTo>
                <a:cubicBezTo>
                  <a:pt x="763" y="481"/>
                  <a:pt x="763" y="482"/>
                  <a:pt x="764" y="482"/>
                </a:cubicBezTo>
                <a:cubicBezTo>
                  <a:pt x="764" y="483"/>
                  <a:pt x="765" y="483"/>
                  <a:pt x="766" y="484"/>
                </a:cubicBezTo>
                <a:cubicBezTo>
                  <a:pt x="767" y="482"/>
                  <a:pt x="768" y="480"/>
                  <a:pt x="770" y="478"/>
                </a:cubicBezTo>
                <a:cubicBezTo>
                  <a:pt x="766" y="477"/>
                  <a:pt x="766" y="481"/>
                  <a:pt x="763" y="481"/>
                </a:cubicBezTo>
                <a:close/>
                <a:moveTo>
                  <a:pt x="828" y="1301"/>
                </a:moveTo>
                <a:cubicBezTo>
                  <a:pt x="828" y="1303"/>
                  <a:pt x="827" y="1305"/>
                  <a:pt x="827" y="1307"/>
                </a:cubicBezTo>
                <a:cubicBezTo>
                  <a:pt x="828" y="1307"/>
                  <a:pt x="829" y="1308"/>
                  <a:pt x="830" y="1308"/>
                </a:cubicBezTo>
                <a:cubicBezTo>
                  <a:pt x="831" y="1305"/>
                  <a:pt x="829" y="1303"/>
                  <a:pt x="831" y="1300"/>
                </a:cubicBezTo>
                <a:cubicBezTo>
                  <a:pt x="830" y="1300"/>
                  <a:pt x="829" y="1301"/>
                  <a:pt x="828" y="1301"/>
                </a:cubicBezTo>
                <a:close/>
                <a:moveTo>
                  <a:pt x="656" y="308"/>
                </a:moveTo>
                <a:cubicBezTo>
                  <a:pt x="655" y="307"/>
                  <a:pt x="656" y="305"/>
                  <a:pt x="654" y="304"/>
                </a:cubicBezTo>
                <a:cubicBezTo>
                  <a:pt x="653" y="304"/>
                  <a:pt x="652" y="304"/>
                  <a:pt x="651" y="306"/>
                </a:cubicBezTo>
                <a:cubicBezTo>
                  <a:pt x="652" y="307"/>
                  <a:pt x="652" y="308"/>
                  <a:pt x="653" y="311"/>
                </a:cubicBezTo>
                <a:cubicBezTo>
                  <a:pt x="654" y="310"/>
                  <a:pt x="656" y="310"/>
                  <a:pt x="656" y="308"/>
                </a:cubicBezTo>
                <a:close/>
                <a:moveTo>
                  <a:pt x="413" y="1163"/>
                </a:moveTo>
                <a:cubicBezTo>
                  <a:pt x="413" y="1166"/>
                  <a:pt x="413" y="1169"/>
                  <a:pt x="416" y="1172"/>
                </a:cubicBezTo>
                <a:cubicBezTo>
                  <a:pt x="415" y="1170"/>
                  <a:pt x="416" y="1168"/>
                  <a:pt x="417" y="1167"/>
                </a:cubicBezTo>
                <a:cubicBezTo>
                  <a:pt x="416" y="1166"/>
                  <a:pt x="414" y="1164"/>
                  <a:pt x="413" y="1163"/>
                </a:cubicBezTo>
                <a:close/>
                <a:moveTo>
                  <a:pt x="1164" y="1346"/>
                </a:moveTo>
                <a:cubicBezTo>
                  <a:pt x="1164" y="1348"/>
                  <a:pt x="1164" y="1350"/>
                  <a:pt x="1166" y="1351"/>
                </a:cubicBezTo>
                <a:cubicBezTo>
                  <a:pt x="1166" y="1351"/>
                  <a:pt x="1167" y="1351"/>
                  <a:pt x="1168" y="1351"/>
                </a:cubicBezTo>
                <a:cubicBezTo>
                  <a:pt x="1167" y="1348"/>
                  <a:pt x="1169" y="1345"/>
                  <a:pt x="1164" y="1346"/>
                </a:cubicBezTo>
                <a:close/>
                <a:moveTo>
                  <a:pt x="238" y="1210"/>
                </a:moveTo>
                <a:cubicBezTo>
                  <a:pt x="238" y="1211"/>
                  <a:pt x="238" y="1211"/>
                  <a:pt x="239" y="1213"/>
                </a:cubicBezTo>
                <a:cubicBezTo>
                  <a:pt x="240" y="1212"/>
                  <a:pt x="242" y="1212"/>
                  <a:pt x="244" y="1211"/>
                </a:cubicBezTo>
                <a:cubicBezTo>
                  <a:pt x="244" y="1210"/>
                  <a:pt x="243" y="1209"/>
                  <a:pt x="243" y="1208"/>
                </a:cubicBezTo>
                <a:cubicBezTo>
                  <a:pt x="241" y="1209"/>
                  <a:pt x="240" y="1209"/>
                  <a:pt x="238" y="1210"/>
                </a:cubicBezTo>
                <a:close/>
                <a:moveTo>
                  <a:pt x="446" y="871"/>
                </a:moveTo>
                <a:cubicBezTo>
                  <a:pt x="449" y="874"/>
                  <a:pt x="451" y="874"/>
                  <a:pt x="454" y="872"/>
                </a:cubicBezTo>
                <a:cubicBezTo>
                  <a:pt x="452" y="869"/>
                  <a:pt x="449" y="869"/>
                  <a:pt x="446" y="871"/>
                </a:cubicBezTo>
                <a:close/>
                <a:moveTo>
                  <a:pt x="128" y="631"/>
                </a:moveTo>
                <a:cubicBezTo>
                  <a:pt x="127" y="632"/>
                  <a:pt x="125" y="631"/>
                  <a:pt x="124" y="632"/>
                </a:cubicBezTo>
                <a:cubicBezTo>
                  <a:pt x="126" y="633"/>
                  <a:pt x="128" y="634"/>
                  <a:pt x="130" y="635"/>
                </a:cubicBezTo>
                <a:cubicBezTo>
                  <a:pt x="131" y="634"/>
                  <a:pt x="130" y="632"/>
                  <a:pt x="128" y="631"/>
                </a:cubicBezTo>
                <a:close/>
                <a:moveTo>
                  <a:pt x="584" y="1214"/>
                </a:moveTo>
                <a:cubicBezTo>
                  <a:pt x="583" y="1214"/>
                  <a:pt x="581" y="1214"/>
                  <a:pt x="580" y="1215"/>
                </a:cubicBezTo>
                <a:cubicBezTo>
                  <a:pt x="580" y="1217"/>
                  <a:pt x="580" y="1218"/>
                  <a:pt x="581" y="1220"/>
                </a:cubicBezTo>
                <a:cubicBezTo>
                  <a:pt x="582" y="1218"/>
                  <a:pt x="583" y="1216"/>
                  <a:pt x="584" y="1214"/>
                </a:cubicBezTo>
                <a:close/>
                <a:moveTo>
                  <a:pt x="412" y="496"/>
                </a:moveTo>
                <a:cubicBezTo>
                  <a:pt x="413" y="498"/>
                  <a:pt x="412" y="500"/>
                  <a:pt x="415" y="501"/>
                </a:cubicBezTo>
                <a:cubicBezTo>
                  <a:pt x="415" y="501"/>
                  <a:pt x="416" y="501"/>
                  <a:pt x="417" y="500"/>
                </a:cubicBezTo>
                <a:cubicBezTo>
                  <a:pt x="417" y="498"/>
                  <a:pt x="416" y="497"/>
                  <a:pt x="416" y="495"/>
                </a:cubicBezTo>
                <a:cubicBezTo>
                  <a:pt x="415" y="495"/>
                  <a:pt x="414" y="495"/>
                  <a:pt x="412" y="496"/>
                </a:cubicBezTo>
                <a:close/>
                <a:moveTo>
                  <a:pt x="1071" y="269"/>
                </a:moveTo>
                <a:cubicBezTo>
                  <a:pt x="1070" y="268"/>
                  <a:pt x="1069" y="267"/>
                  <a:pt x="1068" y="267"/>
                </a:cubicBezTo>
                <a:cubicBezTo>
                  <a:pt x="1066" y="268"/>
                  <a:pt x="1065" y="270"/>
                  <a:pt x="1066" y="273"/>
                </a:cubicBezTo>
                <a:cubicBezTo>
                  <a:pt x="1070" y="273"/>
                  <a:pt x="1070" y="270"/>
                  <a:pt x="1071" y="269"/>
                </a:cubicBezTo>
                <a:close/>
                <a:moveTo>
                  <a:pt x="1039" y="1248"/>
                </a:moveTo>
                <a:cubicBezTo>
                  <a:pt x="1039" y="1250"/>
                  <a:pt x="1039" y="1252"/>
                  <a:pt x="1041" y="1253"/>
                </a:cubicBezTo>
                <a:cubicBezTo>
                  <a:pt x="1042" y="1252"/>
                  <a:pt x="1043" y="1253"/>
                  <a:pt x="1043" y="1251"/>
                </a:cubicBezTo>
                <a:cubicBezTo>
                  <a:pt x="1043" y="1250"/>
                  <a:pt x="1043" y="1248"/>
                  <a:pt x="1042" y="1246"/>
                </a:cubicBezTo>
                <a:cubicBezTo>
                  <a:pt x="1040" y="1247"/>
                  <a:pt x="1039" y="1247"/>
                  <a:pt x="1039" y="1248"/>
                </a:cubicBezTo>
                <a:close/>
                <a:moveTo>
                  <a:pt x="436" y="913"/>
                </a:moveTo>
                <a:cubicBezTo>
                  <a:pt x="435" y="917"/>
                  <a:pt x="437" y="919"/>
                  <a:pt x="440" y="920"/>
                </a:cubicBezTo>
                <a:cubicBezTo>
                  <a:pt x="441" y="916"/>
                  <a:pt x="439" y="914"/>
                  <a:pt x="436" y="913"/>
                </a:cubicBezTo>
                <a:close/>
                <a:moveTo>
                  <a:pt x="1203" y="1142"/>
                </a:moveTo>
                <a:cubicBezTo>
                  <a:pt x="1200" y="1143"/>
                  <a:pt x="1196" y="1143"/>
                  <a:pt x="1196" y="1148"/>
                </a:cubicBezTo>
                <a:cubicBezTo>
                  <a:pt x="1200" y="1147"/>
                  <a:pt x="1203" y="1146"/>
                  <a:pt x="1203" y="1142"/>
                </a:cubicBezTo>
                <a:close/>
                <a:moveTo>
                  <a:pt x="823" y="1339"/>
                </a:moveTo>
                <a:cubicBezTo>
                  <a:pt x="824" y="1340"/>
                  <a:pt x="823" y="1342"/>
                  <a:pt x="825" y="1344"/>
                </a:cubicBezTo>
                <a:cubicBezTo>
                  <a:pt x="826" y="1343"/>
                  <a:pt x="827" y="1343"/>
                  <a:pt x="828" y="1343"/>
                </a:cubicBezTo>
                <a:cubicBezTo>
                  <a:pt x="827" y="1341"/>
                  <a:pt x="827" y="1339"/>
                  <a:pt x="826" y="1337"/>
                </a:cubicBezTo>
                <a:cubicBezTo>
                  <a:pt x="826" y="1338"/>
                  <a:pt x="824" y="1338"/>
                  <a:pt x="823" y="1339"/>
                </a:cubicBezTo>
                <a:close/>
                <a:moveTo>
                  <a:pt x="1380" y="1199"/>
                </a:moveTo>
                <a:cubicBezTo>
                  <a:pt x="1379" y="1198"/>
                  <a:pt x="1377" y="1196"/>
                  <a:pt x="1375" y="1195"/>
                </a:cubicBezTo>
                <a:cubicBezTo>
                  <a:pt x="1374" y="1196"/>
                  <a:pt x="1374" y="1197"/>
                  <a:pt x="1373" y="1198"/>
                </a:cubicBezTo>
                <a:cubicBezTo>
                  <a:pt x="1376" y="1197"/>
                  <a:pt x="1378" y="1201"/>
                  <a:pt x="1380" y="1199"/>
                </a:cubicBezTo>
                <a:close/>
                <a:moveTo>
                  <a:pt x="476" y="822"/>
                </a:moveTo>
                <a:cubicBezTo>
                  <a:pt x="477" y="822"/>
                  <a:pt x="479" y="822"/>
                  <a:pt x="479" y="821"/>
                </a:cubicBezTo>
                <a:cubicBezTo>
                  <a:pt x="479" y="819"/>
                  <a:pt x="479" y="817"/>
                  <a:pt x="475" y="816"/>
                </a:cubicBezTo>
                <a:cubicBezTo>
                  <a:pt x="474" y="819"/>
                  <a:pt x="474" y="821"/>
                  <a:pt x="476" y="822"/>
                </a:cubicBezTo>
                <a:close/>
                <a:moveTo>
                  <a:pt x="630" y="362"/>
                </a:moveTo>
                <a:cubicBezTo>
                  <a:pt x="630" y="359"/>
                  <a:pt x="627" y="359"/>
                  <a:pt x="626" y="357"/>
                </a:cubicBezTo>
                <a:cubicBezTo>
                  <a:pt x="625" y="358"/>
                  <a:pt x="625" y="360"/>
                  <a:pt x="624" y="361"/>
                </a:cubicBezTo>
                <a:cubicBezTo>
                  <a:pt x="626" y="362"/>
                  <a:pt x="627" y="364"/>
                  <a:pt x="630" y="362"/>
                </a:cubicBezTo>
                <a:close/>
                <a:moveTo>
                  <a:pt x="1545" y="1527"/>
                </a:moveTo>
                <a:cubicBezTo>
                  <a:pt x="1547" y="1526"/>
                  <a:pt x="1549" y="1527"/>
                  <a:pt x="1550" y="1525"/>
                </a:cubicBezTo>
                <a:cubicBezTo>
                  <a:pt x="1550" y="1524"/>
                  <a:pt x="1550" y="1523"/>
                  <a:pt x="1550" y="1522"/>
                </a:cubicBezTo>
                <a:cubicBezTo>
                  <a:pt x="1548" y="1523"/>
                  <a:pt x="1546" y="1523"/>
                  <a:pt x="1544" y="1523"/>
                </a:cubicBezTo>
                <a:cubicBezTo>
                  <a:pt x="1544" y="1524"/>
                  <a:pt x="1545" y="1525"/>
                  <a:pt x="1545" y="1527"/>
                </a:cubicBezTo>
                <a:close/>
                <a:moveTo>
                  <a:pt x="677" y="321"/>
                </a:moveTo>
                <a:cubicBezTo>
                  <a:pt x="676" y="321"/>
                  <a:pt x="675" y="322"/>
                  <a:pt x="674" y="323"/>
                </a:cubicBezTo>
                <a:cubicBezTo>
                  <a:pt x="677" y="325"/>
                  <a:pt x="678" y="326"/>
                  <a:pt x="680" y="325"/>
                </a:cubicBezTo>
                <a:cubicBezTo>
                  <a:pt x="681" y="321"/>
                  <a:pt x="678" y="321"/>
                  <a:pt x="677" y="321"/>
                </a:cubicBezTo>
                <a:close/>
                <a:moveTo>
                  <a:pt x="1443" y="1200"/>
                </a:moveTo>
                <a:cubicBezTo>
                  <a:pt x="1445" y="1199"/>
                  <a:pt x="1445" y="1198"/>
                  <a:pt x="1444" y="1197"/>
                </a:cubicBezTo>
                <a:cubicBezTo>
                  <a:pt x="1442" y="1197"/>
                  <a:pt x="1440" y="1196"/>
                  <a:pt x="1438" y="1196"/>
                </a:cubicBezTo>
                <a:cubicBezTo>
                  <a:pt x="1439" y="1200"/>
                  <a:pt x="1441" y="1200"/>
                  <a:pt x="1443" y="1200"/>
                </a:cubicBezTo>
                <a:close/>
                <a:moveTo>
                  <a:pt x="1102" y="434"/>
                </a:moveTo>
                <a:cubicBezTo>
                  <a:pt x="1101" y="434"/>
                  <a:pt x="1100" y="433"/>
                  <a:pt x="1099" y="432"/>
                </a:cubicBezTo>
                <a:cubicBezTo>
                  <a:pt x="1098" y="434"/>
                  <a:pt x="1095" y="436"/>
                  <a:pt x="1098" y="438"/>
                </a:cubicBezTo>
                <a:cubicBezTo>
                  <a:pt x="1101" y="438"/>
                  <a:pt x="1101" y="436"/>
                  <a:pt x="1102" y="434"/>
                </a:cubicBezTo>
                <a:close/>
                <a:moveTo>
                  <a:pt x="1133" y="1342"/>
                </a:moveTo>
                <a:cubicBezTo>
                  <a:pt x="1132" y="1346"/>
                  <a:pt x="1133" y="1349"/>
                  <a:pt x="1135" y="1352"/>
                </a:cubicBezTo>
                <a:cubicBezTo>
                  <a:pt x="1136" y="1348"/>
                  <a:pt x="1135" y="1345"/>
                  <a:pt x="1133" y="1342"/>
                </a:cubicBezTo>
                <a:close/>
                <a:moveTo>
                  <a:pt x="1050" y="1348"/>
                </a:moveTo>
                <a:cubicBezTo>
                  <a:pt x="1052" y="1348"/>
                  <a:pt x="1053" y="1348"/>
                  <a:pt x="1053" y="1346"/>
                </a:cubicBezTo>
                <a:cubicBezTo>
                  <a:pt x="1053" y="1344"/>
                  <a:pt x="1051" y="1343"/>
                  <a:pt x="1049" y="1343"/>
                </a:cubicBezTo>
                <a:cubicBezTo>
                  <a:pt x="1048" y="1345"/>
                  <a:pt x="1049" y="1346"/>
                  <a:pt x="1050" y="1348"/>
                </a:cubicBezTo>
                <a:close/>
                <a:moveTo>
                  <a:pt x="372" y="942"/>
                </a:moveTo>
                <a:cubicBezTo>
                  <a:pt x="374" y="940"/>
                  <a:pt x="375" y="939"/>
                  <a:pt x="374" y="936"/>
                </a:cubicBezTo>
                <a:cubicBezTo>
                  <a:pt x="373" y="935"/>
                  <a:pt x="372" y="936"/>
                  <a:pt x="371" y="937"/>
                </a:cubicBezTo>
                <a:cubicBezTo>
                  <a:pt x="370" y="938"/>
                  <a:pt x="371" y="940"/>
                  <a:pt x="372" y="942"/>
                </a:cubicBezTo>
                <a:close/>
                <a:moveTo>
                  <a:pt x="1326" y="1335"/>
                </a:moveTo>
                <a:cubicBezTo>
                  <a:pt x="1327" y="1333"/>
                  <a:pt x="1329" y="1332"/>
                  <a:pt x="1328" y="1330"/>
                </a:cubicBezTo>
                <a:cubicBezTo>
                  <a:pt x="1327" y="1329"/>
                  <a:pt x="1326" y="1329"/>
                  <a:pt x="1325" y="1330"/>
                </a:cubicBezTo>
                <a:cubicBezTo>
                  <a:pt x="1324" y="1332"/>
                  <a:pt x="1324" y="1333"/>
                  <a:pt x="1326" y="1335"/>
                </a:cubicBezTo>
                <a:close/>
                <a:moveTo>
                  <a:pt x="1432" y="652"/>
                </a:moveTo>
                <a:cubicBezTo>
                  <a:pt x="1431" y="654"/>
                  <a:pt x="1429" y="655"/>
                  <a:pt x="1430" y="657"/>
                </a:cubicBezTo>
                <a:cubicBezTo>
                  <a:pt x="1431" y="658"/>
                  <a:pt x="1433" y="658"/>
                  <a:pt x="1434" y="657"/>
                </a:cubicBezTo>
                <a:cubicBezTo>
                  <a:pt x="1434" y="655"/>
                  <a:pt x="1434" y="654"/>
                  <a:pt x="1432" y="652"/>
                </a:cubicBezTo>
                <a:close/>
                <a:moveTo>
                  <a:pt x="1375" y="1386"/>
                </a:moveTo>
                <a:cubicBezTo>
                  <a:pt x="1376" y="1384"/>
                  <a:pt x="1376" y="1382"/>
                  <a:pt x="1373" y="1381"/>
                </a:cubicBezTo>
                <a:cubicBezTo>
                  <a:pt x="1372" y="1381"/>
                  <a:pt x="1371" y="1381"/>
                  <a:pt x="1371" y="1381"/>
                </a:cubicBezTo>
                <a:cubicBezTo>
                  <a:pt x="1371" y="1384"/>
                  <a:pt x="1373" y="1385"/>
                  <a:pt x="1375" y="1386"/>
                </a:cubicBezTo>
                <a:close/>
                <a:moveTo>
                  <a:pt x="578" y="987"/>
                </a:moveTo>
                <a:cubicBezTo>
                  <a:pt x="581" y="986"/>
                  <a:pt x="584" y="985"/>
                  <a:pt x="587" y="985"/>
                </a:cubicBezTo>
                <a:cubicBezTo>
                  <a:pt x="584" y="985"/>
                  <a:pt x="580" y="983"/>
                  <a:pt x="578" y="987"/>
                </a:cubicBezTo>
                <a:close/>
                <a:moveTo>
                  <a:pt x="778" y="460"/>
                </a:moveTo>
                <a:cubicBezTo>
                  <a:pt x="780" y="461"/>
                  <a:pt x="781" y="460"/>
                  <a:pt x="783" y="459"/>
                </a:cubicBezTo>
                <a:cubicBezTo>
                  <a:pt x="781" y="458"/>
                  <a:pt x="780" y="456"/>
                  <a:pt x="779" y="455"/>
                </a:cubicBezTo>
                <a:cubicBezTo>
                  <a:pt x="778" y="457"/>
                  <a:pt x="778" y="459"/>
                  <a:pt x="778" y="460"/>
                </a:cubicBezTo>
                <a:close/>
                <a:moveTo>
                  <a:pt x="381" y="759"/>
                </a:moveTo>
                <a:cubicBezTo>
                  <a:pt x="383" y="760"/>
                  <a:pt x="384" y="759"/>
                  <a:pt x="384" y="758"/>
                </a:cubicBezTo>
                <a:cubicBezTo>
                  <a:pt x="384" y="755"/>
                  <a:pt x="382" y="755"/>
                  <a:pt x="380" y="754"/>
                </a:cubicBezTo>
                <a:cubicBezTo>
                  <a:pt x="380" y="756"/>
                  <a:pt x="380" y="758"/>
                  <a:pt x="381" y="759"/>
                </a:cubicBezTo>
                <a:close/>
                <a:moveTo>
                  <a:pt x="549" y="601"/>
                </a:moveTo>
                <a:cubicBezTo>
                  <a:pt x="553" y="601"/>
                  <a:pt x="555" y="600"/>
                  <a:pt x="556" y="594"/>
                </a:cubicBezTo>
                <a:cubicBezTo>
                  <a:pt x="553" y="597"/>
                  <a:pt x="551" y="599"/>
                  <a:pt x="549" y="601"/>
                </a:cubicBezTo>
                <a:close/>
                <a:moveTo>
                  <a:pt x="1301" y="1042"/>
                </a:moveTo>
                <a:cubicBezTo>
                  <a:pt x="1300" y="1045"/>
                  <a:pt x="1301" y="1047"/>
                  <a:pt x="1303" y="1050"/>
                </a:cubicBezTo>
                <a:cubicBezTo>
                  <a:pt x="1304" y="1048"/>
                  <a:pt x="1302" y="1046"/>
                  <a:pt x="1305" y="1044"/>
                </a:cubicBezTo>
                <a:cubicBezTo>
                  <a:pt x="1303" y="1043"/>
                  <a:pt x="1302" y="1043"/>
                  <a:pt x="1301" y="1042"/>
                </a:cubicBezTo>
                <a:close/>
                <a:moveTo>
                  <a:pt x="553" y="1377"/>
                </a:moveTo>
                <a:cubicBezTo>
                  <a:pt x="553" y="1379"/>
                  <a:pt x="550" y="1381"/>
                  <a:pt x="553" y="1384"/>
                </a:cubicBezTo>
                <a:cubicBezTo>
                  <a:pt x="554" y="1381"/>
                  <a:pt x="556" y="1381"/>
                  <a:pt x="557" y="1380"/>
                </a:cubicBezTo>
                <a:cubicBezTo>
                  <a:pt x="556" y="1379"/>
                  <a:pt x="555" y="1378"/>
                  <a:pt x="553" y="1377"/>
                </a:cubicBezTo>
                <a:close/>
                <a:moveTo>
                  <a:pt x="1483" y="628"/>
                </a:moveTo>
                <a:cubicBezTo>
                  <a:pt x="1485" y="627"/>
                  <a:pt x="1485" y="627"/>
                  <a:pt x="1486" y="624"/>
                </a:cubicBezTo>
                <a:cubicBezTo>
                  <a:pt x="1484" y="624"/>
                  <a:pt x="1483" y="625"/>
                  <a:pt x="1481" y="625"/>
                </a:cubicBezTo>
                <a:cubicBezTo>
                  <a:pt x="1481" y="627"/>
                  <a:pt x="1481" y="628"/>
                  <a:pt x="1483" y="628"/>
                </a:cubicBezTo>
                <a:close/>
                <a:moveTo>
                  <a:pt x="1133" y="257"/>
                </a:moveTo>
                <a:cubicBezTo>
                  <a:pt x="1132" y="255"/>
                  <a:pt x="1132" y="254"/>
                  <a:pt x="1131" y="251"/>
                </a:cubicBezTo>
                <a:cubicBezTo>
                  <a:pt x="1130" y="254"/>
                  <a:pt x="1128" y="255"/>
                  <a:pt x="1129" y="257"/>
                </a:cubicBezTo>
                <a:cubicBezTo>
                  <a:pt x="1130" y="258"/>
                  <a:pt x="1131" y="258"/>
                  <a:pt x="1133" y="257"/>
                </a:cubicBezTo>
                <a:close/>
                <a:moveTo>
                  <a:pt x="825" y="552"/>
                </a:moveTo>
                <a:cubicBezTo>
                  <a:pt x="827" y="552"/>
                  <a:pt x="828" y="554"/>
                  <a:pt x="829" y="553"/>
                </a:cubicBezTo>
                <a:cubicBezTo>
                  <a:pt x="831" y="552"/>
                  <a:pt x="831" y="551"/>
                  <a:pt x="830" y="550"/>
                </a:cubicBezTo>
                <a:cubicBezTo>
                  <a:pt x="828" y="549"/>
                  <a:pt x="826" y="550"/>
                  <a:pt x="825" y="552"/>
                </a:cubicBezTo>
                <a:close/>
                <a:moveTo>
                  <a:pt x="1304" y="1017"/>
                </a:moveTo>
                <a:cubicBezTo>
                  <a:pt x="1304" y="1020"/>
                  <a:pt x="1301" y="1019"/>
                  <a:pt x="1300" y="1021"/>
                </a:cubicBezTo>
                <a:cubicBezTo>
                  <a:pt x="1301" y="1022"/>
                  <a:pt x="1302" y="1022"/>
                  <a:pt x="1304" y="1023"/>
                </a:cubicBezTo>
                <a:cubicBezTo>
                  <a:pt x="1305" y="1021"/>
                  <a:pt x="1307" y="1020"/>
                  <a:pt x="1304" y="1017"/>
                </a:cubicBezTo>
                <a:close/>
                <a:moveTo>
                  <a:pt x="405" y="893"/>
                </a:moveTo>
                <a:cubicBezTo>
                  <a:pt x="405" y="891"/>
                  <a:pt x="405" y="890"/>
                  <a:pt x="403" y="888"/>
                </a:cubicBezTo>
                <a:cubicBezTo>
                  <a:pt x="402" y="889"/>
                  <a:pt x="400" y="891"/>
                  <a:pt x="401" y="893"/>
                </a:cubicBezTo>
                <a:cubicBezTo>
                  <a:pt x="402" y="894"/>
                  <a:pt x="403" y="894"/>
                  <a:pt x="405" y="893"/>
                </a:cubicBezTo>
                <a:close/>
                <a:moveTo>
                  <a:pt x="687" y="263"/>
                </a:moveTo>
                <a:cubicBezTo>
                  <a:pt x="687" y="260"/>
                  <a:pt x="688" y="258"/>
                  <a:pt x="685" y="256"/>
                </a:cubicBezTo>
                <a:cubicBezTo>
                  <a:pt x="685" y="257"/>
                  <a:pt x="684" y="258"/>
                  <a:pt x="683" y="259"/>
                </a:cubicBezTo>
                <a:cubicBezTo>
                  <a:pt x="685" y="260"/>
                  <a:pt x="686" y="262"/>
                  <a:pt x="687" y="263"/>
                </a:cubicBezTo>
                <a:close/>
                <a:moveTo>
                  <a:pt x="1300" y="1323"/>
                </a:moveTo>
                <a:cubicBezTo>
                  <a:pt x="1301" y="1324"/>
                  <a:pt x="1302" y="1326"/>
                  <a:pt x="1305" y="1328"/>
                </a:cubicBezTo>
                <a:cubicBezTo>
                  <a:pt x="1304" y="1324"/>
                  <a:pt x="1303" y="1322"/>
                  <a:pt x="1302" y="1319"/>
                </a:cubicBezTo>
                <a:cubicBezTo>
                  <a:pt x="1301" y="1320"/>
                  <a:pt x="1301" y="1322"/>
                  <a:pt x="1300" y="1323"/>
                </a:cubicBezTo>
                <a:close/>
                <a:moveTo>
                  <a:pt x="1717" y="1375"/>
                </a:moveTo>
                <a:cubicBezTo>
                  <a:pt x="1719" y="1375"/>
                  <a:pt x="1720" y="1377"/>
                  <a:pt x="1722" y="1376"/>
                </a:cubicBezTo>
                <a:cubicBezTo>
                  <a:pt x="1724" y="1375"/>
                  <a:pt x="1723" y="1374"/>
                  <a:pt x="1723" y="1373"/>
                </a:cubicBezTo>
                <a:cubicBezTo>
                  <a:pt x="1721" y="1372"/>
                  <a:pt x="1719" y="1373"/>
                  <a:pt x="1717" y="1375"/>
                </a:cubicBezTo>
                <a:close/>
                <a:moveTo>
                  <a:pt x="805" y="315"/>
                </a:moveTo>
                <a:cubicBezTo>
                  <a:pt x="803" y="314"/>
                  <a:pt x="801" y="315"/>
                  <a:pt x="799" y="314"/>
                </a:cubicBezTo>
                <a:cubicBezTo>
                  <a:pt x="798" y="315"/>
                  <a:pt x="798" y="316"/>
                  <a:pt x="797" y="318"/>
                </a:cubicBezTo>
                <a:cubicBezTo>
                  <a:pt x="800" y="317"/>
                  <a:pt x="803" y="317"/>
                  <a:pt x="805" y="315"/>
                </a:cubicBezTo>
                <a:close/>
                <a:moveTo>
                  <a:pt x="1210" y="1400"/>
                </a:moveTo>
                <a:cubicBezTo>
                  <a:pt x="1210" y="1397"/>
                  <a:pt x="1210" y="1396"/>
                  <a:pt x="1208" y="1394"/>
                </a:cubicBezTo>
                <a:cubicBezTo>
                  <a:pt x="1207" y="1394"/>
                  <a:pt x="1206" y="1395"/>
                  <a:pt x="1206" y="1396"/>
                </a:cubicBezTo>
                <a:cubicBezTo>
                  <a:pt x="1206" y="1398"/>
                  <a:pt x="1208" y="1399"/>
                  <a:pt x="1210" y="1400"/>
                </a:cubicBezTo>
                <a:close/>
                <a:moveTo>
                  <a:pt x="1405" y="1145"/>
                </a:moveTo>
                <a:cubicBezTo>
                  <a:pt x="1408" y="1146"/>
                  <a:pt x="1409" y="1148"/>
                  <a:pt x="1411" y="1147"/>
                </a:cubicBezTo>
                <a:cubicBezTo>
                  <a:pt x="1412" y="1146"/>
                  <a:pt x="1412" y="1144"/>
                  <a:pt x="1411" y="1143"/>
                </a:cubicBezTo>
                <a:cubicBezTo>
                  <a:pt x="1409" y="1143"/>
                  <a:pt x="1407" y="1144"/>
                  <a:pt x="1405" y="1145"/>
                </a:cubicBezTo>
                <a:close/>
                <a:moveTo>
                  <a:pt x="607" y="756"/>
                </a:moveTo>
                <a:cubicBezTo>
                  <a:pt x="607" y="754"/>
                  <a:pt x="607" y="752"/>
                  <a:pt x="606" y="751"/>
                </a:cubicBezTo>
                <a:cubicBezTo>
                  <a:pt x="604" y="752"/>
                  <a:pt x="603" y="754"/>
                  <a:pt x="604" y="757"/>
                </a:cubicBezTo>
                <a:cubicBezTo>
                  <a:pt x="605" y="756"/>
                  <a:pt x="606" y="756"/>
                  <a:pt x="607" y="756"/>
                </a:cubicBezTo>
                <a:close/>
                <a:moveTo>
                  <a:pt x="492" y="268"/>
                </a:moveTo>
                <a:cubicBezTo>
                  <a:pt x="490" y="267"/>
                  <a:pt x="488" y="268"/>
                  <a:pt x="487" y="269"/>
                </a:cubicBezTo>
                <a:cubicBezTo>
                  <a:pt x="487" y="270"/>
                  <a:pt x="487" y="271"/>
                  <a:pt x="487" y="272"/>
                </a:cubicBezTo>
                <a:cubicBezTo>
                  <a:pt x="491" y="271"/>
                  <a:pt x="491" y="270"/>
                  <a:pt x="492" y="268"/>
                </a:cubicBezTo>
                <a:close/>
                <a:moveTo>
                  <a:pt x="757" y="74"/>
                </a:moveTo>
                <a:cubicBezTo>
                  <a:pt x="759" y="75"/>
                  <a:pt x="760" y="74"/>
                  <a:pt x="760" y="73"/>
                </a:cubicBezTo>
                <a:cubicBezTo>
                  <a:pt x="760" y="71"/>
                  <a:pt x="758" y="70"/>
                  <a:pt x="756" y="69"/>
                </a:cubicBezTo>
                <a:cubicBezTo>
                  <a:pt x="756" y="71"/>
                  <a:pt x="756" y="73"/>
                  <a:pt x="757" y="74"/>
                </a:cubicBezTo>
                <a:close/>
                <a:moveTo>
                  <a:pt x="199" y="623"/>
                </a:moveTo>
                <a:cubicBezTo>
                  <a:pt x="199" y="624"/>
                  <a:pt x="199" y="626"/>
                  <a:pt x="201" y="626"/>
                </a:cubicBezTo>
                <a:cubicBezTo>
                  <a:pt x="203" y="625"/>
                  <a:pt x="203" y="623"/>
                  <a:pt x="205" y="621"/>
                </a:cubicBezTo>
                <a:cubicBezTo>
                  <a:pt x="202" y="622"/>
                  <a:pt x="200" y="621"/>
                  <a:pt x="199" y="623"/>
                </a:cubicBezTo>
                <a:close/>
                <a:moveTo>
                  <a:pt x="449" y="1305"/>
                </a:moveTo>
                <a:cubicBezTo>
                  <a:pt x="451" y="1304"/>
                  <a:pt x="452" y="1302"/>
                  <a:pt x="452" y="1300"/>
                </a:cubicBezTo>
                <a:cubicBezTo>
                  <a:pt x="451" y="1302"/>
                  <a:pt x="450" y="1304"/>
                  <a:pt x="449" y="1305"/>
                </a:cubicBezTo>
                <a:close/>
                <a:moveTo>
                  <a:pt x="821" y="1596"/>
                </a:moveTo>
                <a:cubicBezTo>
                  <a:pt x="821" y="1597"/>
                  <a:pt x="821" y="1598"/>
                  <a:pt x="822" y="1598"/>
                </a:cubicBezTo>
                <a:cubicBezTo>
                  <a:pt x="823" y="1597"/>
                  <a:pt x="823" y="1596"/>
                  <a:pt x="824" y="1595"/>
                </a:cubicBezTo>
                <a:cubicBezTo>
                  <a:pt x="824" y="1593"/>
                  <a:pt x="823" y="1592"/>
                  <a:pt x="823" y="1591"/>
                </a:cubicBezTo>
                <a:cubicBezTo>
                  <a:pt x="823" y="1592"/>
                  <a:pt x="821" y="1594"/>
                  <a:pt x="821" y="1596"/>
                </a:cubicBezTo>
                <a:close/>
                <a:moveTo>
                  <a:pt x="1060" y="1386"/>
                </a:moveTo>
                <a:cubicBezTo>
                  <a:pt x="1063" y="1387"/>
                  <a:pt x="1065" y="1387"/>
                  <a:pt x="1066" y="1385"/>
                </a:cubicBezTo>
                <a:cubicBezTo>
                  <a:pt x="1065" y="1384"/>
                  <a:pt x="1064" y="1383"/>
                  <a:pt x="1063" y="1383"/>
                </a:cubicBezTo>
                <a:cubicBezTo>
                  <a:pt x="1062" y="1384"/>
                  <a:pt x="1061" y="1385"/>
                  <a:pt x="1060" y="1386"/>
                </a:cubicBezTo>
                <a:close/>
                <a:moveTo>
                  <a:pt x="596" y="465"/>
                </a:moveTo>
                <a:cubicBezTo>
                  <a:pt x="597" y="465"/>
                  <a:pt x="598" y="465"/>
                  <a:pt x="599" y="463"/>
                </a:cubicBezTo>
                <a:cubicBezTo>
                  <a:pt x="598" y="461"/>
                  <a:pt x="597" y="460"/>
                  <a:pt x="594" y="462"/>
                </a:cubicBezTo>
                <a:cubicBezTo>
                  <a:pt x="595" y="463"/>
                  <a:pt x="595" y="464"/>
                  <a:pt x="596" y="465"/>
                </a:cubicBezTo>
                <a:close/>
                <a:moveTo>
                  <a:pt x="911" y="1494"/>
                </a:moveTo>
                <a:cubicBezTo>
                  <a:pt x="910" y="1493"/>
                  <a:pt x="910" y="1492"/>
                  <a:pt x="909" y="1492"/>
                </a:cubicBezTo>
                <a:cubicBezTo>
                  <a:pt x="908" y="1491"/>
                  <a:pt x="907" y="1492"/>
                  <a:pt x="906" y="1493"/>
                </a:cubicBezTo>
                <a:cubicBezTo>
                  <a:pt x="906" y="1494"/>
                  <a:pt x="907" y="1494"/>
                  <a:pt x="907" y="1495"/>
                </a:cubicBezTo>
                <a:cubicBezTo>
                  <a:pt x="908" y="1496"/>
                  <a:pt x="910" y="1496"/>
                  <a:pt x="911" y="1494"/>
                </a:cubicBezTo>
                <a:close/>
                <a:moveTo>
                  <a:pt x="759" y="436"/>
                </a:moveTo>
                <a:cubicBezTo>
                  <a:pt x="760" y="436"/>
                  <a:pt x="761" y="436"/>
                  <a:pt x="762" y="435"/>
                </a:cubicBezTo>
                <a:cubicBezTo>
                  <a:pt x="762" y="433"/>
                  <a:pt x="762" y="432"/>
                  <a:pt x="760" y="432"/>
                </a:cubicBezTo>
                <a:cubicBezTo>
                  <a:pt x="760" y="432"/>
                  <a:pt x="759" y="432"/>
                  <a:pt x="758" y="432"/>
                </a:cubicBezTo>
                <a:cubicBezTo>
                  <a:pt x="757" y="434"/>
                  <a:pt x="758" y="435"/>
                  <a:pt x="759" y="436"/>
                </a:cubicBezTo>
                <a:close/>
                <a:moveTo>
                  <a:pt x="355" y="1028"/>
                </a:moveTo>
                <a:cubicBezTo>
                  <a:pt x="353" y="1027"/>
                  <a:pt x="352" y="1026"/>
                  <a:pt x="351" y="1025"/>
                </a:cubicBezTo>
                <a:cubicBezTo>
                  <a:pt x="350" y="1028"/>
                  <a:pt x="350" y="1030"/>
                  <a:pt x="351" y="1030"/>
                </a:cubicBezTo>
                <a:cubicBezTo>
                  <a:pt x="352" y="1029"/>
                  <a:pt x="354" y="1028"/>
                  <a:pt x="355" y="1028"/>
                </a:cubicBezTo>
                <a:close/>
                <a:moveTo>
                  <a:pt x="1153" y="1236"/>
                </a:moveTo>
                <a:cubicBezTo>
                  <a:pt x="1153" y="1233"/>
                  <a:pt x="1151" y="1233"/>
                  <a:pt x="1149" y="1232"/>
                </a:cubicBezTo>
                <a:cubicBezTo>
                  <a:pt x="1150" y="1236"/>
                  <a:pt x="1150" y="1236"/>
                  <a:pt x="1153" y="1236"/>
                </a:cubicBezTo>
                <a:close/>
                <a:moveTo>
                  <a:pt x="396" y="975"/>
                </a:moveTo>
                <a:cubicBezTo>
                  <a:pt x="397" y="975"/>
                  <a:pt x="398" y="975"/>
                  <a:pt x="399" y="974"/>
                </a:cubicBezTo>
                <a:cubicBezTo>
                  <a:pt x="399" y="973"/>
                  <a:pt x="398" y="972"/>
                  <a:pt x="397" y="971"/>
                </a:cubicBezTo>
                <a:cubicBezTo>
                  <a:pt x="397" y="971"/>
                  <a:pt x="396" y="972"/>
                  <a:pt x="395" y="972"/>
                </a:cubicBezTo>
                <a:cubicBezTo>
                  <a:pt x="394" y="973"/>
                  <a:pt x="395" y="975"/>
                  <a:pt x="396" y="975"/>
                </a:cubicBezTo>
                <a:close/>
                <a:moveTo>
                  <a:pt x="1345" y="706"/>
                </a:moveTo>
                <a:cubicBezTo>
                  <a:pt x="1347" y="703"/>
                  <a:pt x="1350" y="704"/>
                  <a:pt x="1351" y="702"/>
                </a:cubicBezTo>
                <a:cubicBezTo>
                  <a:pt x="1351" y="702"/>
                  <a:pt x="1350" y="701"/>
                  <a:pt x="1350" y="698"/>
                </a:cubicBezTo>
                <a:cubicBezTo>
                  <a:pt x="1349" y="702"/>
                  <a:pt x="1346" y="702"/>
                  <a:pt x="1345" y="706"/>
                </a:cubicBezTo>
                <a:close/>
                <a:moveTo>
                  <a:pt x="584" y="1456"/>
                </a:moveTo>
                <a:cubicBezTo>
                  <a:pt x="588" y="1457"/>
                  <a:pt x="588" y="1455"/>
                  <a:pt x="590" y="1453"/>
                </a:cubicBezTo>
                <a:cubicBezTo>
                  <a:pt x="586" y="1452"/>
                  <a:pt x="586" y="1454"/>
                  <a:pt x="584" y="1456"/>
                </a:cubicBezTo>
                <a:close/>
                <a:moveTo>
                  <a:pt x="400" y="679"/>
                </a:moveTo>
                <a:cubicBezTo>
                  <a:pt x="400" y="681"/>
                  <a:pt x="400" y="682"/>
                  <a:pt x="401" y="682"/>
                </a:cubicBezTo>
                <a:cubicBezTo>
                  <a:pt x="404" y="682"/>
                  <a:pt x="405" y="681"/>
                  <a:pt x="403" y="678"/>
                </a:cubicBezTo>
                <a:cubicBezTo>
                  <a:pt x="401" y="678"/>
                  <a:pt x="401" y="679"/>
                  <a:pt x="400" y="679"/>
                </a:cubicBezTo>
                <a:close/>
                <a:moveTo>
                  <a:pt x="1366" y="690"/>
                </a:moveTo>
                <a:cubicBezTo>
                  <a:pt x="1368" y="691"/>
                  <a:pt x="1369" y="692"/>
                  <a:pt x="1371" y="694"/>
                </a:cubicBezTo>
                <a:cubicBezTo>
                  <a:pt x="1370" y="690"/>
                  <a:pt x="1371" y="688"/>
                  <a:pt x="1369" y="687"/>
                </a:cubicBezTo>
                <a:cubicBezTo>
                  <a:pt x="1368" y="688"/>
                  <a:pt x="1367" y="689"/>
                  <a:pt x="1366" y="690"/>
                </a:cubicBezTo>
                <a:close/>
                <a:moveTo>
                  <a:pt x="1463" y="652"/>
                </a:moveTo>
                <a:cubicBezTo>
                  <a:pt x="1466" y="653"/>
                  <a:pt x="1468" y="653"/>
                  <a:pt x="1469" y="651"/>
                </a:cubicBezTo>
                <a:cubicBezTo>
                  <a:pt x="1468" y="650"/>
                  <a:pt x="1467" y="649"/>
                  <a:pt x="1466" y="649"/>
                </a:cubicBezTo>
                <a:cubicBezTo>
                  <a:pt x="1465" y="650"/>
                  <a:pt x="1464" y="651"/>
                  <a:pt x="1463" y="652"/>
                </a:cubicBezTo>
                <a:close/>
                <a:moveTo>
                  <a:pt x="1560" y="370"/>
                </a:moveTo>
                <a:cubicBezTo>
                  <a:pt x="1561" y="368"/>
                  <a:pt x="1564" y="367"/>
                  <a:pt x="1561" y="364"/>
                </a:cubicBezTo>
                <a:cubicBezTo>
                  <a:pt x="1560" y="366"/>
                  <a:pt x="1557" y="367"/>
                  <a:pt x="1560" y="370"/>
                </a:cubicBezTo>
                <a:close/>
                <a:moveTo>
                  <a:pt x="70" y="1220"/>
                </a:moveTo>
                <a:cubicBezTo>
                  <a:pt x="69" y="1220"/>
                  <a:pt x="68" y="1220"/>
                  <a:pt x="68" y="1221"/>
                </a:cubicBezTo>
                <a:cubicBezTo>
                  <a:pt x="68" y="1223"/>
                  <a:pt x="69" y="1224"/>
                  <a:pt x="71" y="1223"/>
                </a:cubicBezTo>
                <a:cubicBezTo>
                  <a:pt x="72" y="1222"/>
                  <a:pt x="72" y="1220"/>
                  <a:pt x="70" y="1220"/>
                </a:cubicBezTo>
                <a:close/>
                <a:moveTo>
                  <a:pt x="105" y="1276"/>
                </a:moveTo>
                <a:cubicBezTo>
                  <a:pt x="104" y="1275"/>
                  <a:pt x="102" y="1274"/>
                  <a:pt x="101" y="1273"/>
                </a:cubicBezTo>
                <a:cubicBezTo>
                  <a:pt x="100" y="1275"/>
                  <a:pt x="100" y="1276"/>
                  <a:pt x="99" y="1277"/>
                </a:cubicBezTo>
                <a:cubicBezTo>
                  <a:pt x="101" y="1278"/>
                  <a:pt x="103" y="1277"/>
                  <a:pt x="105" y="1276"/>
                </a:cubicBezTo>
                <a:close/>
                <a:moveTo>
                  <a:pt x="1236" y="996"/>
                </a:moveTo>
                <a:cubicBezTo>
                  <a:pt x="1235" y="997"/>
                  <a:pt x="1234" y="998"/>
                  <a:pt x="1232" y="999"/>
                </a:cubicBezTo>
                <a:cubicBezTo>
                  <a:pt x="1235" y="1000"/>
                  <a:pt x="1237" y="999"/>
                  <a:pt x="1239" y="997"/>
                </a:cubicBezTo>
                <a:cubicBezTo>
                  <a:pt x="1237" y="997"/>
                  <a:pt x="1236" y="997"/>
                  <a:pt x="1236" y="996"/>
                </a:cubicBezTo>
                <a:close/>
                <a:moveTo>
                  <a:pt x="811" y="1485"/>
                </a:moveTo>
                <a:cubicBezTo>
                  <a:pt x="812" y="1485"/>
                  <a:pt x="813" y="1485"/>
                  <a:pt x="814" y="1484"/>
                </a:cubicBezTo>
                <a:cubicBezTo>
                  <a:pt x="814" y="1481"/>
                  <a:pt x="813" y="1481"/>
                  <a:pt x="810" y="1481"/>
                </a:cubicBezTo>
                <a:cubicBezTo>
                  <a:pt x="809" y="1483"/>
                  <a:pt x="810" y="1484"/>
                  <a:pt x="811" y="1485"/>
                </a:cubicBezTo>
                <a:close/>
                <a:moveTo>
                  <a:pt x="678" y="1166"/>
                </a:moveTo>
                <a:cubicBezTo>
                  <a:pt x="676" y="1164"/>
                  <a:pt x="674" y="1163"/>
                  <a:pt x="671" y="1165"/>
                </a:cubicBezTo>
                <a:cubicBezTo>
                  <a:pt x="673" y="1166"/>
                  <a:pt x="675" y="1169"/>
                  <a:pt x="678" y="1166"/>
                </a:cubicBezTo>
                <a:close/>
                <a:moveTo>
                  <a:pt x="323" y="684"/>
                </a:moveTo>
                <a:cubicBezTo>
                  <a:pt x="325" y="685"/>
                  <a:pt x="326" y="686"/>
                  <a:pt x="327" y="686"/>
                </a:cubicBezTo>
                <a:cubicBezTo>
                  <a:pt x="328" y="685"/>
                  <a:pt x="328" y="684"/>
                  <a:pt x="329" y="683"/>
                </a:cubicBezTo>
                <a:cubicBezTo>
                  <a:pt x="327" y="683"/>
                  <a:pt x="324" y="681"/>
                  <a:pt x="323" y="684"/>
                </a:cubicBezTo>
                <a:close/>
                <a:moveTo>
                  <a:pt x="929" y="1594"/>
                </a:moveTo>
                <a:cubicBezTo>
                  <a:pt x="930" y="1594"/>
                  <a:pt x="931" y="1594"/>
                  <a:pt x="931" y="1592"/>
                </a:cubicBezTo>
                <a:cubicBezTo>
                  <a:pt x="931" y="1590"/>
                  <a:pt x="930" y="1589"/>
                  <a:pt x="927" y="1591"/>
                </a:cubicBezTo>
                <a:cubicBezTo>
                  <a:pt x="928" y="1592"/>
                  <a:pt x="927" y="1593"/>
                  <a:pt x="929" y="1594"/>
                </a:cubicBezTo>
                <a:close/>
                <a:moveTo>
                  <a:pt x="595" y="798"/>
                </a:moveTo>
                <a:cubicBezTo>
                  <a:pt x="597" y="799"/>
                  <a:pt x="598" y="800"/>
                  <a:pt x="599" y="800"/>
                </a:cubicBezTo>
                <a:cubicBezTo>
                  <a:pt x="600" y="798"/>
                  <a:pt x="599" y="796"/>
                  <a:pt x="598" y="795"/>
                </a:cubicBezTo>
                <a:cubicBezTo>
                  <a:pt x="597" y="796"/>
                  <a:pt x="596" y="797"/>
                  <a:pt x="595" y="798"/>
                </a:cubicBezTo>
                <a:close/>
                <a:moveTo>
                  <a:pt x="1214" y="1330"/>
                </a:moveTo>
                <a:cubicBezTo>
                  <a:pt x="1212" y="1329"/>
                  <a:pt x="1211" y="1328"/>
                  <a:pt x="1210" y="1328"/>
                </a:cubicBezTo>
                <a:cubicBezTo>
                  <a:pt x="1210" y="1329"/>
                  <a:pt x="1209" y="1330"/>
                  <a:pt x="1208" y="1331"/>
                </a:cubicBezTo>
                <a:cubicBezTo>
                  <a:pt x="1211" y="1332"/>
                  <a:pt x="1212" y="1331"/>
                  <a:pt x="1214" y="1330"/>
                </a:cubicBezTo>
                <a:close/>
                <a:moveTo>
                  <a:pt x="1366" y="1116"/>
                </a:moveTo>
                <a:cubicBezTo>
                  <a:pt x="1367" y="1114"/>
                  <a:pt x="1366" y="1113"/>
                  <a:pt x="1365" y="1111"/>
                </a:cubicBezTo>
                <a:cubicBezTo>
                  <a:pt x="1364" y="1111"/>
                  <a:pt x="1363" y="1112"/>
                  <a:pt x="1362" y="1112"/>
                </a:cubicBezTo>
                <a:cubicBezTo>
                  <a:pt x="1367" y="1110"/>
                  <a:pt x="1363" y="1117"/>
                  <a:pt x="1366" y="1116"/>
                </a:cubicBezTo>
                <a:close/>
                <a:moveTo>
                  <a:pt x="735" y="1235"/>
                </a:moveTo>
                <a:cubicBezTo>
                  <a:pt x="739" y="1236"/>
                  <a:pt x="739" y="1233"/>
                  <a:pt x="741" y="1231"/>
                </a:cubicBezTo>
                <a:cubicBezTo>
                  <a:pt x="737" y="1230"/>
                  <a:pt x="737" y="1233"/>
                  <a:pt x="735" y="1235"/>
                </a:cubicBezTo>
                <a:close/>
                <a:moveTo>
                  <a:pt x="669" y="1325"/>
                </a:moveTo>
                <a:cubicBezTo>
                  <a:pt x="669" y="1327"/>
                  <a:pt x="669" y="1328"/>
                  <a:pt x="671" y="1329"/>
                </a:cubicBezTo>
                <a:cubicBezTo>
                  <a:pt x="673" y="1328"/>
                  <a:pt x="674" y="1327"/>
                  <a:pt x="672" y="1324"/>
                </a:cubicBezTo>
                <a:cubicBezTo>
                  <a:pt x="671" y="1325"/>
                  <a:pt x="670" y="1325"/>
                  <a:pt x="669" y="1325"/>
                </a:cubicBezTo>
                <a:close/>
                <a:moveTo>
                  <a:pt x="1385" y="1143"/>
                </a:moveTo>
                <a:cubicBezTo>
                  <a:pt x="1385" y="1146"/>
                  <a:pt x="1386" y="1149"/>
                  <a:pt x="1388" y="1151"/>
                </a:cubicBezTo>
                <a:cubicBezTo>
                  <a:pt x="1388" y="1148"/>
                  <a:pt x="1388" y="1145"/>
                  <a:pt x="1385" y="1143"/>
                </a:cubicBezTo>
                <a:close/>
                <a:moveTo>
                  <a:pt x="1413" y="1587"/>
                </a:moveTo>
                <a:cubicBezTo>
                  <a:pt x="1413" y="1588"/>
                  <a:pt x="1413" y="1589"/>
                  <a:pt x="1414" y="1589"/>
                </a:cubicBezTo>
                <a:cubicBezTo>
                  <a:pt x="1415" y="1589"/>
                  <a:pt x="1416" y="1589"/>
                  <a:pt x="1417" y="1589"/>
                </a:cubicBezTo>
                <a:cubicBezTo>
                  <a:pt x="1416" y="1584"/>
                  <a:pt x="1415" y="1585"/>
                  <a:pt x="1413" y="1587"/>
                </a:cubicBezTo>
                <a:close/>
                <a:moveTo>
                  <a:pt x="906" y="292"/>
                </a:moveTo>
                <a:cubicBezTo>
                  <a:pt x="906" y="291"/>
                  <a:pt x="906" y="290"/>
                  <a:pt x="905" y="290"/>
                </a:cubicBezTo>
                <a:cubicBezTo>
                  <a:pt x="904" y="290"/>
                  <a:pt x="903" y="290"/>
                  <a:pt x="902" y="291"/>
                </a:cubicBezTo>
                <a:cubicBezTo>
                  <a:pt x="902" y="292"/>
                  <a:pt x="902" y="293"/>
                  <a:pt x="903" y="293"/>
                </a:cubicBezTo>
                <a:cubicBezTo>
                  <a:pt x="904" y="294"/>
                  <a:pt x="905" y="294"/>
                  <a:pt x="906" y="292"/>
                </a:cubicBezTo>
                <a:close/>
                <a:moveTo>
                  <a:pt x="471" y="481"/>
                </a:moveTo>
                <a:cubicBezTo>
                  <a:pt x="472" y="482"/>
                  <a:pt x="472" y="483"/>
                  <a:pt x="472" y="484"/>
                </a:cubicBezTo>
                <a:cubicBezTo>
                  <a:pt x="473" y="483"/>
                  <a:pt x="474" y="483"/>
                  <a:pt x="476" y="483"/>
                </a:cubicBezTo>
                <a:cubicBezTo>
                  <a:pt x="475" y="479"/>
                  <a:pt x="473" y="479"/>
                  <a:pt x="471" y="481"/>
                </a:cubicBezTo>
                <a:close/>
                <a:moveTo>
                  <a:pt x="1617" y="1560"/>
                </a:moveTo>
                <a:cubicBezTo>
                  <a:pt x="1615" y="1560"/>
                  <a:pt x="1614" y="1560"/>
                  <a:pt x="1614" y="1562"/>
                </a:cubicBezTo>
                <a:cubicBezTo>
                  <a:pt x="1614" y="1564"/>
                  <a:pt x="1615" y="1565"/>
                  <a:pt x="1618" y="1563"/>
                </a:cubicBezTo>
                <a:cubicBezTo>
                  <a:pt x="1618" y="1562"/>
                  <a:pt x="1618" y="1561"/>
                  <a:pt x="1617" y="1560"/>
                </a:cubicBezTo>
                <a:close/>
                <a:moveTo>
                  <a:pt x="1094" y="1437"/>
                </a:moveTo>
                <a:cubicBezTo>
                  <a:pt x="1095" y="1436"/>
                  <a:pt x="1094" y="1435"/>
                  <a:pt x="1093" y="1435"/>
                </a:cubicBezTo>
                <a:cubicBezTo>
                  <a:pt x="1090" y="1435"/>
                  <a:pt x="1090" y="1436"/>
                  <a:pt x="1092" y="1439"/>
                </a:cubicBezTo>
                <a:cubicBezTo>
                  <a:pt x="1093" y="1439"/>
                  <a:pt x="1094" y="1439"/>
                  <a:pt x="1094" y="1437"/>
                </a:cubicBezTo>
                <a:close/>
                <a:moveTo>
                  <a:pt x="1308" y="1317"/>
                </a:moveTo>
                <a:cubicBezTo>
                  <a:pt x="1307" y="1316"/>
                  <a:pt x="1306" y="1315"/>
                  <a:pt x="1304" y="1315"/>
                </a:cubicBezTo>
                <a:cubicBezTo>
                  <a:pt x="1304" y="1316"/>
                  <a:pt x="1303" y="1317"/>
                  <a:pt x="1302" y="1320"/>
                </a:cubicBezTo>
                <a:cubicBezTo>
                  <a:pt x="1304" y="1319"/>
                  <a:pt x="1307" y="1319"/>
                  <a:pt x="1308" y="1317"/>
                </a:cubicBezTo>
                <a:close/>
                <a:moveTo>
                  <a:pt x="923" y="512"/>
                </a:moveTo>
                <a:cubicBezTo>
                  <a:pt x="922" y="511"/>
                  <a:pt x="921" y="510"/>
                  <a:pt x="920" y="509"/>
                </a:cubicBezTo>
                <a:cubicBezTo>
                  <a:pt x="919" y="515"/>
                  <a:pt x="922" y="513"/>
                  <a:pt x="923" y="512"/>
                </a:cubicBezTo>
                <a:close/>
                <a:moveTo>
                  <a:pt x="569" y="769"/>
                </a:moveTo>
                <a:cubicBezTo>
                  <a:pt x="568" y="768"/>
                  <a:pt x="568" y="767"/>
                  <a:pt x="567" y="765"/>
                </a:cubicBezTo>
                <a:cubicBezTo>
                  <a:pt x="566" y="768"/>
                  <a:pt x="566" y="769"/>
                  <a:pt x="566" y="771"/>
                </a:cubicBezTo>
                <a:cubicBezTo>
                  <a:pt x="567" y="771"/>
                  <a:pt x="568" y="771"/>
                  <a:pt x="569" y="769"/>
                </a:cubicBezTo>
                <a:close/>
                <a:moveTo>
                  <a:pt x="334" y="612"/>
                </a:moveTo>
                <a:cubicBezTo>
                  <a:pt x="333" y="610"/>
                  <a:pt x="331" y="610"/>
                  <a:pt x="329" y="609"/>
                </a:cubicBezTo>
                <a:cubicBezTo>
                  <a:pt x="330" y="611"/>
                  <a:pt x="330" y="612"/>
                  <a:pt x="331" y="614"/>
                </a:cubicBezTo>
                <a:cubicBezTo>
                  <a:pt x="332" y="613"/>
                  <a:pt x="333" y="612"/>
                  <a:pt x="334" y="612"/>
                </a:cubicBezTo>
                <a:close/>
                <a:moveTo>
                  <a:pt x="1340" y="1247"/>
                </a:moveTo>
                <a:cubicBezTo>
                  <a:pt x="1342" y="1246"/>
                  <a:pt x="1342" y="1245"/>
                  <a:pt x="1343" y="1243"/>
                </a:cubicBezTo>
                <a:cubicBezTo>
                  <a:pt x="1341" y="1243"/>
                  <a:pt x="1340" y="1244"/>
                  <a:pt x="1339" y="1244"/>
                </a:cubicBezTo>
                <a:cubicBezTo>
                  <a:pt x="1339" y="1246"/>
                  <a:pt x="1340" y="1246"/>
                  <a:pt x="1340" y="1247"/>
                </a:cubicBezTo>
                <a:close/>
                <a:moveTo>
                  <a:pt x="1449" y="1156"/>
                </a:moveTo>
                <a:cubicBezTo>
                  <a:pt x="1448" y="1155"/>
                  <a:pt x="1447" y="1154"/>
                  <a:pt x="1445" y="1153"/>
                </a:cubicBezTo>
                <a:cubicBezTo>
                  <a:pt x="1445" y="1159"/>
                  <a:pt x="1447" y="1158"/>
                  <a:pt x="1449" y="1156"/>
                </a:cubicBezTo>
                <a:close/>
                <a:moveTo>
                  <a:pt x="246" y="638"/>
                </a:moveTo>
                <a:cubicBezTo>
                  <a:pt x="244" y="636"/>
                  <a:pt x="246" y="634"/>
                  <a:pt x="242" y="632"/>
                </a:cubicBezTo>
                <a:cubicBezTo>
                  <a:pt x="243" y="634"/>
                  <a:pt x="242" y="637"/>
                  <a:pt x="246" y="638"/>
                </a:cubicBezTo>
                <a:close/>
                <a:moveTo>
                  <a:pt x="863" y="1522"/>
                </a:moveTo>
                <a:cubicBezTo>
                  <a:pt x="863" y="1522"/>
                  <a:pt x="863" y="1521"/>
                  <a:pt x="863" y="1520"/>
                </a:cubicBezTo>
                <a:cubicBezTo>
                  <a:pt x="862" y="1521"/>
                  <a:pt x="861" y="1523"/>
                  <a:pt x="861" y="1524"/>
                </a:cubicBezTo>
                <a:cubicBezTo>
                  <a:pt x="861" y="1524"/>
                  <a:pt x="862" y="1524"/>
                  <a:pt x="863" y="1522"/>
                </a:cubicBezTo>
                <a:close/>
                <a:moveTo>
                  <a:pt x="1326" y="1324"/>
                </a:moveTo>
                <a:cubicBezTo>
                  <a:pt x="1327" y="1325"/>
                  <a:pt x="1327" y="1326"/>
                  <a:pt x="1327" y="1326"/>
                </a:cubicBezTo>
                <a:cubicBezTo>
                  <a:pt x="1328" y="1325"/>
                  <a:pt x="1328" y="1324"/>
                  <a:pt x="1329" y="1322"/>
                </a:cubicBezTo>
                <a:cubicBezTo>
                  <a:pt x="1329" y="1322"/>
                  <a:pt x="1327" y="1322"/>
                  <a:pt x="1326" y="1324"/>
                </a:cubicBezTo>
                <a:close/>
                <a:moveTo>
                  <a:pt x="204" y="744"/>
                </a:moveTo>
                <a:cubicBezTo>
                  <a:pt x="204" y="747"/>
                  <a:pt x="204" y="748"/>
                  <a:pt x="206" y="748"/>
                </a:cubicBezTo>
                <a:cubicBezTo>
                  <a:pt x="206" y="748"/>
                  <a:pt x="207" y="748"/>
                  <a:pt x="208" y="746"/>
                </a:cubicBezTo>
                <a:cubicBezTo>
                  <a:pt x="207" y="746"/>
                  <a:pt x="206" y="745"/>
                  <a:pt x="204" y="744"/>
                </a:cubicBezTo>
                <a:close/>
                <a:moveTo>
                  <a:pt x="966" y="400"/>
                </a:moveTo>
                <a:cubicBezTo>
                  <a:pt x="964" y="401"/>
                  <a:pt x="964" y="402"/>
                  <a:pt x="963" y="404"/>
                </a:cubicBezTo>
                <a:cubicBezTo>
                  <a:pt x="965" y="403"/>
                  <a:pt x="966" y="403"/>
                  <a:pt x="968" y="403"/>
                </a:cubicBezTo>
                <a:cubicBezTo>
                  <a:pt x="967" y="401"/>
                  <a:pt x="966" y="400"/>
                  <a:pt x="966" y="400"/>
                </a:cubicBezTo>
                <a:close/>
                <a:moveTo>
                  <a:pt x="892" y="1444"/>
                </a:moveTo>
                <a:cubicBezTo>
                  <a:pt x="891" y="1446"/>
                  <a:pt x="891" y="1448"/>
                  <a:pt x="894" y="1449"/>
                </a:cubicBezTo>
                <a:cubicBezTo>
                  <a:pt x="893" y="1448"/>
                  <a:pt x="894" y="1445"/>
                  <a:pt x="892" y="1444"/>
                </a:cubicBezTo>
                <a:close/>
                <a:moveTo>
                  <a:pt x="506" y="694"/>
                </a:moveTo>
                <a:cubicBezTo>
                  <a:pt x="504" y="693"/>
                  <a:pt x="502" y="693"/>
                  <a:pt x="502" y="695"/>
                </a:cubicBezTo>
                <a:cubicBezTo>
                  <a:pt x="502" y="695"/>
                  <a:pt x="502" y="696"/>
                  <a:pt x="502" y="697"/>
                </a:cubicBezTo>
                <a:cubicBezTo>
                  <a:pt x="503" y="696"/>
                  <a:pt x="505" y="695"/>
                  <a:pt x="506" y="694"/>
                </a:cubicBezTo>
                <a:close/>
                <a:moveTo>
                  <a:pt x="420" y="632"/>
                </a:moveTo>
                <a:cubicBezTo>
                  <a:pt x="419" y="632"/>
                  <a:pt x="418" y="632"/>
                  <a:pt x="416" y="633"/>
                </a:cubicBezTo>
                <a:cubicBezTo>
                  <a:pt x="419" y="634"/>
                  <a:pt x="420" y="634"/>
                  <a:pt x="422" y="634"/>
                </a:cubicBezTo>
                <a:cubicBezTo>
                  <a:pt x="422" y="634"/>
                  <a:pt x="422" y="632"/>
                  <a:pt x="420" y="632"/>
                </a:cubicBezTo>
                <a:close/>
                <a:moveTo>
                  <a:pt x="707" y="361"/>
                </a:moveTo>
                <a:cubicBezTo>
                  <a:pt x="710" y="362"/>
                  <a:pt x="711" y="361"/>
                  <a:pt x="713" y="359"/>
                </a:cubicBezTo>
                <a:cubicBezTo>
                  <a:pt x="710" y="359"/>
                  <a:pt x="709" y="359"/>
                  <a:pt x="707" y="361"/>
                </a:cubicBezTo>
                <a:close/>
                <a:moveTo>
                  <a:pt x="1296" y="1172"/>
                </a:moveTo>
                <a:cubicBezTo>
                  <a:pt x="1296" y="1170"/>
                  <a:pt x="1297" y="1169"/>
                  <a:pt x="1297" y="1168"/>
                </a:cubicBezTo>
                <a:cubicBezTo>
                  <a:pt x="1294" y="1168"/>
                  <a:pt x="1294" y="1168"/>
                  <a:pt x="1296" y="1172"/>
                </a:cubicBezTo>
                <a:close/>
                <a:moveTo>
                  <a:pt x="942" y="1434"/>
                </a:moveTo>
                <a:cubicBezTo>
                  <a:pt x="941" y="1436"/>
                  <a:pt x="941" y="1437"/>
                  <a:pt x="941" y="1438"/>
                </a:cubicBezTo>
                <a:cubicBezTo>
                  <a:pt x="944" y="1438"/>
                  <a:pt x="944" y="1438"/>
                  <a:pt x="942" y="1434"/>
                </a:cubicBezTo>
                <a:close/>
                <a:moveTo>
                  <a:pt x="359" y="1052"/>
                </a:moveTo>
                <a:cubicBezTo>
                  <a:pt x="360" y="1053"/>
                  <a:pt x="360" y="1054"/>
                  <a:pt x="361" y="1056"/>
                </a:cubicBezTo>
                <a:cubicBezTo>
                  <a:pt x="362" y="1054"/>
                  <a:pt x="362" y="1052"/>
                  <a:pt x="362" y="1051"/>
                </a:cubicBezTo>
                <a:cubicBezTo>
                  <a:pt x="362" y="1050"/>
                  <a:pt x="360" y="1050"/>
                  <a:pt x="359" y="1052"/>
                </a:cubicBezTo>
                <a:close/>
                <a:moveTo>
                  <a:pt x="598" y="790"/>
                </a:moveTo>
                <a:cubicBezTo>
                  <a:pt x="596" y="789"/>
                  <a:pt x="594" y="788"/>
                  <a:pt x="593" y="788"/>
                </a:cubicBezTo>
                <a:cubicBezTo>
                  <a:pt x="593" y="791"/>
                  <a:pt x="593" y="791"/>
                  <a:pt x="598" y="790"/>
                </a:cubicBezTo>
                <a:close/>
                <a:moveTo>
                  <a:pt x="319" y="385"/>
                </a:moveTo>
                <a:cubicBezTo>
                  <a:pt x="320" y="385"/>
                  <a:pt x="321" y="384"/>
                  <a:pt x="321" y="383"/>
                </a:cubicBezTo>
                <a:cubicBezTo>
                  <a:pt x="318" y="383"/>
                  <a:pt x="318" y="383"/>
                  <a:pt x="319" y="385"/>
                </a:cubicBezTo>
                <a:close/>
                <a:moveTo>
                  <a:pt x="263" y="348"/>
                </a:moveTo>
                <a:cubicBezTo>
                  <a:pt x="263" y="345"/>
                  <a:pt x="263" y="344"/>
                  <a:pt x="261" y="342"/>
                </a:cubicBezTo>
                <a:cubicBezTo>
                  <a:pt x="261" y="344"/>
                  <a:pt x="260" y="346"/>
                  <a:pt x="263" y="348"/>
                </a:cubicBezTo>
                <a:close/>
                <a:moveTo>
                  <a:pt x="1506" y="1235"/>
                </a:moveTo>
                <a:cubicBezTo>
                  <a:pt x="1503" y="1234"/>
                  <a:pt x="1501" y="1234"/>
                  <a:pt x="1500" y="1237"/>
                </a:cubicBezTo>
                <a:cubicBezTo>
                  <a:pt x="1502" y="1236"/>
                  <a:pt x="1504" y="1237"/>
                  <a:pt x="1506" y="1235"/>
                </a:cubicBezTo>
                <a:close/>
                <a:moveTo>
                  <a:pt x="1178" y="32"/>
                </a:moveTo>
                <a:cubicBezTo>
                  <a:pt x="1177" y="34"/>
                  <a:pt x="1178" y="35"/>
                  <a:pt x="1179" y="35"/>
                </a:cubicBezTo>
                <a:cubicBezTo>
                  <a:pt x="1180" y="35"/>
                  <a:pt x="1181" y="35"/>
                  <a:pt x="1181" y="34"/>
                </a:cubicBezTo>
                <a:cubicBezTo>
                  <a:pt x="1180" y="33"/>
                  <a:pt x="1179" y="32"/>
                  <a:pt x="1178" y="32"/>
                </a:cubicBezTo>
                <a:close/>
                <a:moveTo>
                  <a:pt x="1633" y="385"/>
                </a:moveTo>
                <a:cubicBezTo>
                  <a:pt x="1632" y="384"/>
                  <a:pt x="1631" y="383"/>
                  <a:pt x="1630" y="381"/>
                </a:cubicBezTo>
                <a:cubicBezTo>
                  <a:pt x="1630" y="383"/>
                  <a:pt x="1630" y="384"/>
                  <a:pt x="1631" y="386"/>
                </a:cubicBezTo>
                <a:cubicBezTo>
                  <a:pt x="1632" y="385"/>
                  <a:pt x="1633" y="385"/>
                  <a:pt x="1633" y="385"/>
                </a:cubicBezTo>
                <a:close/>
                <a:moveTo>
                  <a:pt x="465" y="1304"/>
                </a:moveTo>
                <a:cubicBezTo>
                  <a:pt x="467" y="1305"/>
                  <a:pt x="468" y="1305"/>
                  <a:pt x="469" y="1303"/>
                </a:cubicBezTo>
                <a:cubicBezTo>
                  <a:pt x="469" y="1302"/>
                  <a:pt x="468" y="1302"/>
                  <a:pt x="468" y="1301"/>
                </a:cubicBezTo>
                <a:cubicBezTo>
                  <a:pt x="467" y="1302"/>
                  <a:pt x="466" y="1303"/>
                  <a:pt x="465" y="1304"/>
                </a:cubicBezTo>
                <a:close/>
                <a:moveTo>
                  <a:pt x="480" y="686"/>
                </a:moveTo>
                <a:cubicBezTo>
                  <a:pt x="479" y="686"/>
                  <a:pt x="478" y="686"/>
                  <a:pt x="477" y="687"/>
                </a:cubicBezTo>
                <a:cubicBezTo>
                  <a:pt x="477" y="688"/>
                  <a:pt x="477" y="689"/>
                  <a:pt x="479" y="690"/>
                </a:cubicBezTo>
                <a:cubicBezTo>
                  <a:pt x="479" y="689"/>
                  <a:pt x="481" y="688"/>
                  <a:pt x="480" y="686"/>
                </a:cubicBezTo>
                <a:close/>
                <a:moveTo>
                  <a:pt x="543" y="122"/>
                </a:moveTo>
                <a:cubicBezTo>
                  <a:pt x="542" y="124"/>
                  <a:pt x="542" y="126"/>
                  <a:pt x="544" y="127"/>
                </a:cubicBezTo>
                <a:cubicBezTo>
                  <a:pt x="544" y="125"/>
                  <a:pt x="545" y="123"/>
                  <a:pt x="543" y="122"/>
                </a:cubicBezTo>
                <a:close/>
                <a:moveTo>
                  <a:pt x="1461" y="564"/>
                </a:moveTo>
                <a:cubicBezTo>
                  <a:pt x="1460" y="567"/>
                  <a:pt x="1461" y="568"/>
                  <a:pt x="1462" y="570"/>
                </a:cubicBezTo>
                <a:cubicBezTo>
                  <a:pt x="1463" y="567"/>
                  <a:pt x="1463" y="566"/>
                  <a:pt x="1461" y="564"/>
                </a:cubicBezTo>
                <a:close/>
                <a:moveTo>
                  <a:pt x="1089" y="1184"/>
                </a:moveTo>
                <a:cubicBezTo>
                  <a:pt x="1090" y="1182"/>
                  <a:pt x="1090" y="1180"/>
                  <a:pt x="1087" y="1179"/>
                </a:cubicBezTo>
                <a:cubicBezTo>
                  <a:pt x="1088" y="1180"/>
                  <a:pt x="1087" y="1183"/>
                  <a:pt x="1089" y="1184"/>
                </a:cubicBezTo>
                <a:close/>
                <a:moveTo>
                  <a:pt x="903" y="1331"/>
                </a:moveTo>
                <a:cubicBezTo>
                  <a:pt x="904" y="1331"/>
                  <a:pt x="905" y="1331"/>
                  <a:pt x="906" y="1330"/>
                </a:cubicBezTo>
                <a:cubicBezTo>
                  <a:pt x="905" y="1328"/>
                  <a:pt x="903" y="1327"/>
                  <a:pt x="901" y="1327"/>
                </a:cubicBezTo>
                <a:cubicBezTo>
                  <a:pt x="902" y="1329"/>
                  <a:pt x="902" y="1330"/>
                  <a:pt x="903" y="1331"/>
                </a:cubicBezTo>
                <a:close/>
                <a:moveTo>
                  <a:pt x="1422" y="1529"/>
                </a:moveTo>
                <a:cubicBezTo>
                  <a:pt x="1420" y="1528"/>
                  <a:pt x="1418" y="1528"/>
                  <a:pt x="1418" y="1529"/>
                </a:cubicBezTo>
                <a:cubicBezTo>
                  <a:pt x="1418" y="1530"/>
                  <a:pt x="1418" y="1531"/>
                  <a:pt x="1418" y="1531"/>
                </a:cubicBezTo>
                <a:cubicBezTo>
                  <a:pt x="1419" y="1531"/>
                  <a:pt x="1420" y="1530"/>
                  <a:pt x="1422" y="1529"/>
                </a:cubicBezTo>
                <a:close/>
                <a:moveTo>
                  <a:pt x="1523" y="1250"/>
                </a:moveTo>
                <a:cubicBezTo>
                  <a:pt x="1524" y="1247"/>
                  <a:pt x="1523" y="1246"/>
                  <a:pt x="1522" y="1246"/>
                </a:cubicBezTo>
                <a:cubicBezTo>
                  <a:pt x="1521" y="1246"/>
                  <a:pt x="1520" y="1246"/>
                  <a:pt x="1519" y="1246"/>
                </a:cubicBezTo>
                <a:cubicBezTo>
                  <a:pt x="1521" y="1247"/>
                  <a:pt x="1522" y="1248"/>
                  <a:pt x="1523" y="1250"/>
                </a:cubicBezTo>
                <a:close/>
                <a:moveTo>
                  <a:pt x="1181" y="1260"/>
                </a:moveTo>
                <a:cubicBezTo>
                  <a:pt x="1182" y="1257"/>
                  <a:pt x="1182" y="1255"/>
                  <a:pt x="1179" y="1254"/>
                </a:cubicBezTo>
                <a:cubicBezTo>
                  <a:pt x="1180" y="1256"/>
                  <a:pt x="1179" y="1258"/>
                  <a:pt x="1181" y="1260"/>
                </a:cubicBezTo>
                <a:close/>
                <a:moveTo>
                  <a:pt x="485" y="1094"/>
                </a:moveTo>
                <a:cubicBezTo>
                  <a:pt x="485" y="1096"/>
                  <a:pt x="486" y="1097"/>
                  <a:pt x="487" y="1097"/>
                </a:cubicBezTo>
                <a:cubicBezTo>
                  <a:pt x="488" y="1097"/>
                  <a:pt x="489" y="1097"/>
                  <a:pt x="490" y="1096"/>
                </a:cubicBezTo>
                <a:cubicBezTo>
                  <a:pt x="488" y="1095"/>
                  <a:pt x="487" y="1094"/>
                  <a:pt x="485" y="1094"/>
                </a:cubicBezTo>
                <a:close/>
                <a:moveTo>
                  <a:pt x="1383" y="487"/>
                </a:moveTo>
                <a:cubicBezTo>
                  <a:pt x="1383" y="485"/>
                  <a:pt x="1383" y="484"/>
                  <a:pt x="1382" y="483"/>
                </a:cubicBezTo>
                <a:cubicBezTo>
                  <a:pt x="1381" y="485"/>
                  <a:pt x="1380" y="486"/>
                  <a:pt x="1380" y="488"/>
                </a:cubicBezTo>
                <a:cubicBezTo>
                  <a:pt x="1381" y="487"/>
                  <a:pt x="1382" y="487"/>
                  <a:pt x="1383" y="487"/>
                </a:cubicBezTo>
                <a:close/>
                <a:moveTo>
                  <a:pt x="444" y="938"/>
                </a:moveTo>
                <a:cubicBezTo>
                  <a:pt x="446" y="939"/>
                  <a:pt x="448" y="938"/>
                  <a:pt x="449" y="936"/>
                </a:cubicBezTo>
                <a:cubicBezTo>
                  <a:pt x="448" y="936"/>
                  <a:pt x="445" y="936"/>
                  <a:pt x="444" y="938"/>
                </a:cubicBezTo>
                <a:close/>
                <a:moveTo>
                  <a:pt x="1440" y="1591"/>
                </a:moveTo>
                <a:cubicBezTo>
                  <a:pt x="1440" y="1589"/>
                  <a:pt x="1440" y="1588"/>
                  <a:pt x="1438" y="1587"/>
                </a:cubicBezTo>
                <a:cubicBezTo>
                  <a:pt x="1437" y="1587"/>
                  <a:pt x="1437" y="1588"/>
                  <a:pt x="1435" y="1589"/>
                </a:cubicBezTo>
                <a:cubicBezTo>
                  <a:pt x="1437" y="1590"/>
                  <a:pt x="1438" y="1590"/>
                  <a:pt x="1440" y="1591"/>
                </a:cubicBezTo>
                <a:close/>
                <a:moveTo>
                  <a:pt x="1372" y="497"/>
                </a:moveTo>
                <a:cubicBezTo>
                  <a:pt x="1374" y="497"/>
                  <a:pt x="1375" y="497"/>
                  <a:pt x="1376" y="496"/>
                </a:cubicBezTo>
                <a:cubicBezTo>
                  <a:pt x="1376" y="495"/>
                  <a:pt x="1375" y="494"/>
                  <a:pt x="1374" y="493"/>
                </a:cubicBezTo>
                <a:cubicBezTo>
                  <a:pt x="1373" y="495"/>
                  <a:pt x="1373" y="496"/>
                  <a:pt x="1372" y="497"/>
                </a:cubicBezTo>
                <a:close/>
                <a:moveTo>
                  <a:pt x="1391" y="560"/>
                </a:moveTo>
                <a:cubicBezTo>
                  <a:pt x="1391" y="559"/>
                  <a:pt x="1391" y="558"/>
                  <a:pt x="1389" y="556"/>
                </a:cubicBezTo>
                <a:cubicBezTo>
                  <a:pt x="1389" y="558"/>
                  <a:pt x="1389" y="560"/>
                  <a:pt x="1388" y="561"/>
                </a:cubicBezTo>
                <a:cubicBezTo>
                  <a:pt x="1389" y="562"/>
                  <a:pt x="1390" y="561"/>
                  <a:pt x="1391" y="560"/>
                </a:cubicBezTo>
                <a:close/>
                <a:moveTo>
                  <a:pt x="453" y="959"/>
                </a:moveTo>
                <a:cubicBezTo>
                  <a:pt x="456" y="960"/>
                  <a:pt x="457" y="960"/>
                  <a:pt x="458" y="958"/>
                </a:cubicBezTo>
                <a:cubicBezTo>
                  <a:pt x="457" y="958"/>
                  <a:pt x="457" y="957"/>
                  <a:pt x="457" y="956"/>
                </a:cubicBezTo>
                <a:cubicBezTo>
                  <a:pt x="456" y="957"/>
                  <a:pt x="455" y="958"/>
                  <a:pt x="453" y="959"/>
                </a:cubicBezTo>
                <a:close/>
                <a:moveTo>
                  <a:pt x="169" y="814"/>
                </a:moveTo>
                <a:cubicBezTo>
                  <a:pt x="169" y="812"/>
                  <a:pt x="169" y="811"/>
                  <a:pt x="168" y="810"/>
                </a:cubicBezTo>
                <a:cubicBezTo>
                  <a:pt x="167" y="810"/>
                  <a:pt x="166" y="811"/>
                  <a:pt x="165" y="811"/>
                </a:cubicBezTo>
                <a:cubicBezTo>
                  <a:pt x="165" y="813"/>
                  <a:pt x="167" y="813"/>
                  <a:pt x="169" y="814"/>
                </a:cubicBezTo>
                <a:close/>
                <a:moveTo>
                  <a:pt x="1614" y="692"/>
                </a:moveTo>
                <a:cubicBezTo>
                  <a:pt x="1614" y="692"/>
                  <a:pt x="1616" y="691"/>
                  <a:pt x="1618" y="689"/>
                </a:cubicBezTo>
                <a:cubicBezTo>
                  <a:pt x="1613" y="690"/>
                  <a:pt x="1613" y="690"/>
                  <a:pt x="1614" y="692"/>
                </a:cubicBezTo>
                <a:close/>
                <a:moveTo>
                  <a:pt x="914" y="1299"/>
                </a:moveTo>
                <a:cubicBezTo>
                  <a:pt x="912" y="1299"/>
                  <a:pt x="911" y="1298"/>
                  <a:pt x="910" y="1300"/>
                </a:cubicBezTo>
                <a:cubicBezTo>
                  <a:pt x="912" y="1301"/>
                  <a:pt x="914" y="1301"/>
                  <a:pt x="914" y="1299"/>
                </a:cubicBezTo>
                <a:close/>
                <a:moveTo>
                  <a:pt x="359" y="204"/>
                </a:moveTo>
                <a:cubicBezTo>
                  <a:pt x="361" y="202"/>
                  <a:pt x="360" y="201"/>
                  <a:pt x="358" y="200"/>
                </a:cubicBezTo>
                <a:cubicBezTo>
                  <a:pt x="357" y="202"/>
                  <a:pt x="358" y="203"/>
                  <a:pt x="359" y="204"/>
                </a:cubicBezTo>
                <a:close/>
                <a:moveTo>
                  <a:pt x="1049" y="486"/>
                </a:moveTo>
                <a:cubicBezTo>
                  <a:pt x="1047" y="485"/>
                  <a:pt x="1046" y="486"/>
                  <a:pt x="1045" y="487"/>
                </a:cubicBezTo>
                <a:cubicBezTo>
                  <a:pt x="1047" y="488"/>
                  <a:pt x="1049" y="488"/>
                  <a:pt x="1049" y="486"/>
                </a:cubicBezTo>
                <a:close/>
                <a:moveTo>
                  <a:pt x="190" y="267"/>
                </a:moveTo>
                <a:cubicBezTo>
                  <a:pt x="190" y="265"/>
                  <a:pt x="190" y="264"/>
                  <a:pt x="188" y="263"/>
                </a:cubicBezTo>
                <a:cubicBezTo>
                  <a:pt x="188" y="265"/>
                  <a:pt x="187" y="266"/>
                  <a:pt x="190" y="267"/>
                </a:cubicBezTo>
                <a:close/>
                <a:moveTo>
                  <a:pt x="941" y="1395"/>
                </a:moveTo>
                <a:cubicBezTo>
                  <a:pt x="942" y="1393"/>
                  <a:pt x="942" y="1392"/>
                  <a:pt x="940" y="1391"/>
                </a:cubicBezTo>
                <a:cubicBezTo>
                  <a:pt x="939" y="1393"/>
                  <a:pt x="940" y="1394"/>
                  <a:pt x="941" y="1395"/>
                </a:cubicBezTo>
                <a:close/>
                <a:moveTo>
                  <a:pt x="1371" y="1180"/>
                </a:moveTo>
                <a:cubicBezTo>
                  <a:pt x="1370" y="1181"/>
                  <a:pt x="1371" y="1182"/>
                  <a:pt x="1372" y="1183"/>
                </a:cubicBezTo>
                <a:cubicBezTo>
                  <a:pt x="1373" y="1181"/>
                  <a:pt x="1373" y="1180"/>
                  <a:pt x="1371" y="1180"/>
                </a:cubicBezTo>
                <a:close/>
                <a:moveTo>
                  <a:pt x="750" y="362"/>
                </a:moveTo>
                <a:cubicBezTo>
                  <a:pt x="750" y="361"/>
                  <a:pt x="750" y="360"/>
                  <a:pt x="748" y="359"/>
                </a:cubicBezTo>
                <a:cubicBezTo>
                  <a:pt x="749" y="360"/>
                  <a:pt x="747" y="362"/>
                  <a:pt x="750" y="362"/>
                </a:cubicBezTo>
                <a:close/>
                <a:moveTo>
                  <a:pt x="497" y="501"/>
                </a:moveTo>
                <a:cubicBezTo>
                  <a:pt x="499" y="501"/>
                  <a:pt x="500" y="501"/>
                  <a:pt x="500" y="499"/>
                </a:cubicBezTo>
                <a:cubicBezTo>
                  <a:pt x="499" y="500"/>
                  <a:pt x="497" y="498"/>
                  <a:pt x="497" y="501"/>
                </a:cubicBezTo>
                <a:close/>
                <a:moveTo>
                  <a:pt x="1132" y="346"/>
                </a:moveTo>
                <a:cubicBezTo>
                  <a:pt x="1133" y="344"/>
                  <a:pt x="1132" y="343"/>
                  <a:pt x="1131" y="342"/>
                </a:cubicBezTo>
                <a:cubicBezTo>
                  <a:pt x="1130" y="343"/>
                  <a:pt x="1130" y="345"/>
                  <a:pt x="1132" y="346"/>
                </a:cubicBezTo>
                <a:close/>
                <a:moveTo>
                  <a:pt x="1058" y="368"/>
                </a:moveTo>
                <a:cubicBezTo>
                  <a:pt x="1059" y="369"/>
                  <a:pt x="1060" y="369"/>
                  <a:pt x="1061" y="367"/>
                </a:cubicBezTo>
                <a:cubicBezTo>
                  <a:pt x="1060" y="366"/>
                  <a:pt x="1058" y="366"/>
                  <a:pt x="1058" y="368"/>
                </a:cubicBezTo>
                <a:close/>
                <a:moveTo>
                  <a:pt x="162" y="812"/>
                </a:moveTo>
                <a:cubicBezTo>
                  <a:pt x="163" y="811"/>
                  <a:pt x="165" y="812"/>
                  <a:pt x="164" y="810"/>
                </a:cubicBezTo>
                <a:cubicBezTo>
                  <a:pt x="164" y="809"/>
                  <a:pt x="162" y="809"/>
                  <a:pt x="161" y="811"/>
                </a:cubicBezTo>
                <a:cubicBezTo>
                  <a:pt x="161" y="811"/>
                  <a:pt x="162" y="812"/>
                  <a:pt x="162" y="812"/>
                </a:cubicBezTo>
                <a:close/>
                <a:moveTo>
                  <a:pt x="525" y="559"/>
                </a:moveTo>
                <a:cubicBezTo>
                  <a:pt x="523" y="558"/>
                  <a:pt x="522" y="558"/>
                  <a:pt x="521" y="560"/>
                </a:cubicBezTo>
                <a:cubicBezTo>
                  <a:pt x="523" y="561"/>
                  <a:pt x="525" y="561"/>
                  <a:pt x="525" y="559"/>
                </a:cubicBezTo>
                <a:close/>
                <a:moveTo>
                  <a:pt x="1350" y="792"/>
                </a:moveTo>
                <a:cubicBezTo>
                  <a:pt x="1349" y="793"/>
                  <a:pt x="1349" y="794"/>
                  <a:pt x="1351" y="795"/>
                </a:cubicBezTo>
                <a:cubicBezTo>
                  <a:pt x="1352" y="793"/>
                  <a:pt x="1352" y="792"/>
                  <a:pt x="1350" y="792"/>
                </a:cubicBezTo>
                <a:close/>
                <a:moveTo>
                  <a:pt x="466" y="772"/>
                </a:moveTo>
                <a:cubicBezTo>
                  <a:pt x="464" y="771"/>
                  <a:pt x="463" y="772"/>
                  <a:pt x="462" y="773"/>
                </a:cubicBezTo>
                <a:cubicBezTo>
                  <a:pt x="464" y="774"/>
                  <a:pt x="465" y="774"/>
                  <a:pt x="466" y="772"/>
                </a:cubicBezTo>
                <a:close/>
                <a:moveTo>
                  <a:pt x="1440" y="578"/>
                </a:moveTo>
                <a:cubicBezTo>
                  <a:pt x="1440" y="579"/>
                  <a:pt x="1439" y="581"/>
                  <a:pt x="1441" y="581"/>
                </a:cubicBezTo>
                <a:cubicBezTo>
                  <a:pt x="1442" y="580"/>
                  <a:pt x="1442" y="578"/>
                  <a:pt x="1440" y="578"/>
                </a:cubicBezTo>
                <a:close/>
                <a:moveTo>
                  <a:pt x="1616" y="740"/>
                </a:moveTo>
                <a:cubicBezTo>
                  <a:pt x="1618" y="741"/>
                  <a:pt x="1619" y="741"/>
                  <a:pt x="1621" y="737"/>
                </a:cubicBezTo>
                <a:cubicBezTo>
                  <a:pt x="1618" y="739"/>
                  <a:pt x="1616" y="738"/>
                  <a:pt x="1616" y="740"/>
                </a:cubicBezTo>
                <a:close/>
                <a:moveTo>
                  <a:pt x="949" y="1405"/>
                </a:moveTo>
                <a:cubicBezTo>
                  <a:pt x="948" y="1405"/>
                  <a:pt x="947" y="1405"/>
                  <a:pt x="946" y="1407"/>
                </a:cubicBezTo>
                <a:cubicBezTo>
                  <a:pt x="948" y="1407"/>
                  <a:pt x="949" y="1408"/>
                  <a:pt x="949" y="1405"/>
                </a:cubicBezTo>
                <a:close/>
                <a:moveTo>
                  <a:pt x="1325" y="776"/>
                </a:moveTo>
                <a:cubicBezTo>
                  <a:pt x="1325" y="777"/>
                  <a:pt x="1322" y="776"/>
                  <a:pt x="1323" y="777"/>
                </a:cubicBezTo>
                <a:cubicBezTo>
                  <a:pt x="1324" y="779"/>
                  <a:pt x="1326" y="778"/>
                  <a:pt x="1327" y="777"/>
                </a:cubicBezTo>
                <a:cubicBezTo>
                  <a:pt x="1326" y="776"/>
                  <a:pt x="1325" y="776"/>
                  <a:pt x="1325" y="776"/>
                </a:cubicBezTo>
                <a:close/>
                <a:moveTo>
                  <a:pt x="1008" y="1483"/>
                </a:moveTo>
                <a:cubicBezTo>
                  <a:pt x="1009" y="1481"/>
                  <a:pt x="1009" y="1480"/>
                  <a:pt x="1007" y="1479"/>
                </a:cubicBezTo>
                <a:cubicBezTo>
                  <a:pt x="1006" y="1481"/>
                  <a:pt x="1007" y="1482"/>
                  <a:pt x="1008" y="1483"/>
                </a:cubicBezTo>
                <a:close/>
                <a:moveTo>
                  <a:pt x="412" y="1450"/>
                </a:moveTo>
                <a:cubicBezTo>
                  <a:pt x="410" y="1449"/>
                  <a:pt x="409" y="1449"/>
                  <a:pt x="408" y="1451"/>
                </a:cubicBezTo>
                <a:cubicBezTo>
                  <a:pt x="409" y="1452"/>
                  <a:pt x="411" y="1452"/>
                  <a:pt x="412" y="1450"/>
                </a:cubicBezTo>
                <a:close/>
                <a:moveTo>
                  <a:pt x="430" y="966"/>
                </a:moveTo>
                <a:cubicBezTo>
                  <a:pt x="432" y="965"/>
                  <a:pt x="431" y="964"/>
                  <a:pt x="429" y="963"/>
                </a:cubicBezTo>
                <a:cubicBezTo>
                  <a:pt x="428" y="964"/>
                  <a:pt x="429" y="966"/>
                  <a:pt x="430" y="966"/>
                </a:cubicBezTo>
                <a:close/>
                <a:moveTo>
                  <a:pt x="496" y="614"/>
                </a:moveTo>
                <a:cubicBezTo>
                  <a:pt x="495" y="615"/>
                  <a:pt x="496" y="616"/>
                  <a:pt x="498" y="617"/>
                </a:cubicBezTo>
                <a:cubicBezTo>
                  <a:pt x="498" y="615"/>
                  <a:pt x="498" y="614"/>
                  <a:pt x="496" y="614"/>
                </a:cubicBezTo>
                <a:close/>
                <a:moveTo>
                  <a:pt x="570" y="1061"/>
                </a:moveTo>
                <a:cubicBezTo>
                  <a:pt x="571" y="1061"/>
                  <a:pt x="572" y="1061"/>
                  <a:pt x="573" y="1059"/>
                </a:cubicBezTo>
                <a:cubicBezTo>
                  <a:pt x="571" y="1059"/>
                  <a:pt x="570" y="1059"/>
                  <a:pt x="570" y="1061"/>
                </a:cubicBezTo>
                <a:close/>
                <a:moveTo>
                  <a:pt x="1057" y="1477"/>
                </a:moveTo>
                <a:cubicBezTo>
                  <a:pt x="1058" y="1478"/>
                  <a:pt x="1060" y="1478"/>
                  <a:pt x="1061" y="1476"/>
                </a:cubicBezTo>
                <a:cubicBezTo>
                  <a:pt x="1059" y="1475"/>
                  <a:pt x="1058" y="1476"/>
                  <a:pt x="1057" y="1477"/>
                </a:cubicBezTo>
                <a:close/>
                <a:moveTo>
                  <a:pt x="1190" y="922"/>
                </a:moveTo>
                <a:cubicBezTo>
                  <a:pt x="1189" y="923"/>
                  <a:pt x="1190" y="924"/>
                  <a:pt x="1191" y="925"/>
                </a:cubicBezTo>
                <a:cubicBezTo>
                  <a:pt x="1192" y="923"/>
                  <a:pt x="1192" y="922"/>
                  <a:pt x="1190" y="922"/>
                </a:cubicBezTo>
                <a:close/>
                <a:moveTo>
                  <a:pt x="755" y="1365"/>
                </a:moveTo>
                <a:cubicBezTo>
                  <a:pt x="753" y="1364"/>
                  <a:pt x="752" y="1364"/>
                  <a:pt x="751" y="1366"/>
                </a:cubicBezTo>
                <a:cubicBezTo>
                  <a:pt x="753" y="1367"/>
                  <a:pt x="754" y="1367"/>
                  <a:pt x="755" y="1365"/>
                </a:cubicBezTo>
                <a:close/>
                <a:moveTo>
                  <a:pt x="1173" y="1255"/>
                </a:moveTo>
                <a:cubicBezTo>
                  <a:pt x="1171" y="1254"/>
                  <a:pt x="1170" y="1254"/>
                  <a:pt x="1169" y="1256"/>
                </a:cubicBezTo>
                <a:cubicBezTo>
                  <a:pt x="1171" y="1257"/>
                  <a:pt x="1172" y="1256"/>
                  <a:pt x="1173" y="1255"/>
                </a:cubicBezTo>
                <a:close/>
                <a:moveTo>
                  <a:pt x="1710" y="579"/>
                </a:moveTo>
                <a:cubicBezTo>
                  <a:pt x="1712" y="580"/>
                  <a:pt x="1713" y="580"/>
                  <a:pt x="1714" y="578"/>
                </a:cubicBezTo>
                <a:cubicBezTo>
                  <a:pt x="1713" y="577"/>
                  <a:pt x="1711" y="578"/>
                  <a:pt x="1710" y="579"/>
                </a:cubicBezTo>
                <a:close/>
                <a:moveTo>
                  <a:pt x="375" y="1151"/>
                </a:moveTo>
                <a:cubicBezTo>
                  <a:pt x="376" y="1149"/>
                  <a:pt x="376" y="1148"/>
                  <a:pt x="374" y="1147"/>
                </a:cubicBezTo>
                <a:cubicBezTo>
                  <a:pt x="373" y="1149"/>
                  <a:pt x="373" y="1150"/>
                  <a:pt x="375" y="1151"/>
                </a:cubicBezTo>
                <a:close/>
                <a:moveTo>
                  <a:pt x="1169" y="709"/>
                </a:moveTo>
                <a:cubicBezTo>
                  <a:pt x="1170" y="708"/>
                  <a:pt x="1169" y="706"/>
                  <a:pt x="1166" y="705"/>
                </a:cubicBezTo>
                <a:cubicBezTo>
                  <a:pt x="1167" y="707"/>
                  <a:pt x="1167" y="709"/>
                  <a:pt x="1169" y="709"/>
                </a:cubicBezTo>
                <a:close/>
                <a:moveTo>
                  <a:pt x="1566" y="454"/>
                </a:moveTo>
                <a:cubicBezTo>
                  <a:pt x="1568" y="454"/>
                  <a:pt x="1569" y="454"/>
                  <a:pt x="1570" y="452"/>
                </a:cubicBezTo>
                <a:cubicBezTo>
                  <a:pt x="1568" y="452"/>
                  <a:pt x="1566" y="452"/>
                  <a:pt x="1566" y="454"/>
                </a:cubicBezTo>
                <a:close/>
                <a:moveTo>
                  <a:pt x="682" y="1110"/>
                </a:moveTo>
                <a:cubicBezTo>
                  <a:pt x="683" y="1108"/>
                  <a:pt x="682" y="1107"/>
                  <a:pt x="681" y="1106"/>
                </a:cubicBezTo>
                <a:cubicBezTo>
                  <a:pt x="680" y="1108"/>
                  <a:pt x="680" y="1109"/>
                  <a:pt x="682" y="1110"/>
                </a:cubicBezTo>
                <a:close/>
                <a:moveTo>
                  <a:pt x="504" y="1172"/>
                </a:moveTo>
                <a:cubicBezTo>
                  <a:pt x="506" y="1173"/>
                  <a:pt x="507" y="1172"/>
                  <a:pt x="508" y="1171"/>
                </a:cubicBezTo>
                <a:cubicBezTo>
                  <a:pt x="506" y="1170"/>
                  <a:pt x="505" y="1170"/>
                  <a:pt x="504" y="1172"/>
                </a:cubicBezTo>
                <a:close/>
                <a:moveTo>
                  <a:pt x="1574" y="582"/>
                </a:moveTo>
                <a:cubicBezTo>
                  <a:pt x="1575" y="581"/>
                  <a:pt x="1574" y="579"/>
                  <a:pt x="1573" y="579"/>
                </a:cubicBezTo>
                <a:cubicBezTo>
                  <a:pt x="1572" y="580"/>
                  <a:pt x="1572" y="581"/>
                  <a:pt x="1574" y="582"/>
                </a:cubicBezTo>
                <a:close/>
                <a:moveTo>
                  <a:pt x="683" y="1146"/>
                </a:moveTo>
                <a:cubicBezTo>
                  <a:pt x="683" y="1147"/>
                  <a:pt x="683" y="1148"/>
                  <a:pt x="684" y="1149"/>
                </a:cubicBezTo>
                <a:cubicBezTo>
                  <a:pt x="685" y="1147"/>
                  <a:pt x="685" y="1146"/>
                  <a:pt x="683" y="1146"/>
                </a:cubicBezTo>
                <a:close/>
                <a:moveTo>
                  <a:pt x="1048" y="457"/>
                </a:moveTo>
                <a:cubicBezTo>
                  <a:pt x="1050" y="456"/>
                  <a:pt x="1049" y="455"/>
                  <a:pt x="1047" y="454"/>
                </a:cubicBezTo>
                <a:cubicBezTo>
                  <a:pt x="1046" y="455"/>
                  <a:pt x="1047" y="457"/>
                  <a:pt x="1048" y="457"/>
                </a:cubicBezTo>
                <a:close/>
                <a:moveTo>
                  <a:pt x="1244" y="1004"/>
                </a:moveTo>
                <a:cubicBezTo>
                  <a:pt x="1246" y="1005"/>
                  <a:pt x="1247" y="1005"/>
                  <a:pt x="1248" y="1003"/>
                </a:cubicBezTo>
                <a:cubicBezTo>
                  <a:pt x="1247" y="1002"/>
                  <a:pt x="1245" y="1002"/>
                  <a:pt x="1244" y="1004"/>
                </a:cubicBezTo>
                <a:close/>
                <a:moveTo>
                  <a:pt x="128" y="1304"/>
                </a:moveTo>
                <a:cubicBezTo>
                  <a:pt x="127" y="1306"/>
                  <a:pt x="127" y="1307"/>
                  <a:pt x="129" y="1307"/>
                </a:cubicBezTo>
                <a:cubicBezTo>
                  <a:pt x="129" y="1307"/>
                  <a:pt x="131" y="1304"/>
                  <a:pt x="128" y="1304"/>
                </a:cubicBezTo>
                <a:close/>
                <a:moveTo>
                  <a:pt x="439" y="863"/>
                </a:moveTo>
                <a:cubicBezTo>
                  <a:pt x="438" y="862"/>
                  <a:pt x="437" y="862"/>
                  <a:pt x="436" y="864"/>
                </a:cubicBezTo>
                <a:cubicBezTo>
                  <a:pt x="438" y="865"/>
                  <a:pt x="439" y="865"/>
                  <a:pt x="439" y="863"/>
                </a:cubicBezTo>
                <a:close/>
                <a:moveTo>
                  <a:pt x="1477" y="547"/>
                </a:moveTo>
                <a:cubicBezTo>
                  <a:pt x="1476" y="546"/>
                  <a:pt x="1475" y="546"/>
                  <a:pt x="1474" y="548"/>
                </a:cubicBezTo>
                <a:cubicBezTo>
                  <a:pt x="1476" y="549"/>
                  <a:pt x="1477" y="549"/>
                  <a:pt x="1477" y="547"/>
                </a:cubicBezTo>
                <a:close/>
                <a:moveTo>
                  <a:pt x="801" y="1472"/>
                </a:moveTo>
                <a:cubicBezTo>
                  <a:pt x="801" y="1473"/>
                  <a:pt x="801" y="1474"/>
                  <a:pt x="803" y="1476"/>
                </a:cubicBezTo>
                <a:cubicBezTo>
                  <a:pt x="803" y="1474"/>
                  <a:pt x="804" y="1472"/>
                  <a:pt x="801" y="1472"/>
                </a:cubicBezTo>
                <a:close/>
                <a:moveTo>
                  <a:pt x="1235" y="512"/>
                </a:moveTo>
                <a:cubicBezTo>
                  <a:pt x="1235" y="511"/>
                  <a:pt x="1235" y="509"/>
                  <a:pt x="1234" y="508"/>
                </a:cubicBezTo>
                <a:cubicBezTo>
                  <a:pt x="1233" y="510"/>
                  <a:pt x="1233" y="512"/>
                  <a:pt x="1235" y="512"/>
                </a:cubicBezTo>
                <a:close/>
                <a:moveTo>
                  <a:pt x="739" y="1217"/>
                </a:moveTo>
                <a:cubicBezTo>
                  <a:pt x="739" y="1218"/>
                  <a:pt x="739" y="1219"/>
                  <a:pt x="741" y="1220"/>
                </a:cubicBezTo>
                <a:cubicBezTo>
                  <a:pt x="741" y="1218"/>
                  <a:pt x="742" y="1217"/>
                  <a:pt x="739" y="1217"/>
                </a:cubicBezTo>
                <a:close/>
                <a:moveTo>
                  <a:pt x="677" y="1271"/>
                </a:moveTo>
                <a:cubicBezTo>
                  <a:pt x="678" y="1269"/>
                  <a:pt x="678" y="1268"/>
                  <a:pt x="676" y="1267"/>
                </a:cubicBezTo>
                <a:cubicBezTo>
                  <a:pt x="675" y="1269"/>
                  <a:pt x="675" y="1270"/>
                  <a:pt x="677" y="1271"/>
                </a:cubicBezTo>
                <a:close/>
                <a:moveTo>
                  <a:pt x="1712" y="673"/>
                </a:moveTo>
                <a:cubicBezTo>
                  <a:pt x="1710" y="672"/>
                  <a:pt x="1709" y="672"/>
                  <a:pt x="1708" y="674"/>
                </a:cubicBezTo>
                <a:cubicBezTo>
                  <a:pt x="1710" y="675"/>
                  <a:pt x="1711" y="674"/>
                  <a:pt x="1712" y="673"/>
                </a:cubicBezTo>
                <a:close/>
                <a:moveTo>
                  <a:pt x="498" y="1319"/>
                </a:moveTo>
                <a:cubicBezTo>
                  <a:pt x="500" y="1320"/>
                  <a:pt x="501" y="1320"/>
                  <a:pt x="502" y="1318"/>
                </a:cubicBezTo>
                <a:cubicBezTo>
                  <a:pt x="500" y="1317"/>
                  <a:pt x="499" y="1318"/>
                  <a:pt x="498" y="1319"/>
                </a:cubicBezTo>
                <a:close/>
                <a:moveTo>
                  <a:pt x="932" y="1448"/>
                </a:moveTo>
                <a:cubicBezTo>
                  <a:pt x="931" y="1447"/>
                  <a:pt x="930" y="1447"/>
                  <a:pt x="929" y="1449"/>
                </a:cubicBezTo>
                <a:cubicBezTo>
                  <a:pt x="931" y="1450"/>
                  <a:pt x="932" y="1450"/>
                  <a:pt x="932" y="1448"/>
                </a:cubicBezTo>
                <a:close/>
                <a:moveTo>
                  <a:pt x="1436" y="516"/>
                </a:moveTo>
                <a:cubicBezTo>
                  <a:pt x="1435" y="515"/>
                  <a:pt x="1434" y="515"/>
                  <a:pt x="1432" y="517"/>
                </a:cubicBezTo>
                <a:cubicBezTo>
                  <a:pt x="1434" y="518"/>
                  <a:pt x="1436" y="518"/>
                  <a:pt x="1436" y="516"/>
                </a:cubicBezTo>
                <a:close/>
                <a:moveTo>
                  <a:pt x="832" y="1398"/>
                </a:moveTo>
                <a:cubicBezTo>
                  <a:pt x="833" y="1396"/>
                  <a:pt x="833" y="1395"/>
                  <a:pt x="831" y="1394"/>
                </a:cubicBezTo>
                <a:cubicBezTo>
                  <a:pt x="830" y="1396"/>
                  <a:pt x="830" y="1397"/>
                  <a:pt x="832" y="1398"/>
                </a:cubicBezTo>
                <a:close/>
                <a:moveTo>
                  <a:pt x="414" y="1374"/>
                </a:moveTo>
                <a:cubicBezTo>
                  <a:pt x="415" y="1373"/>
                  <a:pt x="415" y="1372"/>
                  <a:pt x="413" y="1370"/>
                </a:cubicBezTo>
                <a:cubicBezTo>
                  <a:pt x="412" y="1372"/>
                  <a:pt x="412" y="1374"/>
                  <a:pt x="414" y="1374"/>
                </a:cubicBezTo>
                <a:close/>
                <a:moveTo>
                  <a:pt x="310" y="646"/>
                </a:moveTo>
                <a:cubicBezTo>
                  <a:pt x="311" y="645"/>
                  <a:pt x="311" y="644"/>
                  <a:pt x="309" y="643"/>
                </a:cubicBezTo>
                <a:cubicBezTo>
                  <a:pt x="308" y="645"/>
                  <a:pt x="308" y="646"/>
                  <a:pt x="310" y="646"/>
                </a:cubicBezTo>
                <a:close/>
                <a:moveTo>
                  <a:pt x="1467" y="1592"/>
                </a:moveTo>
                <a:cubicBezTo>
                  <a:pt x="1466" y="1591"/>
                  <a:pt x="1464" y="1592"/>
                  <a:pt x="1464" y="1593"/>
                </a:cubicBezTo>
                <a:cubicBezTo>
                  <a:pt x="1465" y="1594"/>
                  <a:pt x="1466" y="1594"/>
                  <a:pt x="1467" y="1592"/>
                </a:cubicBezTo>
                <a:close/>
                <a:moveTo>
                  <a:pt x="525" y="61"/>
                </a:moveTo>
                <a:cubicBezTo>
                  <a:pt x="523" y="61"/>
                  <a:pt x="522" y="61"/>
                  <a:pt x="521" y="62"/>
                </a:cubicBezTo>
                <a:cubicBezTo>
                  <a:pt x="523" y="63"/>
                  <a:pt x="525" y="63"/>
                  <a:pt x="525" y="61"/>
                </a:cubicBezTo>
                <a:close/>
                <a:moveTo>
                  <a:pt x="561" y="108"/>
                </a:moveTo>
                <a:cubicBezTo>
                  <a:pt x="562" y="109"/>
                  <a:pt x="563" y="109"/>
                  <a:pt x="564" y="107"/>
                </a:cubicBezTo>
                <a:cubicBezTo>
                  <a:pt x="562" y="106"/>
                  <a:pt x="561" y="106"/>
                  <a:pt x="561" y="108"/>
                </a:cubicBezTo>
                <a:close/>
                <a:moveTo>
                  <a:pt x="1067" y="440"/>
                </a:moveTo>
                <a:cubicBezTo>
                  <a:pt x="1065" y="439"/>
                  <a:pt x="1064" y="439"/>
                  <a:pt x="1063" y="441"/>
                </a:cubicBezTo>
                <a:cubicBezTo>
                  <a:pt x="1065" y="442"/>
                  <a:pt x="1066" y="441"/>
                  <a:pt x="1067" y="440"/>
                </a:cubicBezTo>
                <a:close/>
                <a:moveTo>
                  <a:pt x="1516" y="1613"/>
                </a:moveTo>
                <a:cubicBezTo>
                  <a:pt x="1514" y="1613"/>
                  <a:pt x="1513" y="1613"/>
                  <a:pt x="1512" y="1615"/>
                </a:cubicBezTo>
                <a:cubicBezTo>
                  <a:pt x="1514" y="1615"/>
                  <a:pt x="1515" y="1616"/>
                  <a:pt x="1516" y="1613"/>
                </a:cubicBezTo>
                <a:close/>
                <a:moveTo>
                  <a:pt x="932" y="519"/>
                </a:moveTo>
                <a:cubicBezTo>
                  <a:pt x="930" y="518"/>
                  <a:pt x="929" y="519"/>
                  <a:pt x="928" y="520"/>
                </a:cubicBezTo>
                <a:cubicBezTo>
                  <a:pt x="930" y="521"/>
                  <a:pt x="931" y="521"/>
                  <a:pt x="932" y="519"/>
                </a:cubicBezTo>
                <a:close/>
                <a:moveTo>
                  <a:pt x="593" y="559"/>
                </a:moveTo>
                <a:cubicBezTo>
                  <a:pt x="591" y="558"/>
                  <a:pt x="590" y="558"/>
                  <a:pt x="589" y="560"/>
                </a:cubicBezTo>
                <a:cubicBezTo>
                  <a:pt x="590" y="561"/>
                  <a:pt x="592" y="561"/>
                  <a:pt x="593" y="559"/>
                </a:cubicBezTo>
                <a:close/>
                <a:moveTo>
                  <a:pt x="1376" y="490"/>
                </a:moveTo>
                <a:cubicBezTo>
                  <a:pt x="1378" y="491"/>
                  <a:pt x="1379" y="490"/>
                  <a:pt x="1381" y="487"/>
                </a:cubicBezTo>
                <a:cubicBezTo>
                  <a:pt x="1379" y="488"/>
                  <a:pt x="1377" y="488"/>
                  <a:pt x="1376" y="490"/>
                </a:cubicBezTo>
                <a:close/>
                <a:moveTo>
                  <a:pt x="1541" y="1267"/>
                </a:moveTo>
                <a:cubicBezTo>
                  <a:pt x="1539" y="1266"/>
                  <a:pt x="1538" y="1267"/>
                  <a:pt x="1537" y="1268"/>
                </a:cubicBezTo>
                <a:cubicBezTo>
                  <a:pt x="1539" y="1269"/>
                  <a:pt x="1540" y="1269"/>
                  <a:pt x="1541" y="1267"/>
                </a:cubicBezTo>
                <a:close/>
                <a:moveTo>
                  <a:pt x="1275" y="745"/>
                </a:moveTo>
                <a:cubicBezTo>
                  <a:pt x="1275" y="744"/>
                  <a:pt x="1275" y="743"/>
                  <a:pt x="1273" y="742"/>
                </a:cubicBezTo>
                <a:cubicBezTo>
                  <a:pt x="1272" y="744"/>
                  <a:pt x="1272" y="745"/>
                  <a:pt x="1275" y="745"/>
                </a:cubicBezTo>
                <a:close/>
                <a:moveTo>
                  <a:pt x="583" y="686"/>
                </a:moveTo>
                <a:cubicBezTo>
                  <a:pt x="581" y="685"/>
                  <a:pt x="580" y="685"/>
                  <a:pt x="579" y="686"/>
                </a:cubicBezTo>
                <a:cubicBezTo>
                  <a:pt x="579" y="687"/>
                  <a:pt x="579" y="688"/>
                  <a:pt x="579" y="689"/>
                </a:cubicBezTo>
                <a:cubicBezTo>
                  <a:pt x="581" y="688"/>
                  <a:pt x="582" y="687"/>
                  <a:pt x="583" y="686"/>
                </a:cubicBezTo>
                <a:close/>
                <a:moveTo>
                  <a:pt x="1115" y="997"/>
                </a:moveTo>
                <a:cubicBezTo>
                  <a:pt x="1117" y="997"/>
                  <a:pt x="1119" y="997"/>
                  <a:pt x="1120" y="995"/>
                </a:cubicBezTo>
                <a:cubicBezTo>
                  <a:pt x="1118" y="994"/>
                  <a:pt x="1117" y="994"/>
                  <a:pt x="1116" y="993"/>
                </a:cubicBezTo>
                <a:cubicBezTo>
                  <a:pt x="1113" y="995"/>
                  <a:pt x="1114" y="996"/>
                  <a:pt x="1115" y="997"/>
                </a:cubicBezTo>
                <a:close/>
                <a:moveTo>
                  <a:pt x="731" y="634"/>
                </a:moveTo>
                <a:cubicBezTo>
                  <a:pt x="730" y="633"/>
                  <a:pt x="729" y="633"/>
                  <a:pt x="728" y="635"/>
                </a:cubicBezTo>
                <a:cubicBezTo>
                  <a:pt x="728" y="636"/>
                  <a:pt x="728" y="638"/>
                  <a:pt x="729" y="641"/>
                </a:cubicBezTo>
                <a:cubicBezTo>
                  <a:pt x="730" y="638"/>
                  <a:pt x="732" y="637"/>
                  <a:pt x="731" y="634"/>
                </a:cubicBezTo>
                <a:close/>
              </a:path>
            </a:pathLst>
          </a:custGeom>
          <a:solidFill>
            <a:schemeClr val="tx1">
              <a:lumMod val="85000"/>
              <a:lumOff val="1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5" name="矩形 54"/>
          <p:cNvSpPr/>
          <p:nvPr userDrawn="1"/>
        </p:nvSpPr>
        <p:spPr>
          <a:xfrm>
            <a:off x="480629" y="476250"/>
            <a:ext cx="11230742" cy="5905500"/>
          </a:xfrm>
          <a:prstGeom prst="rect">
            <a:avLst/>
          </a:prstGeom>
          <a:solidFill>
            <a:srgbClr val="B04232"/>
          </a:solidFill>
          <a:ln>
            <a:noFill/>
          </a:ln>
          <a:effectLst>
            <a:outerShdw blurRad="457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DFF23D-1139-44BF-BC5B-AD76AE058472}" type="datetimeFigureOut">
              <a:rPr lang="zh-CN" altLang="en-US" smtClean="0"/>
              <a:t>2022/5/18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DFF23D-1139-44BF-BC5B-AD76AE058472}" type="datetimeFigureOut">
              <a:rPr lang="zh-CN" altLang="en-US" smtClean="0"/>
              <a:t>2022/5/18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custDataLst>
              <p:tags r:id="rId1"/>
            </p:custDataLst>
          </p:nvPr>
        </p:nvSpPr>
        <p:spPr/>
        <p:txBody>
          <a:bodyPr/>
          <a:lstStyle/>
          <a:p>
            <a:fld id="{79DABB74-4D87-4262-9DF3-FEED254662BB}" type="datetimeFigureOut">
              <a:rPr lang="zh-CN" altLang="en-US" smtClean="0"/>
              <a:t>2022/5/18</a:t>
            </a:fld>
            <a:endParaRPr lang="zh-CN" altLang="en-US"/>
          </a:p>
        </p:txBody>
      </p:sp>
      <p:sp>
        <p:nvSpPr>
          <p:cNvPr id="4" name="Footer Placeholder 3"/>
          <p:cNvSpPr>
            <a:spLocks noGrp="1"/>
          </p:cNvSpPr>
          <p:nvPr>
            <p:ph type="ftr" sz="quarter" idx="11"/>
            <p:custDataLst>
              <p:tags r:id="rId2"/>
            </p:custDataLst>
          </p:nvPr>
        </p:nvSpPr>
        <p:spPr/>
        <p:txBody>
          <a:bodyPr/>
          <a:lstStyle/>
          <a:p>
            <a:endParaRPr lang="zh-CN" altLang="en-US"/>
          </a:p>
        </p:txBody>
      </p:sp>
      <p:sp>
        <p:nvSpPr>
          <p:cNvPr id="5" name="Slide Number Placeholder 4"/>
          <p:cNvSpPr>
            <a:spLocks noGrp="1"/>
          </p:cNvSpPr>
          <p:nvPr>
            <p:ph type="sldNum" sz="quarter" idx="12"/>
            <p:custDataLst>
              <p:tags r:id="rId3"/>
            </p:custDataLst>
          </p:nvPr>
        </p:nvSpPr>
        <p:spPr/>
        <p:txBody>
          <a:bodyPr/>
          <a:lstStyle/>
          <a:p>
            <a:fld id="{3A5DEA3F-5985-4DC4-8157-9881354D619E}" type="slidenum">
              <a:rPr lang="zh-CN" altLang="en-US" smtClean="0"/>
              <a:t>‹#›</a:t>
            </a:fld>
            <a:endParaRPr lang="zh-CN" altLang="en-US"/>
          </a:p>
        </p:txBody>
      </p:sp>
    </p:spTree>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0" y="33985"/>
            <a:ext cx="12192000" cy="6824015"/>
            <a:chOff x="0" y="33985"/>
            <a:chExt cx="12192000" cy="6824015"/>
          </a:xfrm>
        </p:grpSpPr>
        <p:pic>
          <p:nvPicPr>
            <p:cNvPr id="12" name="图片 11" descr="5f0588f3ce1e1dd9e1e08ba5a0db1e86"/>
            <p:cNvPicPr>
              <a:picLocks noChangeAspect="1"/>
            </p:cNvPicPr>
            <p:nvPr userDrawn="1">
              <p:custDataLst>
                <p:tags r:id="rId6"/>
              </p:custDataLst>
            </p:nvPr>
          </p:nvPicPr>
          <p:blipFill>
            <a:blip r:embed="rId9"/>
            <a:stretch>
              <a:fillRect/>
            </a:stretch>
          </p:blipFill>
          <p:spPr>
            <a:xfrm>
              <a:off x="0" y="33985"/>
              <a:ext cx="1244600" cy="965199"/>
            </a:xfrm>
            <a:prstGeom prst="rect">
              <a:avLst/>
            </a:prstGeom>
          </p:spPr>
        </p:pic>
        <p:pic>
          <p:nvPicPr>
            <p:cNvPr id="13" name="图片 12"/>
            <p:cNvPicPr>
              <a:picLocks noChangeAspect="1"/>
            </p:cNvPicPr>
            <p:nvPr userDrawn="1">
              <p:custDataLst>
                <p:tags r:id="rId7"/>
              </p:custDataLst>
            </p:nvPr>
          </p:nvPicPr>
          <p:blipFill>
            <a:blip r:embed="rId10">
              <a:extLst>
                <a:ext uri="{28A0092B-C50C-407E-A947-70E740481C1C}">
                  <a14:useLocalDpi xmlns:a14="http://schemas.microsoft.com/office/drawing/2010/main" val="0"/>
                </a:ext>
              </a:extLst>
            </a:blip>
            <a:stretch>
              <a:fillRect/>
            </a:stretch>
          </p:blipFill>
          <p:spPr>
            <a:xfrm>
              <a:off x="0" y="1781205"/>
              <a:ext cx="12192000" cy="5076795"/>
            </a:xfrm>
            <a:prstGeom prst="rect">
              <a:avLst/>
            </a:prstGeom>
          </p:spPr>
        </p:pic>
      </p:grpSp>
      <p:sp>
        <p:nvSpPr>
          <p:cNvPr id="2" name="标题 1"/>
          <p:cNvSpPr>
            <a:spLocks noGrp="1"/>
          </p:cNvSpPr>
          <p:nvPr>
            <p:ph type="title"/>
            <p:custDataLst>
              <p:tags r:id="rId2"/>
            </p:custDataLst>
          </p:nvPr>
        </p:nvSpPr>
        <p:spPr/>
        <p:txBody>
          <a:bodyPr>
            <a:normAutofit/>
          </a:bodyPr>
          <a:lstStyle>
            <a:lvl1pPr>
              <a:defRPr baseline="0">
                <a:latin typeface="Arial" panose="020B0604020202020204" pitchFamily="34" charset="0"/>
                <a:ea typeface="隶书" pitchFamily="49"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normAutofit/>
          </a:bodyPr>
          <a:lstStyle>
            <a:lvl1pPr>
              <a:defRPr baseline="0">
                <a:latin typeface="Arial" panose="020B0604020202020204" pitchFamily="34" charset="0"/>
                <a:ea typeface="隶书" pitchFamily="49" charset="-122"/>
              </a:defRPr>
            </a:lvl1pPr>
          </a:lstStyle>
          <a:p>
            <a:fld id="{760FBDFE-C587-4B4C-A407-44438C67B59E}" type="datetimeFigureOut">
              <a:rPr lang="zh-CN" altLang="en-US" smtClean="0"/>
              <a:t>2022/5/18</a:t>
            </a:fld>
            <a:endParaRPr lang="zh-CN" altLang="en-US"/>
          </a:p>
        </p:txBody>
      </p:sp>
      <p:sp>
        <p:nvSpPr>
          <p:cNvPr id="4" name="页脚占位符 3"/>
          <p:cNvSpPr>
            <a:spLocks noGrp="1"/>
          </p:cNvSpPr>
          <p:nvPr>
            <p:ph type="ftr" sz="quarter" idx="11"/>
            <p:custDataLst>
              <p:tags r:id="rId4"/>
            </p:custDataLst>
          </p:nvPr>
        </p:nvSpPr>
        <p:spPr/>
        <p:txBody>
          <a:bodyPr>
            <a:normAutofit/>
          </a:bodyPr>
          <a:lstStyle>
            <a:lvl1pPr>
              <a:defRPr baseline="0">
                <a:latin typeface="Arial" panose="020B0604020202020204" pitchFamily="34" charset="0"/>
                <a:ea typeface="隶书" pitchFamily="49"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normAutofit/>
          </a:bodyPr>
          <a:lstStyle>
            <a:lvl1pPr>
              <a:defRPr baseline="0">
                <a:latin typeface="Arial" panose="020B0604020202020204" pitchFamily="34" charset="0"/>
                <a:ea typeface="隶书" pitchFamily="49" charset="-122"/>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
        <p:nvSpPr>
          <p:cNvPr id="6" name="圆角矩形 5"/>
          <p:cNvSpPr/>
          <p:nvPr userDrawn="1">
            <p:custDataLst>
              <p:tags r:id="rId1"/>
            </p:custDataLst>
          </p:nvPr>
        </p:nvSpPr>
        <p:spPr>
          <a:xfrm>
            <a:off x="148140" y="815009"/>
            <a:ext cx="11895719" cy="5883966"/>
          </a:xfrm>
          <a:prstGeom prst="roundRect">
            <a:avLst>
              <a:gd name="adj" fmla="val 2885"/>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userDrawn="1">
            <p:custDataLst>
              <p:tags r:id="rId2"/>
            </p:custDataLst>
          </p:nvPr>
        </p:nvSpPr>
        <p:spPr>
          <a:xfrm>
            <a:off x="0" y="1"/>
            <a:ext cx="12192000" cy="703384"/>
          </a:xfrm>
          <a:prstGeom prst="rect">
            <a:avLst/>
          </a:prstGeom>
          <a:solidFill>
            <a:srgbClr val="532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2022/5/18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2022/5/18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2022/5/18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2022/5/18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2022/5/18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DFF23D-1139-44BF-BC5B-AD76AE058472}" type="datetimeFigureOut">
              <a:rPr lang="zh-CN" altLang="en-US" smtClean="0"/>
              <a:t>2022/5/18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EDFF23D-1139-44BF-BC5B-AD76AE058472}" type="datetimeFigureOut">
              <a:rPr lang="zh-CN" altLang="en-US" smtClean="0"/>
              <a:t>2022/5/18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EDFF23D-1139-44BF-BC5B-AD76AE058472}" type="datetimeFigureOut">
              <a:rPr lang="zh-CN" altLang="en-US" smtClean="0"/>
              <a:t>2022/5/18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EDFF23D-1139-44BF-BC5B-AD76AE058472}" type="datetimeFigureOut">
              <a:rPr lang="zh-CN" altLang="en-US" smtClean="0"/>
              <a:t>2022/5/18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DFF23D-1139-44BF-BC5B-AD76AE058472}" type="datetimeFigureOut">
              <a:rPr lang="zh-CN" altLang="en-US" smtClean="0"/>
              <a:t>2022/5/18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DFF23D-1139-44BF-BC5B-AD76AE058472}" type="datetimeFigureOut">
              <a:rPr lang="zh-CN" altLang="en-US" smtClean="0"/>
              <a:t>2022/5/18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EDFF23D-1139-44BF-BC5B-AD76AE058472}" type="datetimeFigureOut">
              <a:rPr lang="zh-CN" altLang="en-US" smtClean="0"/>
              <a:t>2022/5/18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EDFF23D-1139-44BF-BC5B-AD76AE058472}" type="datetimeFigureOut">
              <a:rPr lang="zh-CN" altLang="en-US" smtClean="0"/>
              <a:t>2022/5/18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E3BBDA-3EEA-4288-8D8A-1397F6021406}"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FF23D-1139-44BF-BC5B-AD76AE058472}" type="datetimeFigureOut">
              <a:rPr lang="zh-CN" altLang="en-US" smtClean="0"/>
              <a:t>2022/5/18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3BBDA-3EEA-4288-8D8A-1397F60214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27.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63.xml"/><Relationship Id="rId7" Type="http://schemas.openxmlformats.org/officeDocument/2006/relationships/image" Target="../media/image20.jpe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6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9.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43.png"/><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image" Target="../media/image16.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notesSlide" Target="../notesSlides/notesSlide14.xml"/><Relationship Id="rId5" Type="http://schemas.openxmlformats.org/officeDocument/2006/relationships/tags" Target="../tags/tag75.xml"/><Relationship Id="rId10" Type="http://schemas.openxmlformats.org/officeDocument/2006/relationships/slideLayout" Target="../slideLayouts/slideLayout7.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87.xml"/><Relationship Id="rId1" Type="http://schemas.openxmlformats.org/officeDocument/2006/relationships/tags" Target="../tags/tag86.xml"/></Relationships>
</file>

<file path=ppt/slides/_rels/slide2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46.png"/><Relationship Id="rId4"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47.png"/><Relationship Id="rId4"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9.xml"/><Relationship Id="rId7" Type="http://schemas.openxmlformats.org/officeDocument/2006/relationships/image" Target="../media/image8.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49.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48.png"/><Relationship Id="rId5" Type="http://schemas.openxmlformats.org/officeDocument/2006/relationships/slideLayout" Target="../slideLayouts/slideLayout19.xml"/><Relationship Id="rId4" Type="http://schemas.openxmlformats.org/officeDocument/2006/relationships/tags" Target="../tags/tag97.xml"/></Relationships>
</file>

<file path=ppt/slides/_rels/slide3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50.png"/><Relationship Id="rId4"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10" Type="http://schemas.openxmlformats.org/officeDocument/2006/relationships/image" Target="../media/image21.jpeg"/><Relationship Id="rId4" Type="http://schemas.openxmlformats.org/officeDocument/2006/relationships/tags" Target="../tags/tag45.xml"/><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51.xml"/><Relationship Id="rId7" Type="http://schemas.openxmlformats.org/officeDocument/2006/relationships/slideLayout" Target="../slideLayouts/slideLayout7.xml"/><Relationship Id="rId12" Type="http://schemas.openxmlformats.org/officeDocument/2006/relationships/image" Target="../media/image24.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23.png"/><Relationship Id="rId5" Type="http://schemas.openxmlformats.org/officeDocument/2006/relationships/tags" Target="../tags/tag53.xml"/><Relationship Id="rId10" Type="http://schemas.openxmlformats.org/officeDocument/2006/relationships/image" Target="../media/image22.jpeg"/><Relationship Id="rId4" Type="http://schemas.openxmlformats.org/officeDocument/2006/relationships/tags" Target="../tags/tag52.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rcRect b="5414"/>
          <a:stretch>
            <a:fillRect/>
          </a:stretch>
        </p:blipFill>
        <p:spPr>
          <a:xfrm>
            <a:off x="6183630" y="1216660"/>
            <a:ext cx="5641975" cy="447738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b="4484"/>
          <a:stretch>
            <a:fillRect/>
          </a:stretch>
        </p:blipFill>
        <p:spPr>
          <a:xfrm>
            <a:off x="269875" y="1217295"/>
            <a:ext cx="5698490" cy="4476750"/>
          </a:xfrm>
          <a:prstGeom prst="rect">
            <a:avLst/>
          </a:prstGeom>
        </p:spPr>
      </p:pic>
      <p:sp>
        <p:nvSpPr>
          <p:cNvPr id="13" name="文本框 12"/>
          <p:cNvSpPr txBox="1"/>
          <p:nvPr/>
        </p:nvSpPr>
        <p:spPr>
          <a:xfrm>
            <a:off x="269875" y="295910"/>
            <a:ext cx="7973060" cy="706755"/>
          </a:xfrm>
          <a:prstGeom prst="rect">
            <a:avLst/>
          </a:prstGeom>
          <a:noFill/>
        </p:spPr>
        <p:txBody>
          <a:bodyPr wrap="square" rtlCol="0">
            <a:spAutoFit/>
          </a:bodyPr>
          <a:lstStyle/>
          <a:p>
            <a:r>
              <a:rPr lang="zh-CN" altLang="en-US" sz="4000">
                <a:solidFill>
                  <a:schemeClr val="tx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少数民族建立的全国性的统一王朝</a:t>
            </a:r>
          </a:p>
        </p:txBody>
      </p:sp>
      <p:sp>
        <p:nvSpPr>
          <p:cNvPr id="12" name="文本框 11"/>
          <p:cNvSpPr txBox="1"/>
          <p:nvPr/>
        </p:nvSpPr>
        <p:spPr>
          <a:xfrm>
            <a:off x="4205605" y="5908040"/>
            <a:ext cx="7620000" cy="768350"/>
          </a:xfrm>
          <a:prstGeom prst="rect">
            <a:avLst/>
          </a:prstGeom>
          <a:noFill/>
        </p:spPr>
        <p:txBody>
          <a:bodyPr wrap="square" rtlCol="0">
            <a:spAutoFit/>
          </a:bodyPr>
          <a:lstStyle/>
          <a:p>
            <a:r>
              <a:rPr lang="zh-CN" altLang="en-US" sz="4400">
                <a:solidFill>
                  <a:schemeClr val="tx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巩固和发展统一的多民族国家</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grpSp>
        <p:nvGrpSpPr>
          <p:cNvPr id="8" name="组合 7"/>
          <p:cNvGrpSpPr/>
          <p:nvPr/>
        </p:nvGrpSpPr>
        <p:grpSpPr>
          <a:xfrm>
            <a:off x="43815" y="2615565"/>
            <a:ext cx="6710680" cy="4116070"/>
            <a:chOff x="65" y="4805"/>
            <a:chExt cx="11267" cy="5716"/>
          </a:xfrm>
        </p:grpSpPr>
        <p:sp>
          <p:nvSpPr>
            <p:cNvPr id="6" name="文本框 5"/>
            <p:cNvSpPr txBox="1"/>
            <p:nvPr/>
          </p:nvSpPr>
          <p:spPr>
            <a:xfrm>
              <a:off x="65" y="5084"/>
              <a:ext cx="926" cy="4992"/>
            </a:xfrm>
            <a:prstGeom prst="rect">
              <a:avLst/>
            </a:prstGeom>
            <a:noFill/>
          </p:spPr>
          <p:txBody>
            <a:bodyPr vert="eaVert" wrap="square" rtlCol="0">
              <a:spAutoFit/>
            </a:bodyPr>
            <a:lstStyle/>
            <a:p>
              <a:pPr algn="r"/>
              <a:r>
                <a:rPr lang="zh-CN" altLang="en-US" sz="240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厦门鼓浪屿郑成功雕像</a:t>
              </a:r>
            </a:p>
          </p:txBody>
        </p:sp>
        <p:pic>
          <p:nvPicPr>
            <p:cNvPr id="100" name="图片 99"/>
            <p:cNvPicPr/>
            <p:nvPr/>
          </p:nvPicPr>
          <p:blipFill>
            <a:blip r:embed="rId3"/>
            <a:stretch>
              <a:fillRect/>
            </a:stretch>
          </p:blipFill>
          <p:spPr>
            <a:xfrm>
              <a:off x="1058" y="4805"/>
              <a:ext cx="10274" cy="5716"/>
            </a:xfrm>
            <a:prstGeom prst="rect">
              <a:avLst/>
            </a:prstGeom>
            <a:noFill/>
            <a:ln w="9525">
              <a:noFill/>
            </a:ln>
            <a:effectLst>
              <a:softEdge rad="63500"/>
            </a:effectLst>
          </p:spPr>
        </p:pic>
      </p:grpSp>
      <p:sp>
        <p:nvSpPr>
          <p:cNvPr id="19" name="矩形 18"/>
          <p:cNvSpPr/>
          <p:nvPr/>
        </p:nvSpPr>
        <p:spPr>
          <a:xfrm>
            <a:off x="2986958" y="2881414"/>
            <a:ext cx="3117850" cy="176085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none" lIns="68580" tIns="34290" rIns="68580" bIns="34290">
            <a:spAutoFit/>
            <a:scene3d>
              <a:camera prst="orthographicFront"/>
              <a:lightRig rig="threePt" dir="t"/>
            </a:scene3d>
          </a:bodyPr>
          <a:lstStyle/>
          <a:p>
            <a:pPr fontAlgn="auto"/>
            <a:r>
              <a:rPr lang="zh-CN" altLang="en-US" sz="110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民</a:t>
            </a:r>
            <a:r>
              <a:rPr lang="en-US" altLang="zh-CN" sz="96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 </a:t>
            </a:r>
            <a:r>
              <a:rPr lang="zh-CN" altLang="en-US" sz="96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族</a:t>
            </a:r>
          </a:p>
        </p:txBody>
      </p:sp>
      <p:sp>
        <p:nvSpPr>
          <p:cNvPr id="5" name="矩形 4"/>
          <p:cNvSpPr/>
          <p:nvPr/>
        </p:nvSpPr>
        <p:spPr>
          <a:xfrm>
            <a:off x="3806108" y="5006759"/>
            <a:ext cx="2706370" cy="142240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none" lIns="68580" tIns="34290" rIns="68580" bIns="34290">
            <a:spAutoFit/>
            <a:scene3d>
              <a:camera prst="orthographicFront"/>
              <a:lightRig rig="threePt" dir="t"/>
            </a:scene3d>
          </a:bodyPr>
          <a:lstStyle/>
          <a:p>
            <a:pPr fontAlgn="auto"/>
            <a:r>
              <a:rPr lang="zh-CN" altLang="en-US" sz="88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英</a:t>
            </a:r>
            <a:r>
              <a:rPr lang="en-US" altLang="zh-CN" sz="88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 </a:t>
            </a:r>
            <a:r>
              <a:rPr lang="zh-CN" altLang="en-US" sz="8800" noProof="1">
                <a:solidFill>
                  <a:schemeClr val="bg1"/>
                </a:solidFill>
                <a:effectLst>
                  <a:outerShdw blurRad="38100" dist="19050" dir="2700000" algn="tl" rotWithShape="0">
                    <a:schemeClr val="dk1">
                      <a:alpha val="40000"/>
                    </a:schemeClr>
                  </a:outerShdw>
                </a:effectLst>
                <a:latin typeface="方正字迹-龙吟体 简" panose="02000500000000000000" pitchFamily="2" charset="-122"/>
                <a:ea typeface="方正字迹-龙吟体 简" panose="02000500000000000000" pitchFamily="2" charset="-122"/>
              </a:rPr>
              <a:t>雄</a:t>
            </a:r>
          </a:p>
        </p:txBody>
      </p:sp>
      <p:pic>
        <p:nvPicPr>
          <p:cNvPr id="3" name="图片 22530" descr="z"/>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tretch>
            <a:fillRect/>
          </a:stretch>
        </p:blipFill>
        <p:spPr bwMode="auto">
          <a:xfrm>
            <a:off x="6988175" y="102870"/>
            <a:ext cx="5043170" cy="3423920"/>
          </a:xfrm>
          <a:prstGeom prst="rect">
            <a:avLst/>
          </a:prstGeom>
          <a:ln>
            <a:noFill/>
          </a:ln>
          <a:effectLst>
            <a:outerShdw blurRad="50800" dist="38100" dir="8100000" algn="tr" rotWithShape="0">
              <a:prstClr val="black">
                <a:alpha val="40000"/>
              </a:prstClr>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737870" y="289560"/>
            <a:ext cx="5774690" cy="2028825"/>
          </a:xfrm>
          <a:prstGeom prst="rect">
            <a:avLst/>
          </a:prstGeom>
          <a:noFill/>
          <a:ln>
            <a:noFill/>
          </a:ln>
        </p:spPr>
        <p:txBody>
          <a:bodyPr wrap="square">
            <a:spAutoFit/>
          </a:bodyPr>
          <a:lstStyle/>
          <a:p>
            <a:pPr>
              <a:lnSpc>
                <a:spcPct val="210000"/>
              </a:lnSpc>
            </a:pPr>
            <a:r>
              <a:rPr lang="zh-CN" altLang="en-US"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166</a:t>
            </a:r>
            <a:r>
              <a:rPr lang="en-US" altLang="zh-CN"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1</a:t>
            </a:r>
            <a:r>
              <a:rPr lang="zh-CN" altLang="en-US"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年（明末清初），金门出发</a:t>
            </a:r>
            <a:r>
              <a:rPr lang="en-US" altLang="zh-CN"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台南登录</a:t>
            </a:r>
            <a:r>
              <a:rPr lang="en-US" altLang="zh-CN"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p>
        </p:txBody>
      </p:sp>
      <p:sp>
        <p:nvSpPr>
          <p:cNvPr id="4" name="文本框 3"/>
          <p:cNvSpPr txBox="1"/>
          <p:nvPr/>
        </p:nvSpPr>
        <p:spPr>
          <a:xfrm>
            <a:off x="7052945" y="4029710"/>
            <a:ext cx="4978400" cy="1891030"/>
          </a:xfrm>
          <a:prstGeom prst="rect">
            <a:avLst/>
          </a:prstGeom>
          <a:noFill/>
          <a:ln>
            <a:noFill/>
          </a:ln>
        </p:spPr>
        <p:txBody>
          <a:bodyPr wrap="square">
            <a:spAutoFit/>
          </a:bodyPr>
          <a:lstStyle/>
          <a:p>
            <a:pPr>
              <a:lnSpc>
                <a:spcPct val="180000"/>
              </a:lnSpc>
            </a:pPr>
            <a:r>
              <a:rPr lang="zh-CN" altLang="en-US"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围困赤崁</a:t>
            </a:r>
            <a:r>
              <a:rPr lang="zh-CN"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城、台湾城</a:t>
            </a:r>
          </a:p>
          <a:p>
            <a:pPr algn="r">
              <a:lnSpc>
                <a:spcPct val="210000"/>
              </a:lnSpc>
            </a:pPr>
            <a:r>
              <a:rPr lang="en-US" altLang="zh-CN"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sz="30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荷兰投降，收复台湾</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5" grpId="0" bldLvl="0" animBg="1"/>
      <p:bldP spid="1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3" name="文本框 2"/>
          <p:cNvSpPr txBox="1"/>
          <p:nvPr/>
        </p:nvSpPr>
        <p:spPr>
          <a:xfrm>
            <a:off x="321310" y="4145915"/>
            <a:ext cx="10838180" cy="614045"/>
          </a:xfrm>
          <a:prstGeom prst="rect">
            <a:avLst/>
          </a:prstGeom>
          <a:noFill/>
          <a:ln>
            <a:noFill/>
          </a:ln>
        </p:spPr>
        <p:txBody>
          <a:bodyPr wrap="square">
            <a:spAutoFit/>
          </a:bodyPr>
          <a:lstStyle/>
          <a:p>
            <a:pPr marL="457200" indent="-457200" algn="l">
              <a:buClrTx/>
              <a:buSzTx/>
              <a:buFont typeface="Wingdings" panose="05000000000000000000" pitchFamily="2" charset="2"/>
              <a:buChar char="Ø"/>
            </a:pPr>
            <a:r>
              <a:rPr lang="en-US" altLang="zh-CN"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1683年（康熙），清军进攻台湾，台湾纳入清朝版图</a:t>
            </a:r>
          </a:p>
        </p:txBody>
      </p:sp>
      <p:sp>
        <p:nvSpPr>
          <p:cNvPr id="4" name="文本框 3"/>
          <p:cNvSpPr txBox="1"/>
          <p:nvPr/>
        </p:nvSpPr>
        <p:spPr>
          <a:xfrm>
            <a:off x="321310" y="5010150"/>
            <a:ext cx="7904480" cy="614045"/>
          </a:xfrm>
          <a:prstGeom prst="rect">
            <a:avLst/>
          </a:prstGeom>
          <a:noFill/>
          <a:ln>
            <a:noFill/>
          </a:ln>
        </p:spPr>
        <p:txBody>
          <a:bodyPr wrap="square">
            <a:spAutoFit/>
          </a:bodyPr>
          <a:lstStyle/>
          <a:p>
            <a:pPr marL="457200" indent="-457200" algn="l">
              <a:buClrTx/>
              <a:buSzTx/>
              <a:buFont typeface="Wingdings" panose="05000000000000000000" pitchFamily="2" charset="2"/>
              <a:buChar char="Ø"/>
            </a:pPr>
            <a:r>
              <a:rPr lang="en-US" altLang="zh-CN"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1684年（康熙），清朝设置台湾府</a:t>
            </a:r>
          </a:p>
        </p:txBody>
      </p:sp>
      <p:sp>
        <p:nvSpPr>
          <p:cNvPr id="5" name="文本框 4"/>
          <p:cNvSpPr txBox="1"/>
          <p:nvPr/>
        </p:nvSpPr>
        <p:spPr>
          <a:xfrm>
            <a:off x="321310" y="5874385"/>
            <a:ext cx="8993505" cy="614045"/>
          </a:xfrm>
          <a:prstGeom prst="rect">
            <a:avLst/>
          </a:prstGeom>
          <a:noFill/>
          <a:ln>
            <a:noFill/>
          </a:ln>
        </p:spPr>
        <p:txBody>
          <a:bodyPr wrap="square">
            <a:spAutoFit/>
          </a:bodyPr>
          <a:lstStyle/>
          <a:p>
            <a:pPr marL="457200" indent="-457200" algn="l">
              <a:buClrTx/>
              <a:buSzTx/>
              <a:buFont typeface="Wingdings" panose="05000000000000000000" pitchFamily="2" charset="2"/>
              <a:buChar char="Ø"/>
            </a:pPr>
            <a:r>
              <a:rPr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1</a:t>
            </a:r>
            <a:r>
              <a:rPr lang="en-US"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885</a:t>
            </a:r>
            <a:r>
              <a:rPr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年（</a:t>
            </a:r>
            <a:r>
              <a:rPr lang="zh-CN"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光绪</a:t>
            </a:r>
            <a:r>
              <a:rPr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），清朝设置台湾</a:t>
            </a:r>
            <a:r>
              <a:rPr lang="zh-CN"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省（行省）</a:t>
            </a:r>
          </a:p>
        </p:txBody>
      </p:sp>
      <p:pic>
        <p:nvPicPr>
          <p:cNvPr id="10" name="图片 9"/>
          <p:cNvPicPr>
            <a:picLocks noChangeAspect="1"/>
          </p:cNvPicPr>
          <p:nvPr>
            <p:custDataLst>
              <p:tags r:id="rId1"/>
            </p:custDataLst>
          </p:nvPr>
        </p:nvPicPr>
        <p:blipFill>
          <a:blip r:embed="rId4"/>
          <a:stretch>
            <a:fillRect/>
          </a:stretch>
        </p:blipFill>
        <p:spPr>
          <a:xfrm>
            <a:off x="1310005" y="1115060"/>
            <a:ext cx="10443210" cy="2780665"/>
          </a:xfrm>
          <a:prstGeom prst="rect">
            <a:avLst/>
          </a:prstGeom>
        </p:spPr>
      </p:pic>
      <p:sp>
        <p:nvSpPr>
          <p:cNvPr id="12" name="文本框 11"/>
          <p:cNvSpPr txBox="1"/>
          <p:nvPr/>
        </p:nvSpPr>
        <p:spPr>
          <a:xfrm>
            <a:off x="1875155" y="1479550"/>
            <a:ext cx="9312910" cy="2051050"/>
          </a:xfrm>
          <a:prstGeom prst="rect">
            <a:avLst/>
          </a:prstGeom>
          <a:noFill/>
          <a:ln>
            <a:solidFill>
              <a:srgbClr val="C00000"/>
            </a:solidFill>
          </a:ln>
        </p:spPr>
        <p:txBody>
          <a:bodyPr wrap="square" rtlCol="0">
            <a:spAutoFit/>
          </a:bodyPr>
          <a:lstStyle/>
          <a:p>
            <a:pPr>
              <a:lnSpc>
                <a:spcPct val="140000"/>
              </a:lnSpc>
            </a:pPr>
            <a:r>
              <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r>
              <a:rPr lang="zh-CN" altLang="en-US" sz="3200">
                <a:latin typeface="等线" panose="02010600030101010101" charset="-122"/>
                <a:ea typeface="等线" panose="02010600030101010101" charset="-122"/>
                <a:cs typeface="等线" panose="02010600030101010101" charset="-122"/>
              </a:rPr>
              <a:t>   </a:t>
            </a:r>
            <a:r>
              <a:rPr sz="2900">
                <a:ea typeface="+mn-lt"/>
                <a:cs typeface="+mn-lt"/>
              </a:rPr>
              <a:t>荷兰无时不垂涎台湾，如果他们乘机再次占领台湾，一定会窥视内地。……沿海各省肯定难以安定。         </a:t>
            </a:r>
          </a:p>
          <a:p>
            <a:pPr algn="r">
              <a:lnSpc>
                <a:spcPct val="140000"/>
              </a:lnSpc>
            </a:pPr>
            <a:r>
              <a:rPr sz="2700">
                <a:ea typeface="+mn-lt"/>
                <a:cs typeface="+mn-lt"/>
              </a:rPr>
              <a:t>——施琅《陈台湾放留利害疏》</a:t>
            </a:r>
            <a:r>
              <a:rPr lang="en-US" altLang="zh-CN" sz="2900">
                <a:ea typeface="+mn-lt"/>
                <a:cs typeface="+mn-lt"/>
              </a:rPr>
              <a:t> </a:t>
            </a:r>
            <a:r>
              <a:rPr lang="en-US" altLang="zh-CN" sz="3000">
                <a:ea typeface="+mn-lt"/>
                <a:cs typeface="+mn-lt"/>
              </a:rPr>
              <a:t>   </a:t>
            </a:r>
            <a:r>
              <a:rPr lang="en-US" altLang="zh-CN" sz="30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endPar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endParaRPr>
          </a:p>
        </p:txBody>
      </p:sp>
      <p:sp>
        <p:nvSpPr>
          <p:cNvPr id="2" name="文本框 1"/>
          <p:cNvSpPr txBox="1"/>
          <p:nvPr/>
        </p:nvSpPr>
        <p:spPr>
          <a:xfrm>
            <a:off x="321148" y="165379"/>
            <a:ext cx="5932526" cy="614045"/>
          </a:xfrm>
          <a:prstGeom prst="rect">
            <a:avLst/>
          </a:prstGeom>
          <a:noFill/>
          <a:ln>
            <a:noFill/>
          </a:ln>
        </p:spPr>
        <p:txBody>
          <a:bodyPr wrap="square">
            <a:spAutoFit/>
          </a:bodyPr>
          <a:lstStyle/>
          <a:p>
            <a:pPr marL="457200" indent="-457200">
              <a:buFont typeface="Wingdings" panose="05000000000000000000" pitchFamily="2" charset="2"/>
              <a:buChar char="Ø"/>
            </a:pPr>
            <a:r>
              <a:rPr lang="en-US" altLang="zh-CN"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1662</a:t>
            </a:r>
            <a:r>
              <a:rPr lang="zh-CN" altLang="en-US" sz="3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年，郑成功收复台湾</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6985" y="241300"/>
            <a:ext cx="5440045" cy="645160"/>
          </a:xfrm>
          <a:prstGeom prst="rect">
            <a:avLst/>
          </a:prstGeom>
          <a:noFill/>
        </p:spPr>
        <p:txBody>
          <a:bodyPr wrap="square" rtlCol="0">
            <a:spAutoFit/>
          </a:bodyPr>
          <a:lstStyle/>
          <a:p>
            <a:r>
              <a:rPr lang="zh-CN" altLang="en-US" sz="3600" b="1">
                <a:latin typeface="楷体" panose="02010609060101010101" pitchFamily="49" charset="-122"/>
                <a:ea typeface="楷体" panose="02010609060101010101" pitchFamily="49" charset="-122"/>
                <a:cs typeface="楷体" panose="02010609060101010101" pitchFamily="49" charset="-122"/>
              </a:rPr>
              <a:t>焦点访谈</a:t>
            </a:r>
            <a:r>
              <a:rPr lang="en-US" sz="3600" b="1">
                <a:latin typeface="楷体" panose="02010609060101010101" pitchFamily="49" charset="-122"/>
                <a:ea typeface="楷体" panose="02010609060101010101" pitchFamily="49" charset="-122"/>
                <a:cs typeface="楷体" panose="02010609060101010101" pitchFamily="49" charset="-122"/>
              </a:rPr>
              <a:t>·</a:t>
            </a:r>
            <a:r>
              <a:rPr lang="zh-CN" sz="3600" b="1">
                <a:latin typeface="楷体" panose="02010609060101010101" pitchFamily="49" charset="-122"/>
                <a:ea typeface="楷体" panose="02010609060101010101" pitchFamily="49" charset="-122"/>
                <a:cs typeface="楷体" panose="02010609060101010101" pitchFamily="49" charset="-122"/>
              </a:rPr>
              <a:t>《尼布楚条约》</a:t>
            </a:r>
          </a:p>
        </p:txBody>
      </p:sp>
      <p:grpSp>
        <p:nvGrpSpPr>
          <p:cNvPr id="11" name="组合 10"/>
          <p:cNvGrpSpPr/>
          <p:nvPr/>
        </p:nvGrpSpPr>
        <p:grpSpPr>
          <a:xfrm>
            <a:off x="1667251" y="1089055"/>
            <a:ext cx="9126855" cy="5617210"/>
            <a:chOff x="4510" y="2102"/>
            <a:chExt cx="11665" cy="8321"/>
          </a:xfrm>
        </p:grpSpPr>
        <p:pic>
          <p:nvPicPr>
            <p:cNvPr id="22" name="Picture 5"/>
            <p:cNvPicPr>
              <a:picLocks noChangeAspect="1" noChangeArrowheads="1"/>
            </p:cNvPicPr>
            <p:nvPr>
              <p:custDataLst>
                <p:tags r:id="rId1"/>
              </p:custDataLst>
            </p:nvPr>
          </p:nvPicPr>
          <p:blipFill>
            <a:blip r:embed="rId4">
              <a:clrChange>
                <a:clrFrom>
                  <a:srgbClr val="F9F5F4"/>
                </a:clrFrom>
                <a:clrTo>
                  <a:srgbClr val="F9F5F4">
                    <a:alpha val="0"/>
                  </a:srgbClr>
                </a:clrTo>
              </a:clrChange>
            </a:blip>
            <a:stretch>
              <a:fillRect/>
            </a:stretch>
          </p:blipFill>
          <p:spPr bwMode="auto">
            <a:xfrm>
              <a:off x="4510" y="2102"/>
              <a:ext cx="11665" cy="8321"/>
            </a:xfrm>
            <a:prstGeom prst="rect">
              <a:avLst/>
            </a:prstGeom>
            <a:noFill/>
            <a:ln w="9525">
              <a:noFill/>
              <a:miter lim="800000"/>
              <a:headEnd/>
              <a:tailEnd/>
            </a:ln>
          </p:spPr>
        </p:pic>
        <p:sp>
          <p:nvSpPr>
            <p:cNvPr id="33" name="矩形 32"/>
            <p:cNvSpPr/>
            <p:nvPr>
              <p:custDataLst>
                <p:tags r:id="rId2"/>
              </p:custDataLst>
            </p:nvPr>
          </p:nvSpPr>
          <p:spPr>
            <a:xfrm>
              <a:off x="4887" y="9652"/>
              <a:ext cx="3060" cy="591"/>
            </a:xfrm>
            <a:prstGeom prst="rect">
              <a:avLst/>
            </a:prstGeom>
          </p:spPr>
          <p:txBody>
            <a:bodyPr wrap="square">
              <a:spAutoFit/>
            </a:bodyPr>
            <a:lstStyle/>
            <a:p>
              <a:pPr>
                <a:spcBef>
                  <a:spcPct val="20000"/>
                </a:spcBef>
                <a:buFont typeface="Wingdings" panose="05000000000000000000" pitchFamily="2" charset="2"/>
                <a:buNone/>
              </a:pPr>
              <a:r>
                <a:rPr lang="zh-CN" altLang="en-US" sz="2000" smtClean="0">
                  <a:ea typeface="黑体" panose="02010609060101010101" pitchFamily="49" charset="-122"/>
                </a:rPr>
                <a:t>清朝的疆域</a:t>
              </a:r>
              <a:r>
                <a:rPr lang="en-US" altLang="zh-CN" sz="2000" smtClean="0">
                  <a:ea typeface="黑体" panose="02010609060101010101" pitchFamily="49" charset="-122"/>
                </a:rPr>
                <a:t>1820</a:t>
              </a:r>
              <a:r>
                <a:rPr lang="zh-CN" altLang="en-US" sz="2000" smtClean="0">
                  <a:ea typeface="黑体" panose="02010609060101010101" pitchFamily="49" charset="-122"/>
                </a:rPr>
                <a:t>年</a:t>
              </a:r>
              <a:endParaRPr lang="zh-CN" altLang="en-US" sz="2000">
                <a:ea typeface="黑体" panose="02010609060101010101" pitchFamily="49" charset="-122"/>
              </a:endParaRPr>
            </a:p>
          </p:txBody>
        </p:sp>
      </p:grpSp>
      <p:grpSp>
        <p:nvGrpSpPr>
          <p:cNvPr id="31" name="组合 30"/>
          <p:cNvGrpSpPr/>
          <p:nvPr/>
        </p:nvGrpSpPr>
        <p:grpSpPr>
          <a:xfrm>
            <a:off x="7505065" y="1160418"/>
            <a:ext cx="4686935" cy="1234167"/>
            <a:chOff x="7263787" y="321669"/>
            <a:chExt cx="4924200" cy="1248371"/>
          </a:xfrm>
        </p:grpSpPr>
        <p:grpSp>
          <p:nvGrpSpPr>
            <p:cNvPr id="32" name="组合 317459"/>
            <p:cNvGrpSpPr/>
            <p:nvPr/>
          </p:nvGrpSpPr>
          <p:grpSpPr>
            <a:xfrm>
              <a:off x="7263787" y="346077"/>
              <a:ext cx="3241676" cy="1223963"/>
              <a:chOff x="4228" y="184"/>
              <a:chExt cx="2042" cy="771"/>
            </a:xfrm>
          </p:grpSpPr>
          <p:sp>
            <p:nvSpPr>
              <p:cNvPr id="34" name="任意多边形 317461"/>
              <p:cNvSpPr>
                <a:spLocks noChangeArrowheads="1"/>
              </p:cNvSpPr>
              <p:nvPr/>
            </p:nvSpPr>
            <p:spPr bwMode="auto">
              <a:xfrm rot="21296460">
                <a:off x="5874" y="184"/>
                <a:ext cx="396" cy="710"/>
              </a:xfrm>
              <a:custGeom>
                <a:avLst/>
                <a:gdLst>
                  <a:gd name="T0" fmla="*/ 288 w 396"/>
                  <a:gd name="T1" fmla="*/ 405 h 756"/>
                  <a:gd name="T2" fmla="*/ 288 w 396"/>
                  <a:gd name="T3" fmla="*/ 396 h 756"/>
                  <a:gd name="T4" fmla="*/ 243 w 396"/>
                  <a:gd name="T5" fmla="*/ 324 h 756"/>
                  <a:gd name="T6" fmla="*/ 171 w 396"/>
                  <a:gd name="T7" fmla="*/ 225 h 756"/>
                  <a:gd name="T8" fmla="*/ 81 w 396"/>
                  <a:gd name="T9" fmla="*/ 72 h 756"/>
                  <a:gd name="T10" fmla="*/ 18 w 396"/>
                  <a:gd name="T11" fmla="*/ 0 h 756"/>
                  <a:gd name="T12" fmla="*/ 9 w 396"/>
                  <a:gd name="T13" fmla="*/ 27 h 756"/>
                  <a:gd name="T14" fmla="*/ 27 w 396"/>
                  <a:gd name="T15" fmla="*/ 81 h 756"/>
                  <a:gd name="T16" fmla="*/ 9 w 396"/>
                  <a:gd name="T17" fmla="*/ 135 h 756"/>
                  <a:gd name="T18" fmla="*/ 54 w 396"/>
                  <a:gd name="T19" fmla="*/ 243 h 756"/>
                  <a:gd name="T20" fmla="*/ 63 w 396"/>
                  <a:gd name="T21" fmla="*/ 270 h 756"/>
                  <a:gd name="T22" fmla="*/ 117 w 396"/>
                  <a:gd name="T23" fmla="*/ 306 h 756"/>
                  <a:gd name="T24" fmla="*/ 189 w 396"/>
                  <a:gd name="T25" fmla="*/ 441 h 756"/>
                  <a:gd name="T26" fmla="*/ 216 w 396"/>
                  <a:gd name="T27" fmla="*/ 531 h 756"/>
                  <a:gd name="T28" fmla="*/ 297 w 396"/>
                  <a:gd name="T29" fmla="*/ 756 h 756"/>
                  <a:gd name="T30" fmla="*/ 351 w 396"/>
                  <a:gd name="T31" fmla="*/ 693 h 756"/>
                  <a:gd name="T32" fmla="*/ 396 w 396"/>
                  <a:gd name="T33" fmla="*/ 684 h 756"/>
                  <a:gd name="T34" fmla="*/ 324 w 396"/>
                  <a:gd name="T35" fmla="*/ 630 h 756"/>
                  <a:gd name="T36" fmla="*/ 306 w 396"/>
                  <a:gd name="T37" fmla="*/ 603 h 756"/>
                  <a:gd name="T38" fmla="*/ 279 w 396"/>
                  <a:gd name="T39" fmla="*/ 585 h 756"/>
                  <a:gd name="T40" fmla="*/ 261 w 396"/>
                  <a:gd name="T41" fmla="*/ 531 h 756"/>
                  <a:gd name="T42" fmla="*/ 243 w 396"/>
                  <a:gd name="T43" fmla="*/ 504 h 756"/>
                  <a:gd name="T44" fmla="*/ 288 w 396"/>
                  <a:gd name="T45" fmla="*/ 40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6" h="756">
                    <a:moveTo>
                      <a:pt x="288" y="405"/>
                    </a:moveTo>
                    <a:cubicBezTo>
                      <a:pt x="348" y="425"/>
                      <a:pt x="297" y="411"/>
                      <a:pt x="288" y="396"/>
                    </a:cubicBezTo>
                    <a:cubicBezTo>
                      <a:pt x="234" y="310"/>
                      <a:pt x="304" y="365"/>
                      <a:pt x="243" y="324"/>
                    </a:cubicBezTo>
                    <a:cubicBezTo>
                      <a:pt x="228" y="280"/>
                      <a:pt x="208" y="250"/>
                      <a:pt x="171" y="225"/>
                    </a:cubicBezTo>
                    <a:cubicBezTo>
                      <a:pt x="152" y="169"/>
                      <a:pt x="132" y="106"/>
                      <a:pt x="81" y="72"/>
                    </a:cubicBezTo>
                    <a:cubicBezTo>
                      <a:pt x="39" y="9"/>
                      <a:pt x="63" y="30"/>
                      <a:pt x="18" y="0"/>
                    </a:cubicBezTo>
                    <a:cubicBezTo>
                      <a:pt x="15" y="9"/>
                      <a:pt x="8" y="18"/>
                      <a:pt x="9" y="27"/>
                    </a:cubicBezTo>
                    <a:cubicBezTo>
                      <a:pt x="11" y="46"/>
                      <a:pt x="27" y="81"/>
                      <a:pt x="27" y="81"/>
                    </a:cubicBezTo>
                    <a:cubicBezTo>
                      <a:pt x="21" y="99"/>
                      <a:pt x="15" y="117"/>
                      <a:pt x="9" y="135"/>
                    </a:cubicBezTo>
                    <a:cubicBezTo>
                      <a:pt x="0" y="163"/>
                      <a:pt x="41" y="217"/>
                      <a:pt x="54" y="243"/>
                    </a:cubicBezTo>
                    <a:cubicBezTo>
                      <a:pt x="58" y="251"/>
                      <a:pt x="56" y="263"/>
                      <a:pt x="63" y="270"/>
                    </a:cubicBezTo>
                    <a:cubicBezTo>
                      <a:pt x="78" y="285"/>
                      <a:pt x="117" y="306"/>
                      <a:pt x="117" y="306"/>
                    </a:cubicBezTo>
                    <a:cubicBezTo>
                      <a:pt x="135" y="359"/>
                      <a:pt x="157" y="394"/>
                      <a:pt x="189" y="441"/>
                    </a:cubicBezTo>
                    <a:cubicBezTo>
                      <a:pt x="201" y="458"/>
                      <a:pt x="209" y="508"/>
                      <a:pt x="216" y="531"/>
                    </a:cubicBezTo>
                    <a:cubicBezTo>
                      <a:pt x="238" y="605"/>
                      <a:pt x="254" y="692"/>
                      <a:pt x="297" y="756"/>
                    </a:cubicBezTo>
                    <a:cubicBezTo>
                      <a:pt x="321" y="720"/>
                      <a:pt x="310" y="707"/>
                      <a:pt x="351" y="693"/>
                    </a:cubicBezTo>
                    <a:cubicBezTo>
                      <a:pt x="363" y="701"/>
                      <a:pt x="396" y="736"/>
                      <a:pt x="396" y="684"/>
                    </a:cubicBezTo>
                    <a:cubicBezTo>
                      <a:pt x="396" y="653"/>
                      <a:pt x="345" y="637"/>
                      <a:pt x="324" y="630"/>
                    </a:cubicBezTo>
                    <a:cubicBezTo>
                      <a:pt x="318" y="621"/>
                      <a:pt x="314" y="611"/>
                      <a:pt x="306" y="603"/>
                    </a:cubicBezTo>
                    <a:cubicBezTo>
                      <a:pt x="298" y="595"/>
                      <a:pt x="285" y="594"/>
                      <a:pt x="279" y="585"/>
                    </a:cubicBezTo>
                    <a:cubicBezTo>
                      <a:pt x="269" y="569"/>
                      <a:pt x="267" y="549"/>
                      <a:pt x="261" y="531"/>
                    </a:cubicBezTo>
                    <a:cubicBezTo>
                      <a:pt x="258" y="521"/>
                      <a:pt x="249" y="513"/>
                      <a:pt x="243" y="504"/>
                    </a:cubicBezTo>
                    <a:cubicBezTo>
                      <a:pt x="251" y="454"/>
                      <a:pt x="254" y="439"/>
                      <a:pt x="288" y="405"/>
                    </a:cubicBezTo>
                    <a:close/>
                  </a:path>
                </a:pathLst>
              </a:custGeom>
              <a:solidFill>
                <a:srgbClr val="00B0F0"/>
              </a:solidFill>
              <a:ln w="9525">
                <a:solidFill>
                  <a:schemeClr val="tx1"/>
                </a:solidFill>
                <a:miter lim="800000"/>
              </a:ln>
            </p:spPr>
            <p:txBody>
              <a:bodyPr/>
              <a:lstStyle/>
              <a:p>
                <a:endParaRPr lang="zh-CN" altLang="en-US" sz="2400">
                  <a:solidFill>
                    <a:srgbClr val="000000"/>
                  </a:solidFill>
                  <a:latin typeface="Aa语文老师的字" panose="02010600010101010101" pitchFamily="2" charset="-122"/>
                  <a:ea typeface="方正粗黑宋简体" panose="02000000000000000000" charset="-122"/>
                </a:endParaRPr>
              </a:p>
            </p:txBody>
          </p:sp>
          <p:sp>
            <p:nvSpPr>
              <p:cNvPr id="35" name="任意多边形 317460"/>
              <p:cNvSpPr>
                <a:spLocks noChangeArrowheads="1"/>
              </p:cNvSpPr>
              <p:nvPr/>
            </p:nvSpPr>
            <p:spPr bwMode="auto">
              <a:xfrm>
                <a:off x="4228" y="193"/>
                <a:ext cx="1614" cy="762"/>
              </a:xfrm>
              <a:custGeom>
                <a:avLst/>
                <a:gdLst>
                  <a:gd name="T0" fmla="*/ 1422 w 1422"/>
                  <a:gd name="T1" fmla="*/ 65 h 785"/>
                  <a:gd name="T2" fmla="*/ 1350 w 1422"/>
                  <a:gd name="T3" fmla="*/ 47 h 785"/>
                  <a:gd name="T4" fmla="*/ 1305 w 1422"/>
                  <a:gd name="T5" fmla="*/ 11 h 785"/>
                  <a:gd name="T6" fmla="*/ 1233 w 1422"/>
                  <a:gd name="T7" fmla="*/ 56 h 785"/>
                  <a:gd name="T8" fmla="*/ 1170 w 1422"/>
                  <a:gd name="T9" fmla="*/ 101 h 785"/>
                  <a:gd name="T10" fmla="*/ 1143 w 1422"/>
                  <a:gd name="T11" fmla="*/ 110 h 785"/>
                  <a:gd name="T12" fmla="*/ 1116 w 1422"/>
                  <a:gd name="T13" fmla="*/ 128 h 785"/>
                  <a:gd name="T14" fmla="*/ 1107 w 1422"/>
                  <a:gd name="T15" fmla="*/ 101 h 785"/>
                  <a:gd name="T16" fmla="*/ 1062 w 1422"/>
                  <a:gd name="T17" fmla="*/ 56 h 785"/>
                  <a:gd name="T18" fmla="*/ 972 w 1422"/>
                  <a:gd name="T19" fmla="*/ 182 h 785"/>
                  <a:gd name="T20" fmla="*/ 918 w 1422"/>
                  <a:gd name="T21" fmla="*/ 218 h 785"/>
                  <a:gd name="T22" fmla="*/ 864 w 1422"/>
                  <a:gd name="T23" fmla="*/ 236 h 785"/>
                  <a:gd name="T24" fmla="*/ 747 w 1422"/>
                  <a:gd name="T25" fmla="*/ 191 h 785"/>
                  <a:gd name="T26" fmla="*/ 756 w 1422"/>
                  <a:gd name="T27" fmla="*/ 164 h 785"/>
                  <a:gd name="T28" fmla="*/ 783 w 1422"/>
                  <a:gd name="T29" fmla="*/ 146 h 785"/>
                  <a:gd name="T30" fmla="*/ 774 w 1422"/>
                  <a:gd name="T31" fmla="*/ 101 h 785"/>
                  <a:gd name="T32" fmla="*/ 711 w 1422"/>
                  <a:gd name="T33" fmla="*/ 38 h 785"/>
                  <a:gd name="T34" fmla="*/ 621 w 1422"/>
                  <a:gd name="T35" fmla="*/ 56 h 785"/>
                  <a:gd name="T36" fmla="*/ 567 w 1422"/>
                  <a:gd name="T37" fmla="*/ 83 h 785"/>
                  <a:gd name="T38" fmla="*/ 540 w 1422"/>
                  <a:gd name="T39" fmla="*/ 65 h 785"/>
                  <a:gd name="T40" fmla="*/ 486 w 1422"/>
                  <a:gd name="T41" fmla="*/ 83 h 785"/>
                  <a:gd name="T42" fmla="*/ 387 w 1422"/>
                  <a:gd name="T43" fmla="*/ 92 h 785"/>
                  <a:gd name="T44" fmla="*/ 333 w 1422"/>
                  <a:gd name="T45" fmla="*/ 110 h 785"/>
                  <a:gd name="T46" fmla="*/ 324 w 1422"/>
                  <a:gd name="T47" fmla="*/ 137 h 785"/>
                  <a:gd name="T48" fmla="*/ 270 w 1422"/>
                  <a:gd name="T49" fmla="*/ 209 h 785"/>
                  <a:gd name="T50" fmla="*/ 171 w 1422"/>
                  <a:gd name="T51" fmla="*/ 272 h 785"/>
                  <a:gd name="T52" fmla="*/ 36 w 1422"/>
                  <a:gd name="T53" fmla="*/ 335 h 785"/>
                  <a:gd name="T54" fmla="*/ 0 w 1422"/>
                  <a:gd name="T55" fmla="*/ 416 h 785"/>
                  <a:gd name="T56" fmla="*/ 63 w 1422"/>
                  <a:gd name="T57" fmla="*/ 425 h 785"/>
                  <a:gd name="T58" fmla="*/ 117 w 1422"/>
                  <a:gd name="T59" fmla="*/ 407 h 785"/>
                  <a:gd name="T60" fmla="*/ 261 w 1422"/>
                  <a:gd name="T61" fmla="*/ 389 h 785"/>
                  <a:gd name="T62" fmla="*/ 315 w 1422"/>
                  <a:gd name="T63" fmla="*/ 371 h 785"/>
                  <a:gd name="T64" fmla="*/ 495 w 1422"/>
                  <a:gd name="T65" fmla="*/ 407 h 785"/>
                  <a:gd name="T66" fmla="*/ 549 w 1422"/>
                  <a:gd name="T67" fmla="*/ 488 h 785"/>
                  <a:gd name="T68" fmla="*/ 567 w 1422"/>
                  <a:gd name="T69" fmla="*/ 515 h 785"/>
                  <a:gd name="T70" fmla="*/ 621 w 1422"/>
                  <a:gd name="T71" fmla="*/ 542 h 785"/>
                  <a:gd name="T72" fmla="*/ 729 w 1422"/>
                  <a:gd name="T73" fmla="*/ 650 h 785"/>
                  <a:gd name="T74" fmla="*/ 792 w 1422"/>
                  <a:gd name="T75" fmla="*/ 659 h 785"/>
                  <a:gd name="T76" fmla="*/ 882 w 1422"/>
                  <a:gd name="T77" fmla="*/ 686 h 785"/>
                  <a:gd name="T78" fmla="*/ 936 w 1422"/>
                  <a:gd name="T79" fmla="*/ 767 h 785"/>
                  <a:gd name="T80" fmla="*/ 990 w 1422"/>
                  <a:gd name="T81" fmla="*/ 785 h 785"/>
                  <a:gd name="T82" fmla="*/ 1071 w 1422"/>
                  <a:gd name="T83" fmla="*/ 740 h 785"/>
                  <a:gd name="T84" fmla="*/ 1116 w 1422"/>
                  <a:gd name="T85" fmla="*/ 704 h 785"/>
                  <a:gd name="T86" fmla="*/ 1134 w 1422"/>
                  <a:gd name="T87" fmla="*/ 677 h 785"/>
                  <a:gd name="T88" fmla="*/ 1188 w 1422"/>
                  <a:gd name="T89" fmla="*/ 641 h 785"/>
                  <a:gd name="T90" fmla="*/ 1215 w 1422"/>
                  <a:gd name="T91" fmla="*/ 623 h 785"/>
                  <a:gd name="T92" fmla="*/ 1260 w 1422"/>
                  <a:gd name="T93" fmla="*/ 515 h 785"/>
                  <a:gd name="T94" fmla="*/ 1305 w 1422"/>
                  <a:gd name="T95" fmla="*/ 335 h 785"/>
                  <a:gd name="T96" fmla="*/ 1323 w 1422"/>
                  <a:gd name="T97" fmla="*/ 308 h 785"/>
                  <a:gd name="T98" fmla="*/ 1350 w 1422"/>
                  <a:gd name="T99" fmla="*/ 290 h 785"/>
                  <a:gd name="T100" fmla="*/ 1386 w 1422"/>
                  <a:gd name="T101" fmla="*/ 209 h 785"/>
                  <a:gd name="T102" fmla="*/ 1377 w 1422"/>
                  <a:gd name="T103" fmla="*/ 155 h 785"/>
                  <a:gd name="T104" fmla="*/ 1350 w 1422"/>
                  <a:gd name="T105" fmla="*/ 137 h 785"/>
                  <a:gd name="T106" fmla="*/ 1341 w 1422"/>
                  <a:gd name="T107" fmla="*/ 110 h 785"/>
                  <a:gd name="T108" fmla="*/ 1404 w 1422"/>
                  <a:gd name="T109" fmla="*/ 65 h 785"/>
                  <a:gd name="T110" fmla="*/ 1323 w 1422"/>
                  <a:gd name="T111" fmla="*/ 38 h 785"/>
                  <a:gd name="T112" fmla="*/ 1296 w 1422"/>
                  <a:gd name="T113" fmla="*/ 29 h 785"/>
                  <a:gd name="T114" fmla="*/ 1233 w 1422"/>
                  <a:gd name="T115" fmla="*/ 47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2" h="785">
                    <a:moveTo>
                      <a:pt x="1422" y="65"/>
                    </a:moveTo>
                    <a:cubicBezTo>
                      <a:pt x="1420" y="65"/>
                      <a:pt x="1359" y="54"/>
                      <a:pt x="1350" y="47"/>
                    </a:cubicBezTo>
                    <a:cubicBezTo>
                      <a:pt x="1292" y="0"/>
                      <a:pt x="1373" y="34"/>
                      <a:pt x="1305" y="11"/>
                    </a:cubicBezTo>
                    <a:cubicBezTo>
                      <a:pt x="1241" y="32"/>
                      <a:pt x="1262" y="13"/>
                      <a:pt x="1233" y="56"/>
                    </a:cubicBezTo>
                    <a:cubicBezTo>
                      <a:pt x="1222" y="111"/>
                      <a:pt x="1226" y="120"/>
                      <a:pt x="1170" y="101"/>
                    </a:cubicBezTo>
                    <a:cubicBezTo>
                      <a:pt x="1161" y="104"/>
                      <a:pt x="1151" y="106"/>
                      <a:pt x="1143" y="110"/>
                    </a:cubicBezTo>
                    <a:cubicBezTo>
                      <a:pt x="1133" y="115"/>
                      <a:pt x="1126" y="131"/>
                      <a:pt x="1116" y="128"/>
                    </a:cubicBezTo>
                    <a:cubicBezTo>
                      <a:pt x="1107" y="126"/>
                      <a:pt x="1111" y="109"/>
                      <a:pt x="1107" y="101"/>
                    </a:cubicBezTo>
                    <a:cubicBezTo>
                      <a:pt x="1092" y="71"/>
                      <a:pt x="1089" y="74"/>
                      <a:pt x="1062" y="56"/>
                    </a:cubicBezTo>
                    <a:cubicBezTo>
                      <a:pt x="1005" y="94"/>
                      <a:pt x="1022" y="143"/>
                      <a:pt x="972" y="182"/>
                    </a:cubicBezTo>
                    <a:cubicBezTo>
                      <a:pt x="955" y="195"/>
                      <a:pt x="939" y="211"/>
                      <a:pt x="918" y="218"/>
                    </a:cubicBezTo>
                    <a:cubicBezTo>
                      <a:pt x="900" y="224"/>
                      <a:pt x="864" y="236"/>
                      <a:pt x="864" y="236"/>
                    </a:cubicBezTo>
                    <a:cubicBezTo>
                      <a:pt x="821" y="225"/>
                      <a:pt x="784" y="215"/>
                      <a:pt x="747" y="191"/>
                    </a:cubicBezTo>
                    <a:cubicBezTo>
                      <a:pt x="750" y="182"/>
                      <a:pt x="750" y="171"/>
                      <a:pt x="756" y="164"/>
                    </a:cubicBezTo>
                    <a:cubicBezTo>
                      <a:pt x="763" y="156"/>
                      <a:pt x="780" y="156"/>
                      <a:pt x="783" y="146"/>
                    </a:cubicBezTo>
                    <a:cubicBezTo>
                      <a:pt x="787" y="131"/>
                      <a:pt x="777" y="116"/>
                      <a:pt x="774" y="101"/>
                    </a:cubicBezTo>
                    <a:cubicBezTo>
                      <a:pt x="764" y="57"/>
                      <a:pt x="752" y="52"/>
                      <a:pt x="711" y="38"/>
                    </a:cubicBezTo>
                    <a:cubicBezTo>
                      <a:pt x="688" y="41"/>
                      <a:pt x="646" y="43"/>
                      <a:pt x="621" y="56"/>
                    </a:cubicBezTo>
                    <a:cubicBezTo>
                      <a:pt x="551" y="91"/>
                      <a:pt x="635" y="60"/>
                      <a:pt x="567" y="83"/>
                    </a:cubicBezTo>
                    <a:cubicBezTo>
                      <a:pt x="558" y="77"/>
                      <a:pt x="551" y="65"/>
                      <a:pt x="540" y="65"/>
                    </a:cubicBezTo>
                    <a:cubicBezTo>
                      <a:pt x="521" y="65"/>
                      <a:pt x="486" y="83"/>
                      <a:pt x="486" y="83"/>
                    </a:cubicBezTo>
                    <a:cubicBezTo>
                      <a:pt x="451" y="135"/>
                      <a:pt x="433" y="123"/>
                      <a:pt x="387" y="92"/>
                    </a:cubicBezTo>
                    <a:cubicBezTo>
                      <a:pt x="369" y="98"/>
                      <a:pt x="351" y="104"/>
                      <a:pt x="333" y="110"/>
                    </a:cubicBezTo>
                    <a:cubicBezTo>
                      <a:pt x="324" y="113"/>
                      <a:pt x="328" y="129"/>
                      <a:pt x="324" y="137"/>
                    </a:cubicBezTo>
                    <a:cubicBezTo>
                      <a:pt x="308" y="168"/>
                      <a:pt x="299" y="190"/>
                      <a:pt x="270" y="209"/>
                    </a:cubicBezTo>
                    <a:cubicBezTo>
                      <a:pt x="245" y="246"/>
                      <a:pt x="210" y="253"/>
                      <a:pt x="171" y="272"/>
                    </a:cubicBezTo>
                    <a:cubicBezTo>
                      <a:pt x="128" y="293"/>
                      <a:pt x="82" y="320"/>
                      <a:pt x="36" y="335"/>
                    </a:cubicBezTo>
                    <a:cubicBezTo>
                      <a:pt x="15" y="399"/>
                      <a:pt x="29" y="373"/>
                      <a:pt x="0" y="416"/>
                    </a:cubicBezTo>
                    <a:cubicBezTo>
                      <a:pt x="35" y="439"/>
                      <a:pt x="19" y="438"/>
                      <a:pt x="63" y="425"/>
                    </a:cubicBezTo>
                    <a:cubicBezTo>
                      <a:pt x="81" y="420"/>
                      <a:pt x="117" y="407"/>
                      <a:pt x="117" y="407"/>
                    </a:cubicBezTo>
                    <a:cubicBezTo>
                      <a:pt x="171" y="421"/>
                      <a:pt x="209" y="406"/>
                      <a:pt x="261" y="389"/>
                    </a:cubicBezTo>
                    <a:cubicBezTo>
                      <a:pt x="279" y="383"/>
                      <a:pt x="315" y="371"/>
                      <a:pt x="315" y="371"/>
                    </a:cubicBezTo>
                    <a:cubicBezTo>
                      <a:pt x="403" y="377"/>
                      <a:pt x="433" y="366"/>
                      <a:pt x="495" y="407"/>
                    </a:cubicBezTo>
                    <a:cubicBezTo>
                      <a:pt x="513" y="434"/>
                      <a:pt x="531" y="461"/>
                      <a:pt x="549" y="488"/>
                    </a:cubicBezTo>
                    <a:cubicBezTo>
                      <a:pt x="555" y="497"/>
                      <a:pt x="557" y="512"/>
                      <a:pt x="567" y="515"/>
                    </a:cubicBezTo>
                    <a:cubicBezTo>
                      <a:pt x="604" y="527"/>
                      <a:pt x="586" y="519"/>
                      <a:pt x="621" y="542"/>
                    </a:cubicBezTo>
                    <a:cubicBezTo>
                      <a:pt x="652" y="588"/>
                      <a:pt x="670" y="638"/>
                      <a:pt x="729" y="650"/>
                    </a:cubicBezTo>
                    <a:cubicBezTo>
                      <a:pt x="750" y="654"/>
                      <a:pt x="771" y="656"/>
                      <a:pt x="792" y="659"/>
                    </a:cubicBezTo>
                    <a:cubicBezTo>
                      <a:pt x="822" y="669"/>
                      <a:pt x="852" y="676"/>
                      <a:pt x="882" y="686"/>
                    </a:cubicBezTo>
                    <a:cubicBezTo>
                      <a:pt x="882" y="687"/>
                      <a:pt x="927" y="753"/>
                      <a:pt x="936" y="767"/>
                    </a:cubicBezTo>
                    <a:cubicBezTo>
                      <a:pt x="947" y="783"/>
                      <a:pt x="990" y="785"/>
                      <a:pt x="990" y="785"/>
                    </a:cubicBezTo>
                    <a:cubicBezTo>
                      <a:pt x="1019" y="775"/>
                      <a:pt x="1071" y="740"/>
                      <a:pt x="1071" y="740"/>
                    </a:cubicBezTo>
                    <a:cubicBezTo>
                      <a:pt x="1123" y="663"/>
                      <a:pt x="1054" y="754"/>
                      <a:pt x="1116" y="704"/>
                    </a:cubicBezTo>
                    <a:cubicBezTo>
                      <a:pt x="1124" y="697"/>
                      <a:pt x="1126" y="684"/>
                      <a:pt x="1134" y="677"/>
                    </a:cubicBezTo>
                    <a:cubicBezTo>
                      <a:pt x="1150" y="663"/>
                      <a:pt x="1170" y="653"/>
                      <a:pt x="1188" y="641"/>
                    </a:cubicBezTo>
                    <a:cubicBezTo>
                      <a:pt x="1197" y="635"/>
                      <a:pt x="1215" y="623"/>
                      <a:pt x="1215" y="623"/>
                    </a:cubicBezTo>
                    <a:cubicBezTo>
                      <a:pt x="1228" y="583"/>
                      <a:pt x="1247" y="553"/>
                      <a:pt x="1260" y="515"/>
                    </a:cubicBezTo>
                    <a:cubicBezTo>
                      <a:pt x="1255" y="451"/>
                      <a:pt x="1227" y="361"/>
                      <a:pt x="1305" y="335"/>
                    </a:cubicBezTo>
                    <a:cubicBezTo>
                      <a:pt x="1311" y="326"/>
                      <a:pt x="1315" y="316"/>
                      <a:pt x="1323" y="308"/>
                    </a:cubicBezTo>
                    <a:cubicBezTo>
                      <a:pt x="1331" y="300"/>
                      <a:pt x="1343" y="298"/>
                      <a:pt x="1350" y="290"/>
                    </a:cubicBezTo>
                    <a:cubicBezTo>
                      <a:pt x="1357" y="282"/>
                      <a:pt x="1382" y="222"/>
                      <a:pt x="1386" y="209"/>
                    </a:cubicBezTo>
                    <a:cubicBezTo>
                      <a:pt x="1383" y="191"/>
                      <a:pt x="1385" y="171"/>
                      <a:pt x="1377" y="155"/>
                    </a:cubicBezTo>
                    <a:cubicBezTo>
                      <a:pt x="1372" y="145"/>
                      <a:pt x="1357" y="145"/>
                      <a:pt x="1350" y="137"/>
                    </a:cubicBezTo>
                    <a:cubicBezTo>
                      <a:pt x="1344" y="130"/>
                      <a:pt x="1344" y="119"/>
                      <a:pt x="1341" y="110"/>
                    </a:cubicBezTo>
                    <a:cubicBezTo>
                      <a:pt x="1404" y="89"/>
                      <a:pt x="1389" y="110"/>
                      <a:pt x="1404" y="65"/>
                    </a:cubicBezTo>
                    <a:cubicBezTo>
                      <a:pt x="1398" y="63"/>
                      <a:pt x="1325" y="39"/>
                      <a:pt x="1323" y="38"/>
                    </a:cubicBezTo>
                    <a:cubicBezTo>
                      <a:pt x="1314" y="35"/>
                      <a:pt x="1296" y="29"/>
                      <a:pt x="1296" y="29"/>
                    </a:cubicBezTo>
                    <a:cubicBezTo>
                      <a:pt x="1239" y="48"/>
                      <a:pt x="1261" y="47"/>
                      <a:pt x="1233" y="47"/>
                    </a:cubicBezTo>
                  </a:path>
                </a:pathLst>
              </a:custGeom>
              <a:solidFill>
                <a:srgbClr val="00B0F0"/>
              </a:solidFill>
              <a:ln w="9525">
                <a:solidFill>
                  <a:schemeClr val="tx1"/>
                </a:solidFill>
                <a:miter lim="800000"/>
              </a:ln>
            </p:spPr>
            <p:txBody>
              <a:bodyPr/>
              <a:lstStyle/>
              <a:p>
                <a:endParaRPr lang="zh-CN" altLang="en-US" sz="2400">
                  <a:solidFill>
                    <a:srgbClr val="000000"/>
                  </a:solidFill>
                  <a:latin typeface="Aa语文老师的字" panose="02010600010101010101" pitchFamily="2" charset="-122"/>
                  <a:ea typeface="方正粗黑宋简体" panose="02000000000000000000" charset="-122"/>
                </a:endParaRPr>
              </a:p>
            </p:txBody>
          </p:sp>
        </p:grpSp>
        <p:sp>
          <p:nvSpPr>
            <p:cNvPr id="2" name="矩形 6"/>
            <p:cNvSpPr>
              <a:spLocks noChangeArrowheads="1"/>
            </p:cNvSpPr>
            <p:nvPr/>
          </p:nvSpPr>
          <p:spPr bwMode="auto">
            <a:xfrm>
              <a:off x="10444069" y="321669"/>
              <a:ext cx="1743918" cy="921070"/>
            </a:xfrm>
            <a:prstGeom prst="rect">
              <a:avLst/>
            </a:prstGeom>
            <a:noFill/>
            <a:ln w="9525">
              <a:noFill/>
              <a:miter lim="800000"/>
            </a:ln>
          </p:spPr>
          <p:txBody>
            <a:bodyPr wrap="square" lIns="91417" tIns="45708" rIns="91417" bIns="45708">
              <a:spAutoFit/>
            </a:bodyPr>
            <a:lstStyle/>
            <a:p>
              <a:pPr defTabSz="913765" fontAlgn="auto">
                <a:spcBef>
                  <a:spcPct val="0"/>
                </a:spcBef>
                <a:spcAft>
                  <a:spcPct val="0"/>
                </a:spcAft>
              </a:pPr>
              <a:r>
                <a:rPr lang="zh-CN" altLang="en-US" sz="2665" kern="0">
                  <a:solidFill>
                    <a:srgbClr val="FF0000"/>
                  </a:solidFill>
                  <a:latin typeface="等线" panose="02010600030101010101" charset="-122"/>
                  <a:ea typeface="等线" panose="02010600030101010101" charset="-122"/>
                  <a:cs typeface="等线" panose="02010600030101010101" charset="-122"/>
                </a:rPr>
                <a:t>外兴安岭  </a:t>
              </a:r>
            </a:p>
            <a:p>
              <a:pPr defTabSz="913765" fontAlgn="auto">
                <a:spcBef>
                  <a:spcPct val="0"/>
                </a:spcBef>
                <a:spcAft>
                  <a:spcPct val="0"/>
                </a:spcAft>
              </a:pPr>
              <a:r>
                <a:rPr lang="zh-CN" altLang="en-US" sz="2665" kern="0">
                  <a:solidFill>
                    <a:srgbClr val="FF0000"/>
                  </a:solidFill>
                  <a:latin typeface="等线" panose="02010600030101010101" charset="-122"/>
                  <a:ea typeface="等线" panose="02010600030101010101" charset="-122"/>
                  <a:cs typeface="等线" panose="02010600030101010101" charset="-122"/>
                </a:rPr>
                <a:t>库页岛</a:t>
              </a:r>
            </a:p>
          </p:txBody>
        </p:sp>
      </p:grpSp>
      <p:pic>
        <p:nvPicPr>
          <p:cNvPr id="10" name="图片 9" descr="1 (10)"/>
          <p:cNvPicPr>
            <a:picLocks noChangeAspect="1"/>
          </p:cNvPicPr>
          <p:nvPr/>
        </p:nvPicPr>
        <p:blipFill>
          <a:blip r:embed="rId5"/>
          <a:stretch>
            <a:fillRect/>
          </a:stretch>
        </p:blipFill>
        <p:spPr>
          <a:xfrm>
            <a:off x="164465" y="136525"/>
            <a:ext cx="921385" cy="854075"/>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grpSp>
        <p:nvGrpSpPr>
          <p:cNvPr id="6" name="组合 5"/>
          <p:cNvGrpSpPr/>
          <p:nvPr/>
        </p:nvGrpSpPr>
        <p:grpSpPr>
          <a:xfrm>
            <a:off x="8440420" y="374015"/>
            <a:ext cx="3377565" cy="1485265"/>
            <a:chOff x="13183052" y="1085348"/>
            <a:chExt cx="6489539" cy="1708977"/>
          </a:xfrm>
        </p:grpSpPr>
        <p:sp>
          <p:nvSpPr>
            <p:cNvPr id="7" name="Freeform 18"/>
            <p:cNvSpPr>
              <a:spLocks noEditPoints="1"/>
            </p:cNvSpPr>
            <p:nvPr/>
          </p:nvSpPr>
          <p:spPr bwMode="auto">
            <a:xfrm rot="21109622" flipV="1">
              <a:off x="13183052" y="1085348"/>
              <a:ext cx="6489539" cy="1708977"/>
            </a:xfrm>
            <a:custGeom>
              <a:avLst/>
              <a:gdLst>
                <a:gd name="T0" fmla="*/ 50 w 878"/>
                <a:gd name="T1" fmla="*/ 176 h 224"/>
                <a:gd name="T2" fmla="*/ 458 w 878"/>
                <a:gd name="T3" fmla="*/ 180 h 224"/>
                <a:gd name="T4" fmla="*/ 232 w 878"/>
                <a:gd name="T5" fmla="*/ 204 h 224"/>
                <a:gd name="T6" fmla="*/ 111 w 878"/>
                <a:gd name="T7" fmla="*/ 202 h 224"/>
                <a:gd name="T8" fmla="*/ 49 w 878"/>
                <a:gd name="T9" fmla="*/ 200 h 224"/>
                <a:gd name="T10" fmla="*/ 139 w 878"/>
                <a:gd name="T11" fmla="*/ 217 h 224"/>
                <a:gd name="T12" fmla="*/ 577 w 878"/>
                <a:gd name="T13" fmla="*/ 173 h 224"/>
                <a:gd name="T14" fmla="*/ 744 w 878"/>
                <a:gd name="T15" fmla="*/ 136 h 224"/>
                <a:gd name="T16" fmla="*/ 813 w 878"/>
                <a:gd name="T17" fmla="*/ 77 h 224"/>
                <a:gd name="T18" fmla="*/ 875 w 878"/>
                <a:gd name="T19" fmla="*/ 8 h 224"/>
                <a:gd name="T20" fmla="*/ 814 w 878"/>
                <a:gd name="T21" fmla="*/ 10 h 224"/>
                <a:gd name="T22" fmla="*/ 750 w 878"/>
                <a:gd name="T23" fmla="*/ 25 h 224"/>
                <a:gd name="T24" fmla="*/ 678 w 878"/>
                <a:gd name="T25" fmla="*/ 38 h 224"/>
                <a:gd name="T26" fmla="*/ 600 w 878"/>
                <a:gd name="T27" fmla="*/ 49 h 224"/>
                <a:gd name="T28" fmla="*/ 534 w 878"/>
                <a:gd name="T29" fmla="*/ 59 h 224"/>
                <a:gd name="T30" fmla="*/ 460 w 878"/>
                <a:gd name="T31" fmla="*/ 62 h 224"/>
                <a:gd name="T32" fmla="*/ 393 w 878"/>
                <a:gd name="T33" fmla="*/ 71 h 224"/>
                <a:gd name="T34" fmla="*/ 358 w 878"/>
                <a:gd name="T35" fmla="*/ 71 h 224"/>
                <a:gd name="T36" fmla="*/ 327 w 878"/>
                <a:gd name="T37" fmla="*/ 79 h 224"/>
                <a:gd name="T38" fmla="*/ 266 w 878"/>
                <a:gd name="T39" fmla="*/ 79 h 224"/>
                <a:gd name="T40" fmla="*/ 212 w 878"/>
                <a:gd name="T41" fmla="*/ 80 h 224"/>
                <a:gd name="T42" fmla="*/ 132 w 878"/>
                <a:gd name="T43" fmla="*/ 78 h 224"/>
                <a:gd name="T44" fmla="*/ 100 w 878"/>
                <a:gd name="T45" fmla="*/ 77 h 224"/>
                <a:gd name="T46" fmla="*/ 170 w 878"/>
                <a:gd name="T47" fmla="*/ 93 h 224"/>
                <a:gd name="T48" fmla="*/ 212 w 878"/>
                <a:gd name="T49" fmla="*/ 106 h 224"/>
                <a:gd name="T50" fmla="*/ 162 w 878"/>
                <a:gd name="T51" fmla="*/ 106 h 224"/>
                <a:gd name="T52" fmla="*/ 76 w 878"/>
                <a:gd name="T53" fmla="*/ 86 h 224"/>
                <a:gd name="T54" fmla="*/ 31 w 878"/>
                <a:gd name="T55" fmla="*/ 81 h 224"/>
                <a:gd name="T56" fmla="*/ 77 w 878"/>
                <a:gd name="T57" fmla="*/ 108 h 224"/>
                <a:gd name="T58" fmla="*/ 54 w 878"/>
                <a:gd name="T59" fmla="*/ 114 h 224"/>
                <a:gd name="T60" fmla="*/ 155 w 878"/>
                <a:gd name="T61" fmla="*/ 135 h 224"/>
                <a:gd name="T62" fmla="*/ 242 w 878"/>
                <a:gd name="T63" fmla="*/ 140 h 224"/>
                <a:gd name="T64" fmla="*/ 211 w 878"/>
                <a:gd name="T65" fmla="*/ 146 h 224"/>
                <a:gd name="T66" fmla="*/ 152 w 878"/>
                <a:gd name="T67" fmla="*/ 147 h 224"/>
                <a:gd name="T68" fmla="*/ 71 w 878"/>
                <a:gd name="T69" fmla="*/ 140 h 224"/>
                <a:gd name="T70" fmla="*/ 89 w 878"/>
                <a:gd name="T71" fmla="*/ 163 h 224"/>
                <a:gd name="T72" fmla="*/ 11 w 878"/>
                <a:gd name="T73" fmla="*/ 155 h 224"/>
                <a:gd name="T74" fmla="*/ 554 w 878"/>
                <a:gd name="T75" fmla="*/ 54 h 224"/>
                <a:gd name="T76" fmla="*/ 121 w 878"/>
                <a:gd name="T77" fmla="*/ 214 h 224"/>
                <a:gd name="T78" fmla="*/ 117 w 878"/>
                <a:gd name="T79" fmla="*/ 192 h 224"/>
                <a:gd name="T80" fmla="*/ 151 w 878"/>
                <a:gd name="T81" fmla="*/ 217 h 224"/>
                <a:gd name="T82" fmla="*/ 110 w 878"/>
                <a:gd name="T83" fmla="*/ 152 h 224"/>
                <a:gd name="T84" fmla="*/ 84 w 878"/>
                <a:gd name="T85" fmla="*/ 103 h 224"/>
                <a:gd name="T86" fmla="*/ 139 w 878"/>
                <a:gd name="T87" fmla="*/ 156 h 224"/>
                <a:gd name="T88" fmla="*/ 108 w 878"/>
                <a:gd name="T89" fmla="*/ 110 h 224"/>
                <a:gd name="T90" fmla="*/ 217 w 878"/>
                <a:gd name="T91" fmla="*/ 210 h 224"/>
                <a:gd name="T92" fmla="*/ 138 w 878"/>
                <a:gd name="T93" fmla="*/ 82 h 224"/>
                <a:gd name="T94" fmla="*/ 191 w 878"/>
                <a:gd name="T95" fmla="*/ 136 h 224"/>
                <a:gd name="T96" fmla="*/ 167 w 878"/>
                <a:gd name="T97" fmla="*/ 89 h 224"/>
                <a:gd name="T98" fmla="*/ 214 w 878"/>
                <a:gd name="T99" fmla="*/ 108 h 224"/>
                <a:gd name="T100" fmla="*/ 221 w 878"/>
                <a:gd name="T101" fmla="*/ 103 h 224"/>
                <a:gd name="T102" fmla="*/ 225 w 878"/>
                <a:gd name="T103" fmla="*/ 102 h 224"/>
                <a:gd name="T104" fmla="*/ 284 w 878"/>
                <a:gd name="T105" fmla="*/ 141 h 224"/>
                <a:gd name="T106" fmla="*/ 270 w 878"/>
                <a:gd name="T107" fmla="*/ 107 h 224"/>
                <a:gd name="T108" fmla="*/ 257 w 878"/>
                <a:gd name="T109" fmla="*/ 78 h 224"/>
                <a:gd name="T110" fmla="*/ 296 w 878"/>
                <a:gd name="T111" fmla="*/ 82 h 224"/>
                <a:gd name="T112" fmla="*/ 436 w 878"/>
                <a:gd name="T113" fmla="*/ 185 h 224"/>
                <a:gd name="T114" fmla="*/ 380 w 878"/>
                <a:gd name="T115" fmla="*/ 74 h 224"/>
                <a:gd name="T116" fmla="*/ 406 w 878"/>
                <a:gd name="T117" fmla="*/ 71 h 224"/>
                <a:gd name="T118" fmla="*/ 438 w 878"/>
                <a:gd name="T119" fmla="*/ 71 h 224"/>
                <a:gd name="T120" fmla="*/ 699 w 878"/>
                <a:gd name="T121" fmla="*/ 147 h 224"/>
                <a:gd name="T122" fmla="*/ 816 w 878"/>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224">
                  <a:moveTo>
                    <a:pt x="1" y="161"/>
                  </a:moveTo>
                  <a:cubicBezTo>
                    <a:pt x="1" y="161"/>
                    <a:pt x="2" y="160"/>
                    <a:pt x="1" y="159"/>
                  </a:cubicBezTo>
                  <a:cubicBezTo>
                    <a:pt x="2" y="159"/>
                    <a:pt x="2" y="160"/>
                    <a:pt x="2" y="160"/>
                  </a:cubicBezTo>
                  <a:cubicBezTo>
                    <a:pt x="3" y="159"/>
                    <a:pt x="3" y="159"/>
                    <a:pt x="4" y="158"/>
                  </a:cubicBezTo>
                  <a:cubicBezTo>
                    <a:pt x="6" y="158"/>
                    <a:pt x="7" y="159"/>
                    <a:pt x="9" y="158"/>
                  </a:cubicBezTo>
                  <a:cubicBezTo>
                    <a:pt x="11" y="162"/>
                    <a:pt x="13" y="159"/>
                    <a:pt x="15" y="161"/>
                  </a:cubicBezTo>
                  <a:cubicBezTo>
                    <a:pt x="15" y="163"/>
                    <a:pt x="12" y="161"/>
                    <a:pt x="11" y="163"/>
                  </a:cubicBezTo>
                  <a:cubicBezTo>
                    <a:pt x="15" y="163"/>
                    <a:pt x="16" y="166"/>
                    <a:pt x="20" y="164"/>
                  </a:cubicBezTo>
                  <a:cubicBezTo>
                    <a:pt x="21" y="165"/>
                    <a:pt x="21" y="167"/>
                    <a:pt x="23" y="165"/>
                  </a:cubicBezTo>
                  <a:cubicBezTo>
                    <a:pt x="23" y="167"/>
                    <a:pt x="22" y="168"/>
                    <a:pt x="21" y="169"/>
                  </a:cubicBezTo>
                  <a:cubicBezTo>
                    <a:pt x="21" y="170"/>
                    <a:pt x="22" y="169"/>
                    <a:pt x="23" y="169"/>
                  </a:cubicBezTo>
                  <a:cubicBezTo>
                    <a:pt x="22" y="168"/>
                    <a:pt x="24" y="167"/>
                    <a:pt x="23" y="166"/>
                  </a:cubicBezTo>
                  <a:cubicBezTo>
                    <a:pt x="25" y="168"/>
                    <a:pt x="27" y="166"/>
                    <a:pt x="29" y="167"/>
                  </a:cubicBezTo>
                  <a:cubicBezTo>
                    <a:pt x="26" y="167"/>
                    <a:pt x="24" y="169"/>
                    <a:pt x="24" y="169"/>
                  </a:cubicBezTo>
                  <a:cubicBezTo>
                    <a:pt x="24" y="171"/>
                    <a:pt x="28" y="168"/>
                    <a:pt x="30" y="168"/>
                  </a:cubicBezTo>
                  <a:cubicBezTo>
                    <a:pt x="30" y="170"/>
                    <a:pt x="32" y="170"/>
                    <a:pt x="33" y="170"/>
                  </a:cubicBezTo>
                  <a:cubicBezTo>
                    <a:pt x="33" y="169"/>
                    <a:pt x="33" y="169"/>
                    <a:pt x="33" y="168"/>
                  </a:cubicBezTo>
                  <a:cubicBezTo>
                    <a:pt x="33" y="168"/>
                    <a:pt x="34" y="168"/>
                    <a:pt x="34" y="168"/>
                  </a:cubicBezTo>
                  <a:cubicBezTo>
                    <a:pt x="34" y="169"/>
                    <a:pt x="34" y="169"/>
                    <a:pt x="34" y="170"/>
                  </a:cubicBezTo>
                  <a:cubicBezTo>
                    <a:pt x="36" y="170"/>
                    <a:pt x="39" y="169"/>
                    <a:pt x="41" y="169"/>
                  </a:cubicBezTo>
                  <a:cubicBezTo>
                    <a:pt x="42" y="170"/>
                    <a:pt x="41" y="170"/>
                    <a:pt x="42" y="170"/>
                  </a:cubicBezTo>
                  <a:cubicBezTo>
                    <a:pt x="39" y="171"/>
                    <a:pt x="38" y="172"/>
                    <a:pt x="35" y="172"/>
                  </a:cubicBezTo>
                  <a:cubicBezTo>
                    <a:pt x="37" y="174"/>
                    <a:pt x="39" y="173"/>
                    <a:pt x="41" y="174"/>
                  </a:cubicBezTo>
                  <a:cubicBezTo>
                    <a:pt x="42" y="173"/>
                    <a:pt x="41" y="173"/>
                    <a:pt x="40" y="172"/>
                  </a:cubicBezTo>
                  <a:cubicBezTo>
                    <a:pt x="41" y="172"/>
                    <a:pt x="41" y="172"/>
                    <a:pt x="42" y="172"/>
                  </a:cubicBezTo>
                  <a:cubicBezTo>
                    <a:pt x="43" y="173"/>
                    <a:pt x="42" y="174"/>
                    <a:pt x="43" y="175"/>
                  </a:cubicBezTo>
                  <a:cubicBezTo>
                    <a:pt x="44" y="174"/>
                    <a:pt x="44" y="174"/>
                    <a:pt x="44" y="173"/>
                  </a:cubicBezTo>
                  <a:cubicBezTo>
                    <a:pt x="44" y="173"/>
                    <a:pt x="44" y="173"/>
                    <a:pt x="43" y="173"/>
                  </a:cubicBezTo>
                  <a:cubicBezTo>
                    <a:pt x="43" y="172"/>
                    <a:pt x="43" y="170"/>
                    <a:pt x="43" y="172"/>
                  </a:cubicBezTo>
                  <a:cubicBezTo>
                    <a:pt x="41" y="170"/>
                    <a:pt x="43" y="169"/>
                    <a:pt x="44" y="170"/>
                  </a:cubicBezTo>
                  <a:cubicBezTo>
                    <a:pt x="43" y="170"/>
                    <a:pt x="46" y="171"/>
                    <a:pt x="44" y="172"/>
                  </a:cubicBezTo>
                  <a:cubicBezTo>
                    <a:pt x="45" y="173"/>
                    <a:pt x="46" y="171"/>
                    <a:pt x="47" y="171"/>
                  </a:cubicBezTo>
                  <a:cubicBezTo>
                    <a:pt x="48" y="173"/>
                    <a:pt x="45" y="173"/>
                    <a:pt x="45" y="173"/>
                  </a:cubicBezTo>
                  <a:cubicBezTo>
                    <a:pt x="44" y="174"/>
                    <a:pt x="45" y="175"/>
                    <a:pt x="44" y="176"/>
                  </a:cubicBezTo>
                  <a:cubicBezTo>
                    <a:pt x="45" y="177"/>
                    <a:pt x="46" y="176"/>
                    <a:pt x="47" y="177"/>
                  </a:cubicBezTo>
                  <a:cubicBezTo>
                    <a:pt x="47" y="178"/>
                    <a:pt x="46" y="178"/>
                    <a:pt x="45" y="179"/>
                  </a:cubicBezTo>
                  <a:cubicBezTo>
                    <a:pt x="46" y="181"/>
                    <a:pt x="47" y="179"/>
                    <a:pt x="48" y="181"/>
                  </a:cubicBezTo>
                  <a:cubicBezTo>
                    <a:pt x="49" y="180"/>
                    <a:pt x="47" y="180"/>
                    <a:pt x="47" y="179"/>
                  </a:cubicBezTo>
                  <a:cubicBezTo>
                    <a:pt x="48" y="179"/>
                    <a:pt x="49" y="179"/>
                    <a:pt x="49" y="179"/>
                  </a:cubicBezTo>
                  <a:cubicBezTo>
                    <a:pt x="48" y="178"/>
                    <a:pt x="49" y="177"/>
                    <a:pt x="50" y="176"/>
                  </a:cubicBezTo>
                  <a:cubicBezTo>
                    <a:pt x="50" y="175"/>
                    <a:pt x="50" y="176"/>
                    <a:pt x="50" y="175"/>
                  </a:cubicBezTo>
                  <a:cubicBezTo>
                    <a:pt x="52" y="176"/>
                    <a:pt x="50" y="177"/>
                    <a:pt x="51" y="177"/>
                  </a:cubicBezTo>
                  <a:cubicBezTo>
                    <a:pt x="52" y="175"/>
                    <a:pt x="59" y="178"/>
                    <a:pt x="58" y="180"/>
                  </a:cubicBezTo>
                  <a:cubicBezTo>
                    <a:pt x="59" y="179"/>
                    <a:pt x="60" y="180"/>
                    <a:pt x="60" y="179"/>
                  </a:cubicBezTo>
                  <a:cubicBezTo>
                    <a:pt x="61" y="180"/>
                    <a:pt x="60" y="181"/>
                    <a:pt x="61" y="182"/>
                  </a:cubicBezTo>
                  <a:cubicBezTo>
                    <a:pt x="60" y="181"/>
                    <a:pt x="58" y="183"/>
                    <a:pt x="57" y="182"/>
                  </a:cubicBezTo>
                  <a:cubicBezTo>
                    <a:pt x="57" y="183"/>
                    <a:pt x="61" y="184"/>
                    <a:pt x="63" y="184"/>
                  </a:cubicBezTo>
                  <a:cubicBezTo>
                    <a:pt x="63" y="184"/>
                    <a:pt x="62" y="185"/>
                    <a:pt x="63" y="186"/>
                  </a:cubicBezTo>
                  <a:cubicBezTo>
                    <a:pt x="64" y="185"/>
                    <a:pt x="66" y="184"/>
                    <a:pt x="67" y="186"/>
                  </a:cubicBezTo>
                  <a:cubicBezTo>
                    <a:pt x="68" y="184"/>
                    <a:pt x="69" y="184"/>
                    <a:pt x="68" y="182"/>
                  </a:cubicBezTo>
                  <a:cubicBezTo>
                    <a:pt x="69" y="184"/>
                    <a:pt x="70" y="182"/>
                    <a:pt x="72" y="184"/>
                  </a:cubicBezTo>
                  <a:cubicBezTo>
                    <a:pt x="71" y="181"/>
                    <a:pt x="74" y="183"/>
                    <a:pt x="74" y="181"/>
                  </a:cubicBezTo>
                  <a:cubicBezTo>
                    <a:pt x="76" y="182"/>
                    <a:pt x="73" y="183"/>
                    <a:pt x="74" y="184"/>
                  </a:cubicBezTo>
                  <a:cubicBezTo>
                    <a:pt x="75" y="183"/>
                    <a:pt x="76" y="183"/>
                    <a:pt x="77" y="183"/>
                  </a:cubicBezTo>
                  <a:cubicBezTo>
                    <a:pt x="77" y="184"/>
                    <a:pt x="77" y="185"/>
                    <a:pt x="76" y="186"/>
                  </a:cubicBezTo>
                  <a:cubicBezTo>
                    <a:pt x="73" y="186"/>
                    <a:pt x="71" y="185"/>
                    <a:pt x="68" y="186"/>
                  </a:cubicBezTo>
                  <a:cubicBezTo>
                    <a:pt x="69" y="188"/>
                    <a:pt x="70" y="186"/>
                    <a:pt x="70" y="187"/>
                  </a:cubicBezTo>
                  <a:cubicBezTo>
                    <a:pt x="74" y="184"/>
                    <a:pt x="77" y="190"/>
                    <a:pt x="82" y="188"/>
                  </a:cubicBezTo>
                  <a:cubicBezTo>
                    <a:pt x="85" y="191"/>
                    <a:pt x="92" y="188"/>
                    <a:pt x="93" y="192"/>
                  </a:cubicBezTo>
                  <a:cubicBezTo>
                    <a:pt x="95" y="193"/>
                    <a:pt x="96" y="193"/>
                    <a:pt x="97" y="193"/>
                  </a:cubicBezTo>
                  <a:cubicBezTo>
                    <a:pt x="98" y="191"/>
                    <a:pt x="100" y="193"/>
                    <a:pt x="101" y="192"/>
                  </a:cubicBezTo>
                  <a:cubicBezTo>
                    <a:pt x="101" y="193"/>
                    <a:pt x="101" y="193"/>
                    <a:pt x="101" y="194"/>
                  </a:cubicBezTo>
                  <a:cubicBezTo>
                    <a:pt x="101" y="192"/>
                    <a:pt x="104" y="192"/>
                    <a:pt x="103" y="194"/>
                  </a:cubicBezTo>
                  <a:cubicBezTo>
                    <a:pt x="107" y="192"/>
                    <a:pt x="110" y="195"/>
                    <a:pt x="113" y="194"/>
                  </a:cubicBezTo>
                  <a:cubicBezTo>
                    <a:pt x="112" y="193"/>
                    <a:pt x="114" y="192"/>
                    <a:pt x="114" y="192"/>
                  </a:cubicBezTo>
                  <a:cubicBezTo>
                    <a:pt x="115" y="193"/>
                    <a:pt x="113" y="193"/>
                    <a:pt x="113" y="194"/>
                  </a:cubicBezTo>
                  <a:cubicBezTo>
                    <a:pt x="116" y="196"/>
                    <a:pt x="119" y="194"/>
                    <a:pt x="121" y="194"/>
                  </a:cubicBezTo>
                  <a:cubicBezTo>
                    <a:pt x="121" y="197"/>
                    <a:pt x="124" y="197"/>
                    <a:pt x="125" y="195"/>
                  </a:cubicBezTo>
                  <a:cubicBezTo>
                    <a:pt x="126" y="197"/>
                    <a:pt x="126" y="196"/>
                    <a:pt x="127" y="197"/>
                  </a:cubicBezTo>
                  <a:cubicBezTo>
                    <a:pt x="128" y="193"/>
                    <a:pt x="134" y="199"/>
                    <a:pt x="138" y="196"/>
                  </a:cubicBezTo>
                  <a:cubicBezTo>
                    <a:pt x="140" y="200"/>
                    <a:pt x="145" y="193"/>
                    <a:pt x="147" y="197"/>
                  </a:cubicBezTo>
                  <a:cubicBezTo>
                    <a:pt x="146" y="197"/>
                    <a:pt x="145" y="197"/>
                    <a:pt x="144" y="198"/>
                  </a:cubicBezTo>
                  <a:cubicBezTo>
                    <a:pt x="145" y="199"/>
                    <a:pt x="148" y="197"/>
                    <a:pt x="150" y="198"/>
                  </a:cubicBezTo>
                  <a:cubicBezTo>
                    <a:pt x="151" y="198"/>
                    <a:pt x="154" y="200"/>
                    <a:pt x="154" y="198"/>
                  </a:cubicBezTo>
                  <a:cubicBezTo>
                    <a:pt x="155" y="197"/>
                    <a:pt x="155" y="199"/>
                    <a:pt x="156" y="200"/>
                  </a:cubicBezTo>
                  <a:cubicBezTo>
                    <a:pt x="158" y="198"/>
                    <a:pt x="160" y="200"/>
                    <a:pt x="162" y="198"/>
                  </a:cubicBezTo>
                  <a:cubicBezTo>
                    <a:pt x="164" y="199"/>
                    <a:pt x="170" y="199"/>
                    <a:pt x="173" y="199"/>
                  </a:cubicBezTo>
                  <a:cubicBezTo>
                    <a:pt x="222" y="204"/>
                    <a:pt x="271" y="202"/>
                    <a:pt x="318" y="197"/>
                  </a:cubicBezTo>
                  <a:cubicBezTo>
                    <a:pt x="366" y="192"/>
                    <a:pt x="413" y="184"/>
                    <a:pt x="459" y="177"/>
                  </a:cubicBezTo>
                  <a:cubicBezTo>
                    <a:pt x="459" y="178"/>
                    <a:pt x="459" y="179"/>
                    <a:pt x="458" y="180"/>
                  </a:cubicBezTo>
                  <a:cubicBezTo>
                    <a:pt x="451" y="178"/>
                    <a:pt x="445" y="183"/>
                    <a:pt x="438" y="182"/>
                  </a:cubicBezTo>
                  <a:cubicBezTo>
                    <a:pt x="437" y="183"/>
                    <a:pt x="437" y="183"/>
                    <a:pt x="436" y="184"/>
                  </a:cubicBezTo>
                  <a:cubicBezTo>
                    <a:pt x="435" y="183"/>
                    <a:pt x="436" y="183"/>
                    <a:pt x="437" y="183"/>
                  </a:cubicBezTo>
                  <a:cubicBezTo>
                    <a:pt x="435" y="182"/>
                    <a:pt x="435" y="184"/>
                    <a:pt x="433" y="183"/>
                  </a:cubicBezTo>
                  <a:cubicBezTo>
                    <a:pt x="432" y="184"/>
                    <a:pt x="434" y="185"/>
                    <a:pt x="433" y="186"/>
                  </a:cubicBezTo>
                  <a:cubicBezTo>
                    <a:pt x="430" y="183"/>
                    <a:pt x="425" y="184"/>
                    <a:pt x="421" y="186"/>
                  </a:cubicBezTo>
                  <a:cubicBezTo>
                    <a:pt x="418" y="186"/>
                    <a:pt x="415" y="186"/>
                    <a:pt x="412" y="188"/>
                  </a:cubicBezTo>
                  <a:cubicBezTo>
                    <a:pt x="412" y="188"/>
                    <a:pt x="411" y="187"/>
                    <a:pt x="412" y="187"/>
                  </a:cubicBezTo>
                  <a:cubicBezTo>
                    <a:pt x="407" y="189"/>
                    <a:pt x="400" y="188"/>
                    <a:pt x="397" y="191"/>
                  </a:cubicBezTo>
                  <a:cubicBezTo>
                    <a:pt x="396" y="190"/>
                    <a:pt x="397" y="189"/>
                    <a:pt x="396" y="189"/>
                  </a:cubicBezTo>
                  <a:cubicBezTo>
                    <a:pt x="395" y="190"/>
                    <a:pt x="396" y="190"/>
                    <a:pt x="396" y="191"/>
                  </a:cubicBezTo>
                  <a:cubicBezTo>
                    <a:pt x="390" y="189"/>
                    <a:pt x="385" y="194"/>
                    <a:pt x="378" y="192"/>
                  </a:cubicBezTo>
                  <a:cubicBezTo>
                    <a:pt x="378" y="194"/>
                    <a:pt x="375" y="193"/>
                    <a:pt x="373" y="193"/>
                  </a:cubicBezTo>
                  <a:cubicBezTo>
                    <a:pt x="371" y="193"/>
                    <a:pt x="369" y="196"/>
                    <a:pt x="368" y="194"/>
                  </a:cubicBezTo>
                  <a:cubicBezTo>
                    <a:pt x="365" y="196"/>
                    <a:pt x="363" y="196"/>
                    <a:pt x="361" y="194"/>
                  </a:cubicBezTo>
                  <a:cubicBezTo>
                    <a:pt x="360" y="195"/>
                    <a:pt x="362" y="196"/>
                    <a:pt x="360" y="197"/>
                  </a:cubicBezTo>
                  <a:cubicBezTo>
                    <a:pt x="360" y="197"/>
                    <a:pt x="359" y="196"/>
                    <a:pt x="359" y="195"/>
                  </a:cubicBezTo>
                  <a:cubicBezTo>
                    <a:pt x="358" y="197"/>
                    <a:pt x="356" y="196"/>
                    <a:pt x="355" y="197"/>
                  </a:cubicBezTo>
                  <a:cubicBezTo>
                    <a:pt x="354" y="197"/>
                    <a:pt x="354" y="196"/>
                    <a:pt x="355" y="196"/>
                  </a:cubicBezTo>
                  <a:cubicBezTo>
                    <a:pt x="353" y="198"/>
                    <a:pt x="351" y="197"/>
                    <a:pt x="349" y="198"/>
                  </a:cubicBezTo>
                  <a:cubicBezTo>
                    <a:pt x="349" y="195"/>
                    <a:pt x="349" y="197"/>
                    <a:pt x="347" y="196"/>
                  </a:cubicBezTo>
                  <a:cubicBezTo>
                    <a:pt x="347" y="197"/>
                    <a:pt x="347" y="198"/>
                    <a:pt x="346" y="198"/>
                  </a:cubicBezTo>
                  <a:cubicBezTo>
                    <a:pt x="346" y="198"/>
                    <a:pt x="345" y="197"/>
                    <a:pt x="345" y="197"/>
                  </a:cubicBezTo>
                  <a:cubicBezTo>
                    <a:pt x="344" y="199"/>
                    <a:pt x="341" y="196"/>
                    <a:pt x="338" y="199"/>
                  </a:cubicBezTo>
                  <a:cubicBezTo>
                    <a:pt x="338" y="199"/>
                    <a:pt x="338" y="198"/>
                    <a:pt x="338" y="197"/>
                  </a:cubicBezTo>
                  <a:cubicBezTo>
                    <a:pt x="335" y="199"/>
                    <a:pt x="327" y="199"/>
                    <a:pt x="326" y="200"/>
                  </a:cubicBezTo>
                  <a:cubicBezTo>
                    <a:pt x="325" y="201"/>
                    <a:pt x="323" y="199"/>
                    <a:pt x="321" y="201"/>
                  </a:cubicBezTo>
                  <a:cubicBezTo>
                    <a:pt x="319" y="200"/>
                    <a:pt x="317" y="199"/>
                    <a:pt x="316" y="201"/>
                  </a:cubicBezTo>
                  <a:cubicBezTo>
                    <a:pt x="305" y="201"/>
                    <a:pt x="296" y="203"/>
                    <a:pt x="284" y="203"/>
                  </a:cubicBezTo>
                  <a:cubicBezTo>
                    <a:pt x="284" y="203"/>
                    <a:pt x="284" y="204"/>
                    <a:pt x="284" y="204"/>
                  </a:cubicBezTo>
                  <a:cubicBezTo>
                    <a:pt x="283" y="203"/>
                    <a:pt x="283" y="204"/>
                    <a:pt x="281" y="203"/>
                  </a:cubicBezTo>
                  <a:cubicBezTo>
                    <a:pt x="276" y="206"/>
                    <a:pt x="267" y="202"/>
                    <a:pt x="260" y="206"/>
                  </a:cubicBezTo>
                  <a:cubicBezTo>
                    <a:pt x="260" y="205"/>
                    <a:pt x="260" y="205"/>
                    <a:pt x="259" y="204"/>
                  </a:cubicBezTo>
                  <a:cubicBezTo>
                    <a:pt x="257" y="205"/>
                    <a:pt x="254" y="206"/>
                    <a:pt x="251" y="205"/>
                  </a:cubicBezTo>
                  <a:cubicBezTo>
                    <a:pt x="252" y="206"/>
                    <a:pt x="252" y="209"/>
                    <a:pt x="250" y="210"/>
                  </a:cubicBezTo>
                  <a:cubicBezTo>
                    <a:pt x="249" y="209"/>
                    <a:pt x="250" y="208"/>
                    <a:pt x="248" y="207"/>
                  </a:cubicBezTo>
                  <a:cubicBezTo>
                    <a:pt x="248" y="206"/>
                    <a:pt x="249" y="205"/>
                    <a:pt x="250" y="206"/>
                  </a:cubicBezTo>
                  <a:cubicBezTo>
                    <a:pt x="251" y="204"/>
                    <a:pt x="248" y="204"/>
                    <a:pt x="248" y="206"/>
                  </a:cubicBezTo>
                  <a:cubicBezTo>
                    <a:pt x="244" y="203"/>
                    <a:pt x="241" y="207"/>
                    <a:pt x="237" y="205"/>
                  </a:cubicBezTo>
                  <a:cubicBezTo>
                    <a:pt x="237" y="207"/>
                    <a:pt x="234" y="206"/>
                    <a:pt x="232" y="204"/>
                  </a:cubicBezTo>
                  <a:cubicBezTo>
                    <a:pt x="232" y="205"/>
                    <a:pt x="232" y="205"/>
                    <a:pt x="232" y="206"/>
                  </a:cubicBezTo>
                  <a:cubicBezTo>
                    <a:pt x="229" y="205"/>
                    <a:pt x="226" y="206"/>
                    <a:pt x="223" y="205"/>
                  </a:cubicBezTo>
                  <a:cubicBezTo>
                    <a:pt x="222" y="205"/>
                    <a:pt x="223" y="206"/>
                    <a:pt x="222" y="206"/>
                  </a:cubicBezTo>
                  <a:cubicBezTo>
                    <a:pt x="218" y="205"/>
                    <a:pt x="211" y="208"/>
                    <a:pt x="208" y="205"/>
                  </a:cubicBezTo>
                  <a:cubicBezTo>
                    <a:pt x="207" y="205"/>
                    <a:pt x="208" y="205"/>
                    <a:pt x="208" y="206"/>
                  </a:cubicBezTo>
                  <a:cubicBezTo>
                    <a:pt x="203" y="205"/>
                    <a:pt x="197" y="207"/>
                    <a:pt x="192" y="204"/>
                  </a:cubicBezTo>
                  <a:cubicBezTo>
                    <a:pt x="189" y="206"/>
                    <a:pt x="182" y="205"/>
                    <a:pt x="178" y="204"/>
                  </a:cubicBezTo>
                  <a:cubicBezTo>
                    <a:pt x="177" y="205"/>
                    <a:pt x="178" y="206"/>
                    <a:pt x="177" y="207"/>
                  </a:cubicBezTo>
                  <a:cubicBezTo>
                    <a:pt x="176" y="207"/>
                    <a:pt x="176" y="207"/>
                    <a:pt x="176" y="207"/>
                  </a:cubicBezTo>
                  <a:cubicBezTo>
                    <a:pt x="177" y="203"/>
                    <a:pt x="172" y="205"/>
                    <a:pt x="170" y="204"/>
                  </a:cubicBezTo>
                  <a:cubicBezTo>
                    <a:pt x="170" y="206"/>
                    <a:pt x="172" y="204"/>
                    <a:pt x="172" y="205"/>
                  </a:cubicBezTo>
                  <a:cubicBezTo>
                    <a:pt x="173" y="207"/>
                    <a:pt x="171" y="207"/>
                    <a:pt x="170" y="207"/>
                  </a:cubicBezTo>
                  <a:cubicBezTo>
                    <a:pt x="169" y="202"/>
                    <a:pt x="165" y="205"/>
                    <a:pt x="162" y="203"/>
                  </a:cubicBezTo>
                  <a:cubicBezTo>
                    <a:pt x="161" y="204"/>
                    <a:pt x="162" y="205"/>
                    <a:pt x="161" y="206"/>
                  </a:cubicBezTo>
                  <a:cubicBezTo>
                    <a:pt x="160" y="206"/>
                    <a:pt x="160" y="205"/>
                    <a:pt x="160" y="205"/>
                  </a:cubicBezTo>
                  <a:cubicBezTo>
                    <a:pt x="159" y="205"/>
                    <a:pt x="160" y="204"/>
                    <a:pt x="161" y="204"/>
                  </a:cubicBezTo>
                  <a:cubicBezTo>
                    <a:pt x="160" y="203"/>
                    <a:pt x="159" y="203"/>
                    <a:pt x="158" y="204"/>
                  </a:cubicBezTo>
                  <a:cubicBezTo>
                    <a:pt x="158" y="205"/>
                    <a:pt x="159" y="205"/>
                    <a:pt x="158" y="206"/>
                  </a:cubicBezTo>
                  <a:cubicBezTo>
                    <a:pt x="159" y="207"/>
                    <a:pt x="159" y="206"/>
                    <a:pt x="160" y="207"/>
                  </a:cubicBezTo>
                  <a:cubicBezTo>
                    <a:pt x="159" y="208"/>
                    <a:pt x="158" y="206"/>
                    <a:pt x="157" y="208"/>
                  </a:cubicBezTo>
                  <a:cubicBezTo>
                    <a:pt x="156" y="206"/>
                    <a:pt x="155" y="207"/>
                    <a:pt x="154" y="207"/>
                  </a:cubicBezTo>
                  <a:cubicBezTo>
                    <a:pt x="154" y="205"/>
                    <a:pt x="156" y="207"/>
                    <a:pt x="156" y="206"/>
                  </a:cubicBezTo>
                  <a:cubicBezTo>
                    <a:pt x="155" y="203"/>
                    <a:pt x="157" y="205"/>
                    <a:pt x="158" y="204"/>
                  </a:cubicBezTo>
                  <a:cubicBezTo>
                    <a:pt x="155" y="202"/>
                    <a:pt x="155" y="204"/>
                    <a:pt x="153" y="203"/>
                  </a:cubicBezTo>
                  <a:cubicBezTo>
                    <a:pt x="152" y="203"/>
                    <a:pt x="154" y="204"/>
                    <a:pt x="153" y="205"/>
                  </a:cubicBezTo>
                  <a:cubicBezTo>
                    <a:pt x="153" y="205"/>
                    <a:pt x="153" y="204"/>
                    <a:pt x="152" y="204"/>
                  </a:cubicBezTo>
                  <a:cubicBezTo>
                    <a:pt x="152" y="205"/>
                    <a:pt x="152" y="206"/>
                    <a:pt x="153" y="206"/>
                  </a:cubicBezTo>
                  <a:cubicBezTo>
                    <a:pt x="151" y="208"/>
                    <a:pt x="150" y="207"/>
                    <a:pt x="149" y="209"/>
                  </a:cubicBezTo>
                  <a:cubicBezTo>
                    <a:pt x="148" y="208"/>
                    <a:pt x="147" y="208"/>
                    <a:pt x="147" y="206"/>
                  </a:cubicBezTo>
                  <a:cubicBezTo>
                    <a:pt x="146" y="206"/>
                    <a:pt x="145" y="209"/>
                    <a:pt x="144" y="208"/>
                  </a:cubicBezTo>
                  <a:cubicBezTo>
                    <a:pt x="143" y="207"/>
                    <a:pt x="145" y="207"/>
                    <a:pt x="145" y="206"/>
                  </a:cubicBezTo>
                  <a:cubicBezTo>
                    <a:pt x="144" y="205"/>
                    <a:pt x="143" y="207"/>
                    <a:pt x="143" y="208"/>
                  </a:cubicBezTo>
                  <a:cubicBezTo>
                    <a:pt x="142" y="209"/>
                    <a:pt x="142" y="206"/>
                    <a:pt x="141" y="207"/>
                  </a:cubicBezTo>
                  <a:cubicBezTo>
                    <a:pt x="140" y="207"/>
                    <a:pt x="141" y="206"/>
                    <a:pt x="140" y="205"/>
                  </a:cubicBezTo>
                  <a:cubicBezTo>
                    <a:pt x="139" y="208"/>
                    <a:pt x="134" y="208"/>
                    <a:pt x="134" y="206"/>
                  </a:cubicBezTo>
                  <a:cubicBezTo>
                    <a:pt x="133" y="206"/>
                    <a:pt x="132" y="205"/>
                    <a:pt x="130" y="207"/>
                  </a:cubicBezTo>
                  <a:cubicBezTo>
                    <a:pt x="129" y="204"/>
                    <a:pt x="126" y="207"/>
                    <a:pt x="126" y="204"/>
                  </a:cubicBezTo>
                  <a:cubicBezTo>
                    <a:pt x="124" y="208"/>
                    <a:pt x="121" y="202"/>
                    <a:pt x="118" y="205"/>
                  </a:cubicBezTo>
                  <a:cubicBezTo>
                    <a:pt x="115" y="204"/>
                    <a:pt x="113" y="205"/>
                    <a:pt x="111" y="203"/>
                  </a:cubicBezTo>
                  <a:cubicBezTo>
                    <a:pt x="110" y="202"/>
                    <a:pt x="112" y="203"/>
                    <a:pt x="111" y="202"/>
                  </a:cubicBezTo>
                  <a:cubicBezTo>
                    <a:pt x="107" y="205"/>
                    <a:pt x="103" y="200"/>
                    <a:pt x="99" y="202"/>
                  </a:cubicBezTo>
                  <a:cubicBezTo>
                    <a:pt x="99" y="203"/>
                    <a:pt x="100" y="202"/>
                    <a:pt x="100" y="203"/>
                  </a:cubicBezTo>
                  <a:cubicBezTo>
                    <a:pt x="101" y="203"/>
                    <a:pt x="100" y="204"/>
                    <a:pt x="100" y="204"/>
                  </a:cubicBezTo>
                  <a:cubicBezTo>
                    <a:pt x="99" y="204"/>
                    <a:pt x="97" y="202"/>
                    <a:pt x="95" y="202"/>
                  </a:cubicBezTo>
                  <a:cubicBezTo>
                    <a:pt x="95" y="203"/>
                    <a:pt x="96" y="203"/>
                    <a:pt x="96" y="203"/>
                  </a:cubicBezTo>
                  <a:cubicBezTo>
                    <a:pt x="96" y="204"/>
                    <a:pt x="95" y="203"/>
                    <a:pt x="94" y="204"/>
                  </a:cubicBezTo>
                  <a:cubicBezTo>
                    <a:pt x="94" y="203"/>
                    <a:pt x="94" y="203"/>
                    <a:pt x="93" y="203"/>
                  </a:cubicBezTo>
                  <a:cubicBezTo>
                    <a:pt x="91" y="206"/>
                    <a:pt x="88" y="201"/>
                    <a:pt x="86" y="203"/>
                  </a:cubicBezTo>
                  <a:cubicBezTo>
                    <a:pt x="85" y="202"/>
                    <a:pt x="85" y="201"/>
                    <a:pt x="86" y="201"/>
                  </a:cubicBezTo>
                  <a:cubicBezTo>
                    <a:pt x="85" y="199"/>
                    <a:pt x="84" y="200"/>
                    <a:pt x="84" y="200"/>
                  </a:cubicBezTo>
                  <a:cubicBezTo>
                    <a:pt x="83" y="200"/>
                    <a:pt x="84" y="201"/>
                    <a:pt x="84" y="201"/>
                  </a:cubicBezTo>
                  <a:cubicBezTo>
                    <a:pt x="84" y="203"/>
                    <a:pt x="83" y="202"/>
                    <a:pt x="82" y="203"/>
                  </a:cubicBezTo>
                  <a:cubicBezTo>
                    <a:pt x="82" y="202"/>
                    <a:pt x="82" y="201"/>
                    <a:pt x="83" y="201"/>
                  </a:cubicBezTo>
                  <a:cubicBezTo>
                    <a:pt x="81" y="202"/>
                    <a:pt x="79" y="200"/>
                    <a:pt x="77" y="200"/>
                  </a:cubicBezTo>
                  <a:cubicBezTo>
                    <a:pt x="76" y="200"/>
                    <a:pt x="77" y="199"/>
                    <a:pt x="76" y="198"/>
                  </a:cubicBezTo>
                  <a:cubicBezTo>
                    <a:pt x="75" y="202"/>
                    <a:pt x="69" y="199"/>
                    <a:pt x="67" y="200"/>
                  </a:cubicBezTo>
                  <a:cubicBezTo>
                    <a:pt x="66" y="198"/>
                    <a:pt x="64" y="199"/>
                    <a:pt x="66" y="197"/>
                  </a:cubicBezTo>
                  <a:cubicBezTo>
                    <a:pt x="64" y="197"/>
                    <a:pt x="64" y="198"/>
                    <a:pt x="64" y="199"/>
                  </a:cubicBezTo>
                  <a:cubicBezTo>
                    <a:pt x="63" y="199"/>
                    <a:pt x="63" y="195"/>
                    <a:pt x="61" y="197"/>
                  </a:cubicBezTo>
                  <a:cubicBezTo>
                    <a:pt x="61" y="198"/>
                    <a:pt x="62" y="197"/>
                    <a:pt x="63" y="198"/>
                  </a:cubicBezTo>
                  <a:cubicBezTo>
                    <a:pt x="62" y="198"/>
                    <a:pt x="62" y="198"/>
                    <a:pt x="62" y="199"/>
                  </a:cubicBezTo>
                  <a:cubicBezTo>
                    <a:pt x="59" y="198"/>
                    <a:pt x="57" y="196"/>
                    <a:pt x="53" y="198"/>
                  </a:cubicBezTo>
                  <a:cubicBezTo>
                    <a:pt x="54" y="196"/>
                    <a:pt x="53" y="196"/>
                    <a:pt x="53" y="194"/>
                  </a:cubicBezTo>
                  <a:cubicBezTo>
                    <a:pt x="52" y="195"/>
                    <a:pt x="53" y="196"/>
                    <a:pt x="53" y="198"/>
                  </a:cubicBezTo>
                  <a:cubicBezTo>
                    <a:pt x="51" y="200"/>
                    <a:pt x="50" y="195"/>
                    <a:pt x="48" y="198"/>
                  </a:cubicBezTo>
                  <a:cubicBezTo>
                    <a:pt x="47" y="196"/>
                    <a:pt x="49" y="195"/>
                    <a:pt x="48" y="194"/>
                  </a:cubicBezTo>
                  <a:cubicBezTo>
                    <a:pt x="47" y="195"/>
                    <a:pt x="48" y="196"/>
                    <a:pt x="47" y="197"/>
                  </a:cubicBezTo>
                  <a:cubicBezTo>
                    <a:pt x="46" y="198"/>
                    <a:pt x="46" y="196"/>
                    <a:pt x="45" y="196"/>
                  </a:cubicBezTo>
                  <a:cubicBezTo>
                    <a:pt x="45" y="196"/>
                    <a:pt x="46" y="195"/>
                    <a:pt x="47" y="195"/>
                  </a:cubicBezTo>
                  <a:cubicBezTo>
                    <a:pt x="46" y="194"/>
                    <a:pt x="44" y="195"/>
                    <a:pt x="44" y="196"/>
                  </a:cubicBezTo>
                  <a:cubicBezTo>
                    <a:pt x="42" y="194"/>
                    <a:pt x="42" y="196"/>
                    <a:pt x="41" y="193"/>
                  </a:cubicBezTo>
                  <a:cubicBezTo>
                    <a:pt x="39" y="194"/>
                    <a:pt x="39" y="194"/>
                    <a:pt x="37" y="193"/>
                  </a:cubicBezTo>
                  <a:cubicBezTo>
                    <a:pt x="37" y="193"/>
                    <a:pt x="38" y="194"/>
                    <a:pt x="36" y="195"/>
                  </a:cubicBezTo>
                  <a:cubicBezTo>
                    <a:pt x="37" y="197"/>
                    <a:pt x="37" y="197"/>
                    <a:pt x="37" y="197"/>
                  </a:cubicBezTo>
                  <a:cubicBezTo>
                    <a:pt x="38" y="197"/>
                    <a:pt x="38" y="195"/>
                    <a:pt x="39" y="197"/>
                  </a:cubicBezTo>
                  <a:cubicBezTo>
                    <a:pt x="40" y="197"/>
                    <a:pt x="39" y="196"/>
                    <a:pt x="39" y="196"/>
                  </a:cubicBezTo>
                  <a:cubicBezTo>
                    <a:pt x="41" y="196"/>
                    <a:pt x="47" y="196"/>
                    <a:pt x="45" y="200"/>
                  </a:cubicBezTo>
                  <a:cubicBezTo>
                    <a:pt x="46" y="200"/>
                    <a:pt x="47" y="199"/>
                    <a:pt x="47" y="198"/>
                  </a:cubicBezTo>
                  <a:cubicBezTo>
                    <a:pt x="48" y="200"/>
                    <a:pt x="47" y="201"/>
                    <a:pt x="46" y="201"/>
                  </a:cubicBezTo>
                  <a:cubicBezTo>
                    <a:pt x="47" y="202"/>
                    <a:pt x="50" y="202"/>
                    <a:pt x="49" y="200"/>
                  </a:cubicBezTo>
                  <a:cubicBezTo>
                    <a:pt x="50" y="200"/>
                    <a:pt x="51" y="202"/>
                    <a:pt x="52" y="200"/>
                  </a:cubicBezTo>
                  <a:cubicBezTo>
                    <a:pt x="53" y="201"/>
                    <a:pt x="51" y="201"/>
                    <a:pt x="51" y="202"/>
                  </a:cubicBezTo>
                  <a:cubicBezTo>
                    <a:pt x="52" y="204"/>
                    <a:pt x="56" y="201"/>
                    <a:pt x="54" y="204"/>
                  </a:cubicBezTo>
                  <a:cubicBezTo>
                    <a:pt x="55" y="205"/>
                    <a:pt x="56" y="203"/>
                    <a:pt x="55" y="203"/>
                  </a:cubicBezTo>
                  <a:cubicBezTo>
                    <a:pt x="56" y="203"/>
                    <a:pt x="57" y="203"/>
                    <a:pt x="58" y="204"/>
                  </a:cubicBezTo>
                  <a:cubicBezTo>
                    <a:pt x="59" y="204"/>
                    <a:pt x="58" y="203"/>
                    <a:pt x="59" y="203"/>
                  </a:cubicBezTo>
                  <a:cubicBezTo>
                    <a:pt x="60" y="202"/>
                    <a:pt x="60" y="203"/>
                    <a:pt x="61" y="203"/>
                  </a:cubicBezTo>
                  <a:cubicBezTo>
                    <a:pt x="61" y="203"/>
                    <a:pt x="61" y="204"/>
                    <a:pt x="60" y="204"/>
                  </a:cubicBezTo>
                  <a:cubicBezTo>
                    <a:pt x="63" y="203"/>
                    <a:pt x="66" y="204"/>
                    <a:pt x="68" y="205"/>
                  </a:cubicBezTo>
                  <a:cubicBezTo>
                    <a:pt x="69" y="206"/>
                    <a:pt x="67" y="205"/>
                    <a:pt x="67" y="206"/>
                  </a:cubicBezTo>
                  <a:cubicBezTo>
                    <a:pt x="68" y="207"/>
                    <a:pt x="69" y="206"/>
                    <a:pt x="69" y="207"/>
                  </a:cubicBezTo>
                  <a:cubicBezTo>
                    <a:pt x="68" y="208"/>
                    <a:pt x="67" y="208"/>
                    <a:pt x="66" y="206"/>
                  </a:cubicBezTo>
                  <a:cubicBezTo>
                    <a:pt x="65" y="209"/>
                    <a:pt x="62" y="205"/>
                    <a:pt x="60" y="207"/>
                  </a:cubicBezTo>
                  <a:cubicBezTo>
                    <a:pt x="64" y="208"/>
                    <a:pt x="67" y="208"/>
                    <a:pt x="70" y="209"/>
                  </a:cubicBezTo>
                  <a:cubicBezTo>
                    <a:pt x="71" y="207"/>
                    <a:pt x="70" y="208"/>
                    <a:pt x="69" y="207"/>
                  </a:cubicBezTo>
                  <a:cubicBezTo>
                    <a:pt x="71" y="205"/>
                    <a:pt x="71" y="210"/>
                    <a:pt x="73" y="209"/>
                  </a:cubicBezTo>
                  <a:cubicBezTo>
                    <a:pt x="73" y="208"/>
                    <a:pt x="72" y="208"/>
                    <a:pt x="71" y="208"/>
                  </a:cubicBezTo>
                  <a:cubicBezTo>
                    <a:pt x="72" y="206"/>
                    <a:pt x="73" y="208"/>
                    <a:pt x="74" y="207"/>
                  </a:cubicBezTo>
                  <a:cubicBezTo>
                    <a:pt x="75" y="207"/>
                    <a:pt x="74" y="208"/>
                    <a:pt x="73" y="208"/>
                  </a:cubicBezTo>
                  <a:cubicBezTo>
                    <a:pt x="74" y="208"/>
                    <a:pt x="75" y="208"/>
                    <a:pt x="75" y="209"/>
                  </a:cubicBezTo>
                  <a:cubicBezTo>
                    <a:pt x="76" y="206"/>
                    <a:pt x="81" y="208"/>
                    <a:pt x="83" y="209"/>
                  </a:cubicBezTo>
                  <a:cubicBezTo>
                    <a:pt x="83" y="211"/>
                    <a:pt x="82" y="208"/>
                    <a:pt x="81" y="210"/>
                  </a:cubicBezTo>
                  <a:cubicBezTo>
                    <a:pt x="85" y="209"/>
                    <a:pt x="89" y="210"/>
                    <a:pt x="93" y="211"/>
                  </a:cubicBezTo>
                  <a:cubicBezTo>
                    <a:pt x="94" y="212"/>
                    <a:pt x="93" y="212"/>
                    <a:pt x="92" y="213"/>
                  </a:cubicBezTo>
                  <a:cubicBezTo>
                    <a:pt x="93" y="215"/>
                    <a:pt x="95" y="212"/>
                    <a:pt x="94" y="211"/>
                  </a:cubicBezTo>
                  <a:cubicBezTo>
                    <a:pt x="96" y="211"/>
                    <a:pt x="94" y="213"/>
                    <a:pt x="96" y="214"/>
                  </a:cubicBezTo>
                  <a:cubicBezTo>
                    <a:pt x="98" y="214"/>
                    <a:pt x="95" y="212"/>
                    <a:pt x="96" y="212"/>
                  </a:cubicBezTo>
                  <a:cubicBezTo>
                    <a:pt x="98" y="212"/>
                    <a:pt x="101" y="210"/>
                    <a:pt x="103" y="213"/>
                  </a:cubicBezTo>
                  <a:cubicBezTo>
                    <a:pt x="104" y="210"/>
                    <a:pt x="105" y="212"/>
                    <a:pt x="107" y="211"/>
                  </a:cubicBezTo>
                  <a:cubicBezTo>
                    <a:pt x="108" y="212"/>
                    <a:pt x="107" y="212"/>
                    <a:pt x="108" y="213"/>
                  </a:cubicBezTo>
                  <a:cubicBezTo>
                    <a:pt x="110" y="212"/>
                    <a:pt x="112" y="212"/>
                    <a:pt x="114" y="212"/>
                  </a:cubicBezTo>
                  <a:cubicBezTo>
                    <a:pt x="114" y="214"/>
                    <a:pt x="112" y="213"/>
                    <a:pt x="112" y="213"/>
                  </a:cubicBezTo>
                  <a:cubicBezTo>
                    <a:pt x="113" y="215"/>
                    <a:pt x="115" y="214"/>
                    <a:pt x="117" y="212"/>
                  </a:cubicBezTo>
                  <a:cubicBezTo>
                    <a:pt x="118" y="213"/>
                    <a:pt x="116" y="214"/>
                    <a:pt x="117" y="215"/>
                  </a:cubicBezTo>
                  <a:cubicBezTo>
                    <a:pt x="117" y="216"/>
                    <a:pt x="115" y="215"/>
                    <a:pt x="115" y="216"/>
                  </a:cubicBezTo>
                  <a:cubicBezTo>
                    <a:pt x="119" y="217"/>
                    <a:pt x="122" y="216"/>
                    <a:pt x="125" y="214"/>
                  </a:cubicBezTo>
                  <a:cubicBezTo>
                    <a:pt x="126" y="215"/>
                    <a:pt x="124" y="216"/>
                    <a:pt x="125" y="217"/>
                  </a:cubicBezTo>
                  <a:cubicBezTo>
                    <a:pt x="128" y="217"/>
                    <a:pt x="131" y="217"/>
                    <a:pt x="134" y="219"/>
                  </a:cubicBezTo>
                  <a:cubicBezTo>
                    <a:pt x="136" y="217"/>
                    <a:pt x="137" y="219"/>
                    <a:pt x="138" y="219"/>
                  </a:cubicBezTo>
                  <a:cubicBezTo>
                    <a:pt x="139" y="219"/>
                    <a:pt x="138" y="218"/>
                    <a:pt x="139" y="217"/>
                  </a:cubicBezTo>
                  <a:cubicBezTo>
                    <a:pt x="141" y="220"/>
                    <a:pt x="146" y="216"/>
                    <a:pt x="147" y="219"/>
                  </a:cubicBezTo>
                  <a:cubicBezTo>
                    <a:pt x="150" y="219"/>
                    <a:pt x="155" y="221"/>
                    <a:pt x="158" y="219"/>
                  </a:cubicBezTo>
                  <a:cubicBezTo>
                    <a:pt x="160" y="221"/>
                    <a:pt x="162" y="219"/>
                    <a:pt x="164" y="222"/>
                  </a:cubicBezTo>
                  <a:cubicBezTo>
                    <a:pt x="165" y="220"/>
                    <a:pt x="166" y="222"/>
                    <a:pt x="168" y="220"/>
                  </a:cubicBezTo>
                  <a:cubicBezTo>
                    <a:pt x="169" y="220"/>
                    <a:pt x="168" y="221"/>
                    <a:pt x="169" y="222"/>
                  </a:cubicBezTo>
                  <a:cubicBezTo>
                    <a:pt x="176" y="222"/>
                    <a:pt x="182" y="221"/>
                    <a:pt x="189" y="223"/>
                  </a:cubicBezTo>
                  <a:cubicBezTo>
                    <a:pt x="189" y="222"/>
                    <a:pt x="190" y="221"/>
                    <a:pt x="189" y="221"/>
                  </a:cubicBezTo>
                  <a:cubicBezTo>
                    <a:pt x="195" y="223"/>
                    <a:pt x="200" y="224"/>
                    <a:pt x="206" y="222"/>
                  </a:cubicBezTo>
                  <a:cubicBezTo>
                    <a:pt x="207" y="221"/>
                    <a:pt x="209" y="224"/>
                    <a:pt x="210" y="223"/>
                  </a:cubicBezTo>
                  <a:cubicBezTo>
                    <a:pt x="210" y="223"/>
                    <a:pt x="210" y="223"/>
                    <a:pt x="210" y="222"/>
                  </a:cubicBezTo>
                  <a:cubicBezTo>
                    <a:pt x="212" y="223"/>
                    <a:pt x="214" y="224"/>
                    <a:pt x="216" y="222"/>
                  </a:cubicBezTo>
                  <a:cubicBezTo>
                    <a:pt x="218" y="224"/>
                    <a:pt x="218" y="224"/>
                    <a:pt x="218" y="224"/>
                  </a:cubicBezTo>
                  <a:cubicBezTo>
                    <a:pt x="224" y="222"/>
                    <a:pt x="230" y="223"/>
                    <a:pt x="236" y="224"/>
                  </a:cubicBezTo>
                  <a:cubicBezTo>
                    <a:pt x="236" y="224"/>
                    <a:pt x="236" y="223"/>
                    <a:pt x="236" y="223"/>
                  </a:cubicBezTo>
                  <a:cubicBezTo>
                    <a:pt x="247" y="224"/>
                    <a:pt x="257" y="222"/>
                    <a:pt x="267" y="222"/>
                  </a:cubicBezTo>
                  <a:cubicBezTo>
                    <a:pt x="268" y="220"/>
                    <a:pt x="276" y="222"/>
                    <a:pt x="280" y="222"/>
                  </a:cubicBezTo>
                  <a:cubicBezTo>
                    <a:pt x="282" y="221"/>
                    <a:pt x="284" y="220"/>
                    <a:pt x="286" y="222"/>
                  </a:cubicBezTo>
                  <a:cubicBezTo>
                    <a:pt x="287" y="220"/>
                    <a:pt x="287" y="220"/>
                    <a:pt x="287" y="220"/>
                  </a:cubicBezTo>
                  <a:cubicBezTo>
                    <a:pt x="288" y="223"/>
                    <a:pt x="291" y="219"/>
                    <a:pt x="293" y="221"/>
                  </a:cubicBezTo>
                  <a:cubicBezTo>
                    <a:pt x="297" y="219"/>
                    <a:pt x="305" y="221"/>
                    <a:pt x="310" y="219"/>
                  </a:cubicBezTo>
                  <a:cubicBezTo>
                    <a:pt x="311" y="220"/>
                    <a:pt x="311" y="220"/>
                    <a:pt x="311" y="220"/>
                  </a:cubicBezTo>
                  <a:cubicBezTo>
                    <a:pt x="319" y="217"/>
                    <a:pt x="326" y="219"/>
                    <a:pt x="333" y="216"/>
                  </a:cubicBezTo>
                  <a:cubicBezTo>
                    <a:pt x="337" y="218"/>
                    <a:pt x="340" y="214"/>
                    <a:pt x="343" y="216"/>
                  </a:cubicBezTo>
                  <a:cubicBezTo>
                    <a:pt x="345" y="214"/>
                    <a:pt x="347" y="216"/>
                    <a:pt x="348" y="214"/>
                  </a:cubicBezTo>
                  <a:cubicBezTo>
                    <a:pt x="354" y="215"/>
                    <a:pt x="359" y="214"/>
                    <a:pt x="364" y="213"/>
                  </a:cubicBezTo>
                  <a:cubicBezTo>
                    <a:pt x="376" y="212"/>
                    <a:pt x="387" y="208"/>
                    <a:pt x="399" y="208"/>
                  </a:cubicBezTo>
                  <a:cubicBezTo>
                    <a:pt x="400" y="206"/>
                    <a:pt x="400" y="206"/>
                    <a:pt x="400" y="206"/>
                  </a:cubicBezTo>
                  <a:cubicBezTo>
                    <a:pt x="400" y="206"/>
                    <a:pt x="400" y="207"/>
                    <a:pt x="400" y="207"/>
                  </a:cubicBezTo>
                  <a:cubicBezTo>
                    <a:pt x="406" y="206"/>
                    <a:pt x="411" y="205"/>
                    <a:pt x="417" y="203"/>
                  </a:cubicBezTo>
                  <a:cubicBezTo>
                    <a:pt x="418" y="205"/>
                    <a:pt x="418" y="205"/>
                    <a:pt x="418" y="205"/>
                  </a:cubicBezTo>
                  <a:cubicBezTo>
                    <a:pt x="419" y="204"/>
                    <a:pt x="418" y="202"/>
                    <a:pt x="420" y="203"/>
                  </a:cubicBezTo>
                  <a:cubicBezTo>
                    <a:pt x="420" y="204"/>
                    <a:pt x="419" y="204"/>
                    <a:pt x="419" y="204"/>
                  </a:cubicBezTo>
                  <a:cubicBezTo>
                    <a:pt x="420" y="205"/>
                    <a:pt x="421" y="204"/>
                    <a:pt x="421" y="203"/>
                  </a:cubicBezTo>
                  <a:cubicBezTo>
                    <a:pt x="432" y="202"/>
                    <a:pt x="443" y="200"/>
                    <a:pt x="454" y="198"/>
                  </a:cubicBezTo>
                  <a:cubicBezTo>
                    <a:pt x="465" y="196"/>
                    <a:pt x="476" y="194"/>
                    <a:pt x="487" y="192"/>
                  </a:cubicBezTo>
                  <a:cubicBezTo>
                    <a:pt x="509" y="187"/>
                    <a:pt x="530" y="182"/>
                    <a:pt x="552" y="178"/>
                  </a:cubicBezTo>
                  <a:cubicBezTo>
                    <a:pt x="553" y="177"/>
                    <a:pt x="553" y="177"/>
                    <a:pt x="553" y="177"/>
                  </a:cubicBezTo>
                  <a:cubicBezTo>
                    <a:pt x="559" y="177"/>
                    <a:pt x="564" y="174"/>
                    <a:pt x="570" y="175"/>
                  </a:cubicBezTo>
                  <a:cubicBezTo>
                    <a:pt x="571" y="174"/>
                    <a:pt x="572" y="172"/>
                    <a:pt x="572" y="174"/>
                  </a:cubicBezTo>
                  <a:cubicBezTo>
                    <a:pt x="573" y="173"/>
                    <a:pt x="575" y="172"/>
                    <a:pt x="577" y="173"/>
                  </a:cubicBezTo>
                  <a:cubicBezTo>
                    <a:pt x="578" y="172"/>
                    <a:pt x="578" y="172"/>
                    <a:pt x="578" y="172"/>
                  </a:cubicBezTo>
                  <a:cubicBezTo>
                    <a:pt x="580" y="172"/>
                    <a:pt x="582" y="172"/>
                    <a:pt x="584" y="170"/>
                  </a:cubicBezTo>
                  <a:cubicBezTo>
                    <a:pt x="594" y="171"/>
                    <a:pt x="604" y="166"/>
                    <a:pt x="614" y="168"/>
                  </a:cubicBezTo>
                  <a:cubicBezTo>
                    <a:pt x="615" y="167"/>
                    <a:pt x="615" y="167"/>
                    <a:pt x="615" y="167"/>
                  </a:cubicBezTo>
                  <a:cubicBezTo>
                    <a:pt x="617" y="168"/>
                    <a:pt x="620" y="168"/>
                    <a:pt x="621" y="166"/>
                  </a:cubicBezTo>
                  <a:cubicBezTo>
                    <a:pt x="621" y="167"/>
                    <a:pt x="621" y="167"/>
                    <a:pt x="622" y="168"/>
                  </a:cubicBezTo>
                  <a:cubicBezTo>
                    <a:pt x="622" y="165"/>
                    <a:pt x="623" y="167"/>
                    <a:pt x="624" y="167"/>
                  </a:cubicBezTo>
                  <a:cubicBezTo>
                    <a:pt x="627" y="165"/>
                    <a:pt x="630" y="165"/>
                    <a:pt x="633" y="165"/>
                  </a:cubicBezTo>
                  <a:cubicBezTo>
                    <a:pt x="634" y="165"/>
                    <a:pt x="634" y="166"/>
                    <a:pt x="634" y="167"/>
                  </a:cubicBezTo>
                  <a:cubicBezTo>
                    <a:pt x="634" y="167"/>
                    <a:pt x="634" y="164"/>
                    <a:pt x="636" y="166"/>
                  </a:cubicBezTo>
                  <a:cubicBezTo>
                    <a:pt x="636" y="165"/>
                    <a:pt x="636" y="165"/>
                    <a:pt x="636" y="165"/>
                  </a:cubicBezTo>
                  <a:cubicBezTo>
                    <a:pt x="636" y="164"/>
                    <a:pt x="637" y="165"/>
                    <a:pt x="638" y="163"/>
                  </a:cubicBezTo>
                  <a:cubicBezTo>
                    <a:pt x="639" y="164"/>
                    <a:pt x="638" y="164"/>
                    <a:pt x="638" y="165"/>
                  </a:cubicBezTo>
                  <a:cubicBezTo>
                    <a:pt x="639" y="164"/>
                    <a:pt x="641" y="163"/>
                    <a:pt x="642" y="163"/>
                  </a:cubicBezTo>
                  <a:cubicBezTo>
                    <a:pt x="643" y="164"/>
                    <a:pt x="642" y="164"/>
                    <a:pt x="641" y="165"/>
                  </a:cubicBezTo>
                  <a:cubicBezTo>
                    <a:pt x="644" y="163"/>
                    <a:pt x="647" y="162"/>
                    <a:pt x="651" y="160"/>
                  </a:cubicBezTo>
                  <a:cubicBezTo>
                    <a:pt x="652" y="162"/>
                    <a:pt x="652" y="162"/>
                    <a:pt x="652" y="162"/>
                  </a:cubicBezTo>
                  <a:cubicBezTo>
                    <a:pt x="652" y="164"/>
                    <a:pt x="653" y="161"/>
                    <a:pt x="651" y="161"/>
                  </a:cubicBezTo>
                  <a:cubicBezTo>
                    <a:pt x="653" y="159"/>
                    <a:pt x="654" y="159"/>
                    <a:pt x="656" y="158"/>
                  </a:cubicBezTo>
                  <a:cubicBezTo>
                    <a:pt x="657" y="159"/>
                    <a:pt x="659" y="159"/>
                    <a:pt x="657" y="160"/>
                  </a:cubicBezTo>
                  <a:cubicBezTo>
                    <a:pt x="658" y="160"/>
                    <a:pt x="658" y="158"/>
                    <a:pt x="660" y="160"/>
                  </a:cubicBezTo>
                  <a:cubicBezTo>
                    <a:pt x="661" y="158"/>
                    <a:pt x="659" y="159"/>
                    <a:pt x="659" y="158"/>
                  </a:cubicBezTo>
                  <a:cubicBezTo>
                    <a:pt x="661" y="156"/>
                    <a:pt x="663" y="158"/>
                    <a:pt x="665" y="156"/>
                  </a:cubicBezTo>
                  <a:cubicBezTo>
                    <a:pt x="665" y="156"/>
                    <a:pt x="665" y="157"/>
                    <a:pt x="664" y="157"/>
                  </a:cubicBezTo>
                  <a:cubicBezTo>
                    <a:pt x="665" y="158"/>
                    <a:pt x="665" y="156"/>
                    <a:pt x="666" y="158"/>
                  </a:cubicBezTo>
                  <a:cubicBezTo>
                    <a:pt x="665" y="156"/>
                    <a:pt x="667" y="157"/>
                    <a:pt x="668" y="155"/>
                  </a:cubicBezTo>
                  <a:cubicBezTo>
                    <a:pt x="673" y="158"/>
                    <a:pt x="678" y="150"/>
                    <a:pt x="682" y="154"/>
                  </a:cubicBezTo>
                  <a:cubicBezTo>
                    <a:pt x="683" y="151"/>
                    <a:pt x="686" y="151"/>
                    <a:pt x="688" y="150"/>
                  </a:cubicBezTo>
                  <a:cubicBezTo>
                    <a:pt x="688" y="152"/>
                    <a:pt x="685" y="151"/>
                    <a:pt x="684" y="152"/>
                  </a:cubicBezTo>
                  <a:cubicBezTo>
                    <a:pt x="685" y="153"/>
                    <a:pt x="685" y="153"/>
                    <a:pt x="686" y="153"/>
                  </a:cubicBezTo>
                  <a:cubicBezTo>
                    <a:pt x="684" y="154"/>
                    <a:pt x="683" y="156"/>
                    <a:pt x="681" y="157"/>
                  </a:cubicBezTo>
                  <a:cubicBezTo>
                    <a:pt x="681" y="154"/>
                    <a:pt x="677" y="157"/>
                    <a:pt x="676" y="158"/>
                  </a:cubicBezTo>
                  <a:cubicBezTo>
                    <a:pt x="680" y="159"/>
                    <a:pt x="685" y="158"/>
                    <a:pt x="688" y="155"/>
                  </a:cubicBezTo>
                  <a:cubicBezTo>
                    <a:pt x="688" y="155"/>
                    <a:pt x="687" y="156"/>
                    <a:pt x="687" y="156"/>
                  </a:cubicBezTo>
                  <a:cubicBezTo>
                    <a:pt x="688" y="156"/>
                    <a:pt x="692" y="156"/>
                    <a:pt x="692" y="152"/>
                  </a:cubicBezTo>
                  <a:cubicBezTo>
                    <a:pt x="693" y="152"/>
                    <a:pt x="693" y="154"/>
                    <a:pt x="693" y="154"/>
                  </a:cubicBezTo>
                  <a:cubicBezTo>
                    <a:pt x="696" y="152"/>
                    <a:pt x="698" y="152"/>
                    <a:pt x="702" y="149"/>
                  </a:cubicBezTo>
                  <a:cubicBezTo>
                    <a:pt x="706" y="149"/>
                    <a:pt x="710" y="148"/>
                    <a:pt x="714" y="144"/>
                  </a:cubicBezTo>
                  <a:cubicBezTo>
                    <a:pt x="717" y="145"/>
                    <a:pt x="721" y="143"/>
                    <a:pt x="722" y="140"/>
                  </a:cubicBezTo>
                  <a:cubicBezTo>
                    <a:pt x="728" y="141"/>
                    <a:pt x="737" y="132"/>
                    <a:pt x="744" y="136"/>
                  </a:cubicBezTo>
                  <a:cubicBezTo>
                    <a:pt x="742" y="132"/>
                    <a:pt x="748" y="134"/>
                    <a:pt x="747" y="130"/>
                  </a:cubicBezTo>
                  <a:cubicBezTo>
                    <a:pt x="749" y="130"/>
                    <a:pt x="750" y="126"/>
                    <a:pt x="752" y="128"/>
                  </a:cubicBezTo>
                  <a:cubicBezTo>
                    <a:pt x="758" y="124"/>
                    <a:pt x="763" y="123"/>
                    <a:pt x="770" y="126"/>
                  </a:cubicBezTo>
                  <a:cubicBezTo>
                    <a:pt x="770" y="125"/>
                    <a:pt x="771" y="123"/>
                    <a:pt x="771" y="122"/>
                  </a:cubicBezTo>
                  <a:cubicBezTo>
                    <a:pt x="771" y="122"/>
                    <a:pt x="772" y="122"/>
                    <a:pt x="773" y="124"/>
                  </a:cubicBezTo>
                  <a:cubicBezTo>
                    <a:pt x="774" y="122"/>
                    <a:pt x="775" y="123"/>
                    <a:pt x="776" y="122"/>
                  </a:cubicBezTo>
                  <a:cubicBezTo>
                    <a:pt x="776" y="120"/>
                    <a:pt x="777" y="121"/>
                    <a:pt x="777" y="119"/>
                  </a:cubicBezTo>
                  <a:cubicBezTo>
                    <a:pt x="777" y="118"/>
                    <a:pt x="776" y="120"/>
                    <a:pt x="776" y="119"/>
                  </a:cubicBezTo>
                  <a:cubicBezTo>
                    <a:pt x="779" y="116"/>
                    <a:pt x="785" y="116"/>
                    <a:pt x="790" y="119"/>
                  </a:cubicBezTo>
                  <a:cubicBezTo>
                    <a:pt x="790" y="116"/>
                    <a:pt x="792" y="115"/>
                    <a:pt x="794" y="116"/>
                  </a:cubicBezTo>
                  <a:cubicBezTo>
                    <a:pt x="797" y="110"/>
                    <a:pt x="801" y="107"/>
                    <a:pt x="805" y="105"/>
                  </a:cubicBezTo>
                  <a:cubicBezTo>
                    <a:pt x="807" y="107"/>
                    <a:pt x="807" y="107"/>
                    <a:pt x="807" y="107"/>
                  </a:cubicBezTo>
                  <a:cubicBezTo>
                    <a:pt x="807" y="105"/>
                    <a:pt x="810" y="105"/>
                    <a:pt x="811" y="103"/>
                  </a:cubicBezTo>
                  <a:cubicBezTo>
                    <a:pt x="811" y="104"/>
                    <a:pt x="811" y="104"/>
                    <a:pt x="811" y="105"/>
                  </a:cubicBezTo>
                  <a:cubicBezTo>
                    <a:pt x="815" y="103"/>
                    <a:pt x="818" y="102"/>
                    <a:pt x="821" y="99"/>
                  </a:cubicBezTo>
                  <a:cubicBezTo>
                    <a:pt x="826" y="98"/>
                    <a:pt x="831" y="96"/>
                    <a:pt x="834" y="92"/>
                  </a:cubicBezTo>
                  <a:cubicBezTo>
                    <a:pt x="837" y="92"/>
                    <a:pt x="842" y="87"/>
                    <a:pt x="844" y="85"/>
                  </a:cubicBezTo>
                  <a:cubicBezTo>
                    <a:pt x="847" y="82"/>
                    <a:pt x="850" y="79"/>
                    <a:pt x="853" y="75"/>
                  </a:cubicBezTo>
                  <a:cubicBezTo>
                    <a:pt x="852" y="75"/>
                    <a:pt x="851" y="74"/>
                    <a:pt x="851" y="73"/>
                  </a:cubicBezTo>
                  <a:cubicBezTo>
                    <a:pt x="851" y="72"/>
                    <a:pt x="852" y="73"/>
                    <a:pt x="853" y="72"/>
                  </a:cubicBezTo>
                  <a:cubicBezTo>
                    <a:pt x="851" y="71"/>
                    <a:pt x="851" y="73"/>
                    <a:pt x="850" y="71"/>
                  </a:cubicBezTo>
                  <a:cubicBezTo>
                    <a:pt x="849" y="74"/>
                    <a:pt x="846" y="71"/>
                    <a:pt x="846" y="74"/>
                  </a:cubicBezTo>
                  <a:cubicBezTo>
                    <a:pt x="846" y="74"/>
                    <a:pt x="845" y="72"/>
                    <a:pt x="844" y="72"/>
                  </a:cubicBezTo>
                  <a:cubicBezTo>
                    <a:pt x="842" y="73"/>
                    <a:pt x="841" y="73"/>
                    <a:pt x="839" y="74"/>
                  </a:cubicBezTo>
                  <a:cubicBezTo>
                    <a:pt x="840" y="72"/>
                    <a:pt x="841" y="72"/>
                    <a:pt x="843" y="68"/>
                  </a:cubicBezTo>
                  <a:cubicBezTo>
                    <a:pt x="836" y="70"/>
                    <a:pt x="827" y="72"/>
                    <a:pt x="820" y="77"/>
                  </a:cubicBezTo>
                  <a:cubicBezTo>
                    <a:pt x="820" y="78"/>
                    <a:pt x="819" y="77"/>
                    <a:pt x="818" y="77"/>
                  </a:cubicBezTo>
                  <a:cubicBezTo>
                    <a:pt x="818" y="77"/>
                    <a:pt x="818" y="78"/>
                    <a:pt x="819" y="78"/>
                  </a:cubicBezTo>
                  <a:cubicBezTo>
                    <a:pt x="818" y="78"/>
                    <a:pt x="817" y="79"/>
                    <a:pt x="816" y="80"/>
                  </a:cubicBezTo>
                  <a:cubicBezTo>
                    <a:pt x="815" y="77"/>
                    <a:pt x="812" y="82"/>
                    <a:pt x="811" y="84"/>
                  </a:cubicBezTo>
                  <a:cubicBezTo>
                    <a:pt x="810" y="83"/>
                    <a:pt x="811" y="82"/>
                    <a:pt x="812" y="81"/>
                  </a:cubicBezTo>
                  <a:cubicBezTo>
                    <a:pt x="811" y="81"/>
                    <a:pt x="810" y="81"/>
                    <a:pt x="810" y="79"/>
                  </a:cubicBezTo>
                  <a:cubicBezTo>
                    <a:pt x="811" y="78"/>
                    <a:pt x="811" y="79"/>
                    <a:pt x="812" y="77"/>
                  </a:cubicBezTo>
                  <a:cubicBezTo>
                    <a:pt x="811" y="76"/>
                    <a:pt x="811" y="79"/>
                    <a:pt x="810" y="77"/>
                  </a:cubicBezTo>
                  <a:cubicBezTo>
                    <a:pt x="809" y="78"/>
                    <a:pt x="810" y="79"/>
                    <a:pt x="809" y="79"/>
                  </a:cubicBezTo>
                  <a:cubicBezTo>
                    <a:pt x="809" y="80"/>
                    <a:pt x="808" y="80"/>
                    <a:pt x="808" y="79"/>
                  </a:cubicBezTo>
                  <a:cubicBezTo>
                    <a:pt x="808" y="78"/>
                    <a:pt x="809" y="77"/>
                    <a:pt x="809" y="76"/>
                  </a:cubicBezTo>
                  <a:cubicBezTo>
                    <a:pt x="809" y="76"/>
                    <a:pt x="809" y="76"/>
                    <a:pt x="809" y="76"/>
                  </a:cubicBezTo>
                  <a:cubicBezTo>
                    <a:pt x="809" y="78"/>
                    <a:pt x="811" y="76"/>
                    <a:pt x="812" y="75"/>
                  </a:cubicBezTo>
                  <a:cubicBezTo>
                    <a:pt x="813" y="76"/>
                    <a:pt x="813" y="77"/>
                    <a:pt x="813" y="77"/>
                  </a:cubicBezTo>
                  <a:cubicBezTo>
                    <a:pt x="816" y="76"/>
                    <a:pt x="816" y="72"/>
                    <a:pt x="818" y="71"/>
                  </a:cubicBezTo>
                  <a:cubicBezTo>
                    <a:pt x="818" y="73"/>
                    <a:pt x="816" y="74"/>
                    <a:pt x="816" y="75"/>
                  </a:cubicBezTo>
                  <a:cubicBezTo>
                    <a:pt x="817" y="75"/>
                    <a:pt x="819" y="74"/>
                    <a:pt x="818" y="73"/>
                  </a:cubicBezTo>
                  <a:cubicBezTo>
                    <a:pt x="821" y="74"/>
                    <a:pt x="823" y="70"/>
                    <a:pt x="825" y="68"/>
                  </a:cubicBezTo>
                  <a:cubicBezTo>
                    <a:pt x="824" y="68"/>
                    <a:pt x="822" y="70"/>
                    <a:pt x="821" y="71"/>
                  </a:cubicBezTo>
                  <a:cubicBezTo>
                    <a:pt x="821" y="68"/>
                    <a:pt x="825" y="67"/>
                    <a:pt x="827" y="68"/>
                  </a:cubicBezTo>
                  <a:cubicBezTo>
                    <a:pt x="829" y="66"/>
                    <a:pt x="830" y="64"/>
                    <a:pt x="833" y="66"/>
                  </a:cubicBezTo>
                  <a:cubicBezTo>
                    <a:pt x="839" y="60"/>
                    <a:pt x="845" y="61"/>
                    <a:pt x="851" y="56"/>
                  </a:cubicBezTo>
                  <a:cubicBezTo>
                    <a:pt x="850" y="54"/>
                    <a:pt x="848" y="56"/>
                    <a:pt x="847" y="54"/>
                  </a:cubicBezTo>
                  <a:cubicBezTo>
                    <a:pt x="845" y="55"/>
                    <a:pt x="844" y="55"/>
                    <a:pt x="842" y="53"/>
                  </a:cubicBezTo>
                  <a:cubicBezTo>
                    <a:pt x="841" y="54"/>
                    <a:pt x="842" y="54"/>
                    <a:pt x="841" y="55"/>
                  </a:cubicBezTo>
                  <a:cubicBezTo>
                    <a:pt x="840" y="52"/>
                    <a:pt x="839" y="55"/>
                    <a:pt x="838" y="54"/>
                  </a:cubicBezTo>
                  <a:cubicBezTo>
                    <a:pt x="837" y="53"/>
                    <a:pt x="838" y="52"/>
                    <a:pt x="838" y="51"/>
                  </a:cubicBezTo>
                  <a:cubicBezTo>
                    <a:pt x="837" y="50"/>
                    <a:pt x="836" y="52"/>
                    <a:pt x="834" y="52"/>
                  </a:cubicBezTo>
                  <a:cubicBezTo>
                    <a:pt x="833" y="51"/>
                    <a:pt x="834" y="50"/>
                    <a:pt x="834" y="49"/>
                  </a:cubicBezTo>
                  <a:cubicBezTo>
                    <a:pt x="831" y="49"/>
                    <a:pt x="830" y="51"/>
                    <a:pt x="828" y="52"/>
                  </a:cubicBezTo>
                  <a:cubicBezTo>
                    <a:pt x="827" y="50"/>
                    <a:pt x="830" y="49"/>
                    <a:pt x="831" y="48"/>
                  </a:cubicBezTo>
                  <a:cubicBezTo>
                    <a:pt x="830" y="48"/>
                    <a:pt x="830" y="47"/>
                    <a:pt x="829" y="47"/>
                  </a:cubicBezTo>
                  <a:cubicBezTo>
                    <a:pt x="829" y="47"/>
                    <a:pt x="829" y="47"/>
                    <a:pt x="829" y="48"/>
                  </a:cubicBezTo>
                  <a:cubicBezTo>
                    <a:pt x="829" y="49"/>
                    <a:pt x="828" y="47"/>
                    <a:pt x="827" y="49"/>
                  </a:cubicBezTo>
                  <a:cubicBezTo>
                    <a:pt x="827" y="49"/>
                    <a:pt x="827" y="48"/>
                    <a:pt x="826" y="48"/>
                  </a:cubicBezTo>
                  <a:cubicBezTo>
                    <a:pt x="825" y="49"/>
                    <a:pt x="823" y="49"/>
                    <a:pt x="821" y="49"/>
                  </a:cubicBezTo>
                  <a:cubicBezTo>
                    <a:pt x="821" y="50"/>
                    <a:pt x="821" y="50"/>
                    <a:pt x="821" y="51"/>
                  </a:cubicBezTo>
                  <a:cubicBezTo>
                    <a:pt x="821" y="52"/>
                    <a:pt x="820" y="53"/>
                    <a:pt x="820" y="53"/>
                  </a:cubicBezTo>
                  <a:cubicBezTo>
                    <a:pt x="819" y="51"/>
                    <a:pt x="819" y="50"/>
                    <a:pt x="818" y="49"/>
                  </a:cubicBezTo>
                  <a:cubicBezTo>
                    <a:pt x="820" y="48"/>
                    <a:pt x="823" y="45"/>
                    <a:pt x="824" y="42"/>
                  </a:cubicBezTo>
                  <a:cubicBezTo>
                    <a:pt x="827" y="41"/>
                    <a:pt x="830" y="40"/>
                    <a:pt x="834" y="41"/>
                  </a:cubicBezTo>
                  <a:cubicBezTo>
                    <a:pt x="833" y="38"/>
                    <a:pt x="835" y="39"/>
                    <a:pt x="836" y="39"/>
                  </a:cubicBezTo>
                  <a:cubicBezTo>
                    <a:pt x="837" y="40"/>
                    <a:pt x="835" y="39"/>
                    <a:pt x="835" y="40"/>
                  </a:cubicBezTo>
                  <a:cubicBezTo>
                    <a:pt x="836" y="41"/>
                    <a:pt x="837" y="38"/>
                    <a:pt x="839" y="37"/>
                  </a:cubicBezTo>
                  <a:cubicBezTo>
                    <a:pt x="840" y="38"/>
                    <a:pt x="838" y="39"/>
                    <a:pt x="840" y="39"/>
                  </a:cubicBezTo>
                  <a:cubicBezTo>
                    <a:pt x="840" y="37"/>
                    <a:pt x="843" y="36"/>
                    <a:pt x="845" y="36"/>
                  </a:cubicBezTo>
                  <a:cubicBezTo>
                    <a:pt x="847" y="34"/>
                    <a:pt x="849" y="35"/>
                    <a:pt x="851" y="33"/>
                  </a:cubicBezTo>
                  <a:cubicBezTo>
                    <a:pt x="851" y="31"/>
                    <a:pt x="849" y="33"/>
                    <a:pt x="848" y="33"/>
                  </a:cubicBezTo>
                  <a:cubicBezTo>
                    <a:pt x="850" y="31"/>
                    <a:pt x="854" y="28"/>
                    <a:pt x="857" y="30"/>
                  </a:cubicBezTo>
                  <a:cubicBezTo>
                    <a:pt x="859" y="27"/>
                    <a:pt x="867" y="29"/>
                    <a:pt x="867" y="23"/>
                  </a:cubicBezTo>
                  <a:cubicBezTo>
                    <a:pt x="869" y="23"/>
                    <a:pt x="869" y="20"/>
                    <a:pt x="871" y="21"/>
                  </a:cubicBezTo>
                  <a:cubicBezTo>
                    <a:pt x="871" y="22"/>
                    <a:pt x="870" y="22"/>
                    <a:pt x="871" y="23"/>
                  </a:cubicBezTo>
                  <a:cubicBezTo>
                    <a:pt x="874" y="20"/>
                    <a:pt x="878" y="16"/>
                    <a:pt x="877" y="12"/>
                  </a:cubicBezTo>
                  <a:cubicBezTo>
                    <a:pt x="876" y="11"/>
                    <a:pt x="874" y="10"/>
                    <a:pt x="875" y="8"/>
                  </a:cubicBezTo>
                  <a:cubicBezTo>
                    <a:pt x="872" y="7"/>
                    <a:pt x="869" y="8"/>
                    <a:pt x="867" y="4"/>
                  </a:cubicBezTo>
                  <a:cubicBezTo>
                    <a:pt x="866" y="6"/>
                    <a:pt x="864" y="5"/>
                    <a:pt x="865" y="7"/>
                  </a:cubicBezTo>
                  <a:cubicBezTo>
                    <a:pt x="865" y="8"/>
                    <a:pt x="865" y="7"/>
                    <a:pt x="866" y="7"/>
                  </a:cubicBezTo>
                  <a:cubicBezTo>
                    <a:pt x="866" y="8"/>
                    <a:pt x="866" y="8"/>
                    <a:pt x="865" y="8"/>
                  </a:cubicBezTo>
                  <a:cubicBezTo>
                    <a:pt x="864" y="7"/>
                    <a:pt x="863" y="7"/>
                    <a:pt x="863" y="7"/>
                  </a:cubicBezTo>
                  <a:cubicBezTo>
                    <a:pt x="862" y="7"/>
                    <a:pt x="862" y="6"/>
                    <a:pt x="863" y="5"/>
                  </a:cubicBezTo>
                  <a:cubicBezTo>
                    <a:pt x="862" y="5"/>
                    <a:pt x="861" y="5"/>
                    <a:pt x="861" y="6"/>
                  </a:cubicBezTo>
                  <a:cubicBezTo>
                    <a:pt x="859" y="4"/>
                    <a:pt x="856" y="7"/>
                    <a:pt x="854" y="8"/>
                  </a:cubicBezTo>
                  <a:cubicBezTo>
                    <a:pt x="850" y="6"/>
                    <a:pt x="848" y="10"/>
                    <a:pt x="845" y="13"/>
                  </a:cubicBezTo>
                  <a:cubicBezTo>
                    <a:pt x="845" y="13"/>
                    <a:pt x="845" y="13"/>
                    <a:pt x="845" y="13"/>
                  </a:cubicBezTo>
                  <a:cubicBezTo>
                    <a:pt x="845" y="9"/>
                    <a:pt x="848" y="8"/>
                    <a:pt x="849" y="6"/>
                  </a:cubicBezTo>
                  <a:cubicBezTo>
                    <a:pt x="849" y="5"/>
                    <a:pt x="848" y="6"/>
                    <a:pt x="848" y="4"/>
                  </a:cubicBezTo>
                  <a:cubicBezTo>
                    <a:pt x="844" y="9"/>
                    <a:pt x="841" y="8"/>
                    <a:pt x="837" y="11"/>
                  </a:cubicBezTo>
                  <a:cubicBezTo>
                    <a:pt x="837" y="11"/>
                    <a:pt x="837" y="10"/>
                    <a:pt x="837" y="10"/>
                  </a:cubicBezTo>
                  <a:cubicBezTo>
                    <a:pt x="838" y="9"/>
                    <a:pt x="840" y="7"/>
                    <a:pt x="841" y="5"/>
                  </a:cubicBezTo>
                  <a:cubicBezTo>
                    <a:pt x="840" y="5"/>
                    <a:pt x="839" y="6"/>
                    <a:pt x="839" y="5"/>
                  </a:cubicBezTo>
                  <a:cubicBezTo>
                    <a:pt x="839" y="6"/>
                    <a:pt x="838" y="7"/>
                    <a:pt x="837" y="6"/>
                  </a:cubicBezTo>
                  <a:cubicBezTo>
                    <a:pt x="838" y="7"/>
                    <a:pt x="838" y="8"/>
                    <a:pt x="838" y="9"/>
                  </a:cubicBezTo>
                  <a:cubicBezTo>
                    <a:pt x="836" y="8"/>
                    <a:pt x="833" y="10"/>
                    <a:pt x="834" y="13"/>
                  </a:cubicBezTo>
                  <a:cubicBezTo>
                    <a:pt x="833" y="14"/>
                    <a:pt x="833" y="11"/>
                    <a:pt x="832" y="12"/>
                  </a:cubicBezTo>
                  <a:cubicBezTo>
                    <a:pt x="832" y="11"/>
                    <a:pt x="833" y="11"/>
                    <a:pt x="833" y="10"/>
                  </a:cubicBezTo>
                  <a:cubicBezTo>
                    <a:pt x="832" y="10"/>
                    <a:pt x="831" y="12"/>
                    <a:pt x="832" y="13"/>
                  </a:cubicBezTo>
                  <a:cubicBezTo>
                    <a:pt x="831" y="14"/>
                    <a:pt x="831" y="12"/>
                    <a:pt x="830" y="11"/>
                  </a:cubicBezTo>
                  <a:cubicBezTo>
                    <a:pt x="829" y="12"/>
                    <a:pt x="830" y="13"/>
                    <a:pt x="829" y="14"/>
                  </a:cubicBezTo>
                  <a:cubicBezTo>
                    <a:pt x="828" y="15"/>
                    <a:pt x="828" y="13"/>
                    <a:pt x="828" y="13"/>
                  </a:cubicBezTo>
                  <a:cubicBezTo>
                    <a:pt x="827" y="12"/>
                    <a:pt x="828" y="14"/>
                    <a:pt x="827" y="15"/>
                  </a:cubicBezTo>
                  <a:cubicBezTo>
                    <a:pt x="827" y="15"/>
                    <a:pt x="826" y="14"/>
                    <a:pt x="826" y="13"/>
                  </a:cubicBezTo>
                  <a:cubicBezTo>
                    <a:pt x="826" y="12"/>
                    <a:pt x="827" y="12"/>
                    <a:pt x="827" y="11"/>
                  </a:cubicBezTo>
                  <a:cubicBezTo>
                    <a:pt x="826" y="10"/>
                    <a:pt x="825" y="13"/>
                    <a:pt x="825" y="14"/>
                  </a:cubicBezTo>
                  <a:cubicBezTo>
                    <a:pt x="824" y="15"/>
                    <a:pt x="822" y="15"/>
                    <a:pt x="821" y="18"/>
                  </a:cubicBezTo>
                  <a:cubicBezTo>
                    <a:pt x="820" y="17"/>
                    <a:pt x="821" y="16"/>
                    <a:pt x="820" y="15"/>
                  </a:cubicBezTo>
                  <a:cubicBezTo>
                    <a:pt x="821" y="14"/>
                    <a:pt x="822" y="14"/>
                    <a:pt x="823" y="13"/>
                  </a:cubicBezTo>
                  <a:cubicBezTo>
                    <a:pt x="822" y="12"/>
                    <a:pt x="822" y="11"/>
                    <a:pt x="823" y="9"/>
                  </a:cubicBezTo>
                  <a:cubicBezTo>
                    <a:pt x="822" y="9"/>
                    <a:pt x="822" y="10"/>
                    <a:pt x="822" y="11"/>
                  </a:cubicBezTo>
                  <a:cubicBezTo>
                    <a:pt x="821" y="9"/>
                    <a:pt x="820" y="11"/>
                    <a:pt x="820" y="9"/>
                  </a:cubicBezTo>
                  <a:cubicBezTo>
                    <a:pt x="819" y="11"/>
                    <a:pt x="817" y="11"/>
                    <a:pt x="815" y="11"/>
                  </a:cubicBezTo>
                  <a:cubicBezTo>
                    <a:pt x="815" y="10"/>
                    <a:pt x="816" y="9"/>
                    <a:pt x="817" y="11"/>
                  </a:cubicBezTo>
                  <a:cubicBezTo>
                    <a:pt x="817" y="10"/>
                    <a:pt x="817" y="10"/>
                    <a:pt x="817" y="10"/>
                  </a:cubicBezTo>
                  <a:cubicBezTo>
                    <a:pt x="817" y="9"/>
                    <a:pt x="817" y="9"/>
                    <a:pt x="817" y="9"/>
                  </a:cubicBezTo>
                  <a:cubicBezTo>
                    <a:pt x="816" y="8"/>
                    <a:pt x="815" y="9"/>
                    <a:pt x="814" y="10"/>
                  </a:cubicBezTo>
                  <a:cubicBezTo>
                    <a:pt x="814" y="9"/>
                    <a:pt x="814" y="7"/>
                    <a:pt x="813" y="6"/>
                  </a:cubicBezTo>
                  <a:cubicBezTo>
                    <a:pt x="813" y="7"/>
                    <a:pt x="813" y="7"/>
                    <a:pt x="812" y="8"/>
                  </a:cubicBezTo>
                  <a:cubicBezTo>
                    <a:pt x="811" y="7"/>
                    <a:pt x="811" y="7"/>
                    <a:pt x="810" y="6"/>
                  </a:cubicBezTo>
                  <a:cubicBezTo>
                    <a:pt x="810" y="6"/>
                    <a:pt x="810" y="7"/>
                    <a:pt x="810" y="8"/>
                  </a:cubicBezTo>
                  <a:cubicBezTo>
                    <a:pt x="809" y="7"/>
                    <a:pt x="810" y="6"/>
                    <a:pt x="809" y="6"/>
                  </a:cubicBezTo>
                  <a:cubicBezTo>
                    <a:pt x="807" y="7"/>
                    <a:pt x="805" y="7"/>
                    <a:pt x="804" y="7"/>
                  </a:cubicBezTo>
                  <a:cubicBezTo>
                    <a:pt x="803" y="5"/>
                    <a:pt x="804" y="6"/>
                    <a:pt x="805" y="4"/>
                  </a:cubicBezTo>
                  <a:cubicBezTo>
                    <a:pt x="804" y="3"/>
                    <a:pt x="804" y="5"/>
                    <a:pt x="803" y="4"/>
                  </a:cubicBezTo>
                  <a:cubicBezTo>
                    <a:pt x="803" y="5"/>
                    <a:pt x="802" y="5"/>
                    <a:pt x="802" y="6"/>
                  </a:cubicBezTo>
                  <a:cubicBezTo>
                    <a:pt x="799" y="5"/>
                    <a:pt x="795" y="8"/>
                    <a:pt x="791" y="8"/>
                  </a:cubicBezTo>
                  <a:cubicBezTo>
                    <a:pt x="791" y="8"/>
                    <a:pt x="791" y="9"/>
                    <a:pt x="792" y="9"/>
                  </a:cubicBezTo>
                  <a:cubicBezTo>
                    <a:pt x="791" y="10"/>
                    <a:pt x="791" y="11"/>
                    <a:pt x="790" y="11"/>
                  </a:cubicBezTo>
                  <a:cubicBezTo>
                    <a:pt x="788" y="6"/>
                    <a:pt x="785" y="13"/>
                    <a:pt x="782" y="12"/>
                  </a:cubicBezTo>
                  <a:cubicBezTo>
                    <a:pt x="783" y="7"/>
                    <a:pt x="786" y="8"/>
                    <a:pt x="788" y="6"/>
                  </a:cubicBezTo>
                  <a:cubicBezTo>
                    <a:pt x="786" y="5"/>
                    <a:pt x="785" y="8"/>
                    <a:pt x="785" y="5"/>
                  </a:cubicBezTo>
                  <a:cubicBezTo>
                    <a:pt x="783" y="7"/>
                    <a:pt x="783" y="7"/>
                    <a:pt x="783" y="7"/>
                  </a:cubicBezTo>
                  <a:cubicBezTo>
                    <a:pt x="782" y="7"/>
                    <a:pt x="783" y="6"/>
                    <a:pt x="782" y="6"/>
                  </a:cubicBezTo>
                  <a:cubicBezTo>
                    <a:pt x="783" y="6"/>
                    <a:pt x="784" y="4"/>
                    <a:pt x="784" y="5"/>
                  </a:cubicBezTo>
                  <a:cubicBezTo>
                    <a:pt x="784" y="3"/>
                    <a:pt x="785" y="4"/>
                    <a:pt x="785" y="2"/>
                  </a:cubicBezTo>
                  <a:cubicBezTo>
                    <a:pt x="784" y="0"/>
                    <a:pt x="783" y="6"/>
                    <a:pt x="781" y="3"/>
                  </a:cubicBezTo>
                  <a:cubicBezTo>
                    <a:pt x="780" y="5"/>
                    <a:pt x="779" y="7"/>
                    <a:pt x="778" y="9"/>
                  </a:cubicBezTo>
                  <a:cubicBezTo>
                    <a:pt x="777" y="8"/>
                    <a:pt x="778" y="7"/>
                    <a:pt x="778" y="7"/>
                  </a:cubicBezTo>
                  <a:cubicBezTo>
                    <a:pt x="777" y="5"/>
                    <a:pt x="776" y="6"/>
                    <a:pt x="775" y="6"/>
                  </a:cubicBezTo>
                  <a:cubicBezTo>
                    <a:pt x="776" y="7"/>
                    <a:pt x="775" y="8"/>
                    <a:pt x="774" y="9"/>
                  </a:cubicBezTo>
                  <a:cubicBezTo>
                    <a:pt x="775" y="9"/>
                    <a:pt x="775" y="8"/>
                    <a:pt x="776" y="9"/>
                  </a:cubicBezTo>
                  <a:cubicBezTo>
                    <a:pt x="775" y="10"/>
                    <a:pt x="774" y="10"/>
                    <a:pt x="773" y="9"/>
                  </a:cubicBezTo>
                  <a:cubicBezTo>
                    <a:pt x="771" y="13"/>
                    <a:pt x="771" y="13"/>
                    <a:pt x="771" y="13"/>
                  </a:cubicBezTo>
                  <a:cubicBezTo>
                    <a:pt x="771" y="11"/>
                    <a:pt x="772" y="11"/>
                    <a:pt x="770" y="11"/>
                  </a:cubicBezTo>
                  <a:cubicBezTo>
                    <a:pt x="768" y="10"/>
                    <a:pt x="770" y="9"/>
                    <a:pt x="769" y="8"/>
                  </a:cubicBezTo>
                  <a:cubicBezTo>
                    <a:pt x="769" y="12"/>
                    <a:pt x="767" y="11"/>
                    <a:pt x="766" y="14"/>
                  </a:cubicBezTo>
                  <a:cubicBezTo>
                    <a:pt x="764" y="13"/>
                    <a:pt x="763" y="13"/>
                    <a:pt x="761" y="12"/>
                  </a:cubicBezTo>
                  <a:cubicBezTo>
                    <a:pt x="760" y="16"/>
                    <a:pt x="758" y="16"/>
                    <a:pt x="757" y="18"/>
                  </a:cubicBezTo>
                  <a:cubicBezTo>
                    <a:pt x="755" y="17"/>
                    <a:pt x="757" y="16"/>
                    <a:pt x="757" y="16"/>
                  </a:cubicBezTo>
                  <a:cubicBezTo>
                    <a:pt x="755" y="16"/>
                    <a:pt x="752" y="21"/>
                    <a:pt x="752" y="23"/>
                  </a:cubicBezTo>
                  <a:cubicBezTo>
                    <a:pt x="754" y="24"/>
                    <a:pt x="755" y="19"/>
                    <a:pt x="756" y="18"/>
                  </a:cubicBezTo>
                  <a:cubicBezTo>
                    <a:pt x="757" y="19"/>
                    <a:pt x="757" y="19"/>
                    <a:pt x="756" y="20"/>
                  </a:cubicBezTo>
                  <a:cubicBezTo>
                    <a:pt x="757" y="21"/>
                    <a:pt x="758" y="18"/>
                    <a:pt x="757" y="18"/>
                  </a:cubicBezTo>
                  <a:cubicBezTo>
                    <a:pt x="760" y="20"/>
                    <a:pt x="764" y="12"/>
                    <a:pt x="767" y="16"/>
                  </a:cubicBezTo>
                  <a:cubicBezTo>
                    <a:pt x="766" y="20"/>
                    <a:pt x="761" y="20"/>
                    <a:pt x="759" y="20"/>
                  </a:cubicBezTo>
                  <a:cubicBezTo>
                    <a:pt x="757" y="25"/>
                    <a:pt x="753" y="25"/>
                    <a:pt x="750" y="25"/>
                  </a:cubicBezTo>
                  <a:cubicBezTo>
                    <a:pt x="751" y="23"/>
                    <a:pt x="751" y="22"/>
                    <a:pt x="751" y="19"/>
                  </a:cubicBezTo>
                  <a:cubicBezTo>
                    <a:pt x="751" y="21"/>
                    <a:pt x="750" y="20"/>
                    <a:pt x="749" y="21"/>
                  </a:cubicBezTo>
                  <a:cubicBezTo>
                    <a:pt x="747" y="18"/>
                    <a:pt x="746" y="24"/>
                    <a:pt x="744" y="21"/>
                  </a:cubicBezTo>
                  <a:cubicBezTo>
                    <a:pt x="741" y="22"/>
                    <a:pt x="742" y="22"/>
                    <a:pt x="740" y="23"/>
                  </a:cubicBezTo>
                  <a:cubicBezTo>
                    <a:pt x="740" y="24"/>
                    <a:pt x="740" y="24"/>
                    <a:pt x="740" y="25"/>
                  </a:cubicBezTo>
                  <a:cubicBezTo>
                    <a:pt x="739" y="25"/>
                    <a:pt x="739" y="25"/>
                    <a:pt x="738" y="26"/>
                  </a:cubicBezTo>
                  <a:cubicBezTo>
                    <a:pt x="737" y="25"/>
                    <a:pt x="738" y="24"/>
                    <a:pt x="739" y="24"/>
                  </a:cubicBezTo>
                  <a:cubicBezTo>
                    <a:pt x="738" y="23"/>
                    <a:pt x="735" y="25"/>
                    <a:pt x="736" y="26"/>
                  </a:cubicBezTo>
                  <a:cubicBezTo>
                    <a:pt x="735" y="26"/>
                    <a:pt x="734" y="28"/>
                    <a:pt x="732" y="26"/>
                  </a:cubicBezTo>
                  <a:cubicBezTo>
                    <a:pt x="731" y="26"/>
                    <a:pt x="729" y="29"/>
                    <a:pt x="728" y="28"/>
                  </a:cubicBezTo>
                  <a:cubicBezTo>
                    <a:pt x="727" y="26"/>
                    <a:pt x="728" y="24"/>
                    <a:pt x="729" y="22"/>
                  </a:cubicBezTo>
                  <a:cubicBezTo>
                    <a:pt x="727" y="23"/>
                    <a:pt x="726" y="26"/>
                    <a:pt x="724" y="25"/>
                  </a:cubicBezTo>
                  <a:cubicBezTo>
                    <a:pt x="722" y="24"/>
                    <a:pt x="723" y="24"/>
                    <a:pt x="722" y="24"/>
                  </a:cubicBezTo>
                  <a:cubicBezTo>
                    <a:pt x="721" y="25"/>
                    <a:pt x="724" y="24"/>
                    <a:pt x="723" y="26"/>
                  </a:cubicBezTo>
                  <a:cubicBezTo>
                    <a:pt x="724" y="26"/>
                    <a:pt x="724" y="26"/>
                    <a:pt x="725" y="25"/>
                  </a:cubicBezTo>
                  <a:cubicBezTo>
                    <a:pt x="726" y="27"/>
                    <a:pt x="725" y="27"/>
                    <a:pt x="727" y="27"/>
                  </a:cubicBezTo>
                  <a:cubicBezTo>
                    <a:pt x="727" y="27"/>
                    <a:pt x="727" y="27"/>
                    <a:pt x="726" y="28"/>
                  </a:cubicBezTo>
                  <a:cubicBezTo>
                    <a:pt x="726" y="29"/>
                    <a:pt x="725" y="26"/>
                    <a:pt x="724" y="27"/>
                  </a:cubicBezTo>
                  <a:cubicBezTo>
                    <a:pt x="724" y="27"/>
                    <a:pt x="724" y="28"/>
                    <a:pt x="724" y="28"/>
                  </a:cubicBezTo>
                  <a:cubicBezTo>
                    <a:pt x="723" y="29"/>
                    <a:pt x="722" y="28"/>
                    <a:pt x="721" y="28"/>
                  </a:cubicBezTo>
                  <a:cubicBezTo>
                    <a:pt x="721" y="28"/>
                    <a:pt x="721" y="27"/>
                    <a:pt x="722" y="27"/>
                  </a:cubicBezTo>
                  <a:cubicBezTo>
                    <a:pt x="722" y="27"/>
                    <a:pt x="722" y="28"/>
                    <a:pt x="723" y="28"/>
                  </a:cubicBezTo>
                  <a:cubicBezTo>
                    <a:pt x="723" y="27"/>
                    <a:pt x="723" y="26"/>
                    <a:pt x="722" y="25"/>
                  </a:cubicBezTo>
                  <a:cubicBezTo>
                    <a:pt x="719" y="31"/>
                    <a:pt x="715" y="31"/>
                    <a:pt x="712" y="33"/>
                  </a:cubicBezTo>
                  <a:cubicBezTo>
                    <a:pt x="711" y="33"/>
                    <a:pt x="711" y="33"/>
                    <a:pt x="711" y="32"/>
                  </a:cubicBezTo>
                  <a:cubicBezTo>
                    <a:pt x="711" y="33"/>
                    <a:pt x="708" y="35"/>
                    <a:pt x="706" y="36"/>
                  </a:cubicBezTo>
                  <a:cubicBezTo>
                    <a:pt x="706" y="34"/>
                    <a:pt x="709" y="33"/>
                    <a:pt x="708" y="32"/>
                  </a:cubicBezTo>
                  <a:cubicBezTo>
                    <a:pt x="709" y="33"/>
                    <a:pt x="710" y="32"/>
                    <a:pt x="709" y="32"/>
                  </a:cubicBezTo>
                  <a:cubicBezTo>
                    <a:pt x="706" y="33"/>
                    <a:pt x="703" y="34"/>
                    <a:pt x="701" y="34"/>
                  </a:cubicBezTo>
                  <a:cubicBezTo>
                    <a:pt x="700" y="32"/>
                    <a:pt x="703" y="33"/>
                    <a:pt x="703" y="30"/>
                  </a:cubicBezTo>
                  <a:cubicBezTo>
                    <a:pt x="702" y="30"/>
                    <a:pt x="702" y="30"/>
                    <a:pt x="701" y="31"/>
                  </a:cubicBezTo>
                  <a:cubicBezTo>
                    <a:pt x="698" y="30"/>
                    <a:pt x="691" y="36"/>
                    <a:pt x="688" y="37"/>
                  </a:cubicBezTo>
                  <a:cubicBezTo>
                    <a:pt x="687" y="36"/>
                    <a:pt x="690" y="35"/>
                    <a:pt x="688" y="34"/>
                  </a:cubicBezTo>
                  <a:cubicBezTo>
                    <a:pt x="688" y="36"/>
                    <a:pt x="686" y="36"/>
                    <a:pt x="685" y="37"/>
                  </a:cubicBezTo>
                  <a:cubicBezTo>
                    <a:pt x="686" y="37"/>
                    <a:pt x="687" y="38"/>
                    <a:pt x="688" y="37"/>
                  </a:cubicBezTo>
                  <a:cubicBezTo>
                    <a:pt x="688" y="38"/>
                    <a:pt x="688" y="38"/>
                    <a:pt x="688" y="38"/>
                  </a:cubicBezTo>
                  <a:cubicBezTo>
                    <a:pt x="686" y="40"/>
                    <a:pt x="685" y="37"/>
                    <a:pt x="683" y="40"/>
                  </a:cubicBezTo>
                  <a:cubicBezTo>
                    <a:pt x="683" y="39"/>
                    <a:pt x="683" y="39"/>
                    <a:pt x="682" y="38"/>
                  </a:cubicBezTo>
                  <a:cubicBezTo>
                    <a:pt x="681" y="40"/>
                    <a:pt x="680" y="39"/>
                    <a:pt x="678" y="39"/>
                  </a:cubicBezTo>
                  <a:cubicBezTo>
                    <a:pt x="678" y="39"/>
                    <a:pt x="678" y="38"/>
                    <a:pt x="678" y="38"/>
                  </a:cubicBezTo>
                  <a:cubicBezTo>
                    <a:pt x="677" y="37"/>
                    <a:pt x="677" y="39"/>
                    <a:pt x="676" y="37"/>
                  </a:cubicBezTo>
                  <a:cubicBezTo>
                    <a:pt x="675" y="38"/>
                    <a:pt x="676" y="38"/>
                    <a:pt x="676" y="39"/>
                  </a:cubicBezTo>
                  <a:cubicBezTo>
                    <a:pt x="671" y="39"/>
                    <a:pt x="668" y="40"/>
                    <a:pt x="663" y="41"/>
                  </a:cubicBezTo>
                  <a:cubicBezTo>
                    <a:pt x="662" y="40"/>
                    <a:pt x="662" y="40"/>
                    <a:pt x="663" y="39"/>
                  </a:cubicBezTo>
                  <a:cubicBezTo>
                    <a:pt x="662" y="39"/>
                    <a:pt x="661" y="40"/>
                    <a:pt x="661" y="39"/>
                  </a:cubicBezTo>
                  <a:cubicBezTo>
                    <a:pt x="659" y="40"/>
                    <a:pt x="661" y="41"/>
                    <a:pt x="660" y="42"/>
                  </a:cubicBezTo>
                  <a:cubicBezTo>
                    <a:pt x="659" y="41"/>
                    <a:pt x="657" y="41"/>
                    <a:pt x="656" y="43"/>
                  </a:cubicBezTo>
                  <a:cubicBezTo>
                    <a:pt x="655" y="42"/>
                    <a:pt x="656" y="41"/>
                    <a:pt x="655" y="41"/>
                  </a:cubicBezTo>
                  <a:cubicBezTo>
                    <a:pt x="655" y="42"/>
                    <a:pt x="655" y="42"/>
                    <a:pt x="655" y="43"/>
                  </a:cubicBezTo>
                  <a:cubicBezTo>
                    <a:pt x="653" y="41"/>
                    <a:pt x="654" y="43"/>
                    <a:pt x="652" y="44"/>
                  </a:cubicBezTo>
                  <a:cubicBezTo>
                    <a:pt x="651" y="43"/>
                    <a:pt x="651" y="43"/>
                    <a:pt x="650" y="42"/>
                  </a:cubicBezTo>
                  <a:cubicBezTo>
                    <a:pt x="650" y="42"/>
                    <a:pt x="650" y="43"/>
                    <a:pt x="651" y="44"/>
                  </a:cubicBezTo>
                  <a:cubicBezTo>
                    <a:pt x="649" y="45"/>
                    <a:pt x="645" y="43"/>
                    <a:pt x="645" y="40"/>
                  </a:cubicBezTo>
                  <a:cubicBezTo>
                    <a:pt x="642" y="42"/>
                    <a:pt x="647" y="42"/>
                    <a:pt x="646" y="44"/>
                  </a:cubicBezTo>
                  <a:cubicBezTo>
                    <a:pt x="645" y="44"/>
                    <a:pt x="645" y="43"/>
                    <a:pt x="644" y="43"/>
                  </a:cubicBezTo>
                  <a:cubicBezTo>
                    <a:pt x="642" y="44"/>
                    <a:pt x="641" y="43"/>
                    <a:pt x="640" y="46"/>
                  </a:cubicBezTo>
                  <a:cubicBezTo>
                    <a:pt x="639" y="46"/>
                    <a:pt x="638" y="46"/>
                    <a:pt x="637" y="44"/>
                  </a:cubicBezTo>
                  <a:cubicBezTo>
                    <a:pt x="636" y="46"/>
                    <a:pt x="636" y="46"/>
                    <a:pt x="636" y="46"/>
                  </a:cubicBezTo>
                  <a:cubicBezTo>
                    <a:pt x="637" y="47"/>
                    <a:pt x="636" y="44"/>
                    <a:pt x="637" y="46"/>
                  </a:cubicBezTo>
                  <a:cubicBezTo>
                    <a:pt x="637" y="49"/>
                    <a:pt x="633" y="47"/>
                    <a:pt x="630" y="49"/>
                  </a:cubicBezTo>
                  <a:cubicBezTo>
                    <a:pt x="630" y="48"/>
                    <a:pt x="630" y="46"/>
                    <a:pt x="631" y="46"/>
                  </a:cubicBezTo>
                  <a:cubicBezTo>
                    <a:pt x="629" y="44"/>
                    <a:pt x="629" y="49"/>
                    <a:pt x="627" y="49"/>
                  </a:cubicBezTo>
                  <a:cubicBezTo>
                    <a:pt x="626" y="47"/>
                    <a:pt x="625" y="49"/>
                    <a:pt x="623" y="50"/>
                  </a:cubicBezTo>
                  <a:cubicBezTo>
                    <a:pt x="622" y="48"/>
                    <a:pt x="620" y="49"/>
                    <a:pt x="619" y="50"/>
                  </a:cubicBezTo>
                  <a:cubicBezTo>
                    <a:pt x="618" y="48"/>
                    <a:pt x="620" y="49"/>
                    <a:pt x="621" y="48"/>
                  </a:cubicBezTo>
                  <a:cubicBezTo>
                    <a:pt x="620" y="47"/>
                    <a:pt x="621" y="46"/>
                    <a:pt x="621" y="45"/>
                  </a:cubicBezTo>
                  <a:cubicBezTo>
                    <a:pt x="619" y="47"/>
                    <a:pt x="617" y="47"/>
                    <a:pt x="616" y="50"/>
                  </a:cubicBezTo>
                  <a:cubicBezTo>
                    <a:pt x="615" y="49"/>
                    <a:pt x="615" y="50"/>
                    <a:pt x="614" y="49"/>
                  </a:cubicBezTo>
                  <a:cubicBezTo>
                    <a:pt x="613" y="47"/>
                    <a:pt x="617" y="49"/>
                    <a:pt x="615" y="46"/>
                  </a:cubicBezTo>
                  <a:cubicBezTo>
                    <a:pt x="615" y="45"/>
                    <a:pt x="616" y="47"/>
                    <a:pt x="617" y="45"/>
                  </a:cubicBezTo>
                  <a:cubicBezTo>
                    <a:pt x="616" y="44"/>
                    <a:pt x="614" y="47"/>
                    <a:pt x="614" y="44"/>
                  </a:cubicBezTo>
                  <a:cubicBezTo>
                    <a:pt x="613" y="46"/>
                    <a:pt x="612" y="45"/>
                    <a:pt x="611" y="47"/>
                  </a:cubicBezTo>
                  <a:cubicBezTo>
                    <a:pt x="610" y="44"/>
                    <a:pt x="609" y="47"/>
                    <a:pt x="607" y="45"/>
                  </a:cubicBezTo>
                  <a:cubicBezTo>
                    <a:pt x="606" y="47"/>
                    <a:pt x="604" y="47"/>
                    <a:pt x="603" y="48"/>
                  </a:cubicBezTo>
                  <a:cubicBezTo>
                    <a:pt x="603" y="49"/>
                    <a:pt x="604" y="50"/>
                    <a:pt x="605" y="49"/>
                  </a:cubicBezTo>
                  <a:cubicBezTo>
                    <a:pt x="605" y="51"/>
                    <a:pt x="602" y="50"/>
                    <a:pt x="601" y="50"/>
                  </a:cubicBezTo>
                  <a:cubicBezTo>
                    <a:pt x="601" y="49"/>
                    <a:pt x="602" y="48"/>
                    <a:pt x="602" y="48"/>
                  </a:cubicBezTo>
                  <a:cubicBezTo>
                    <a:pt x="602" y="47"/>
                    <a:pt x="601" y="47"/>
                    <a:pt x="601" y="45"/>
                  </a:cubicBezTo>
                  <a:cubicBezTo>
                    <a:pt x="601" y="48"/>
                    <a:pt x="599" y="46"/>
                    <a:pt x="598" y="48"/>
                  </a:cubicBezTo>
                  <a:cubicBezTo>
                    <a:pt x="599" y="50"/>
                    <a:pt x="599" y="48"/>
                    <a:pt x="600" y="49"/>
                  </a:cubicBezTo>
                  <a:cubicBezTo>
                    <a:pt x="599" y="49"/>
                    <a:pt x="598" y="51"/>
                    <a:pt x="597" y="49"/>
                  </a:cubicBezTo>
                  <a:cubicBezTo>
                    <a:pt x="597" y="49"/>
                    <a:pt x="597" y="49"/>
                    <a:pt x="598" y="48"/>
                  </a:cubicBezTo>
                  <a:cubicBezTo>
                    <a:pt x="597" y="48"/>
                    <a:pt x="597" y="48"/>
                    <a:pt x="597" y="47"/>
                  </a:cubicBezTo>
                  <a:cubicBezTo>
                    <a:pt x="596" y="46"/>
                    <a:pt x="597" y="50"/>
                    <a:pt x="595" y="48"/>
                  </a:cubicBezTo>
                  <a:cubicBezTo>
                    <a:pt x="596" y="49"/>
                    <a:pt x="596" y="50"/>
                    <a:pt x="596" y="51"/>
                  </a:cubicBezTo>
                  <a:cubicBezTo>
                    <a:pt x="594" y="51"/>
                    <a:pt x="595" y="50"/>
                    <a:pt x="594" y="49"/>
                  </a:cubicBezTo>
                  <a:cubicBezTo>
                    <a:pt x="594" y="50"/>
                    <a:pt x="594" y="51"/>
                    <a:pt x="594" y="51"/>
                  </a:cubicBezTo>
                  <a:cubicBezTo>
                    <a:pt x="594" y="52"/>
                    <a:pt x="593" y="51"/>
                    <a:pt x="593" y="52"/>
                  </a:cubicBezTo>
                  <a:cubicBezTo>
                    <a:pt x="591" y="50"/>
                    <a:pt x="594" y="49"/>
                    <a:pt x="592" y="47"/>
                  </a:cubicBezTo>
                  <a:cubicBezTo>
                    <a:pt x="592" y="48"/>
                    <a:pt x="592" y="49"/>
                    <a:pt x="592" y="50"/>
                  </a:cubicBezTo>
                  <a:cubicBezTo>
                    <a:pt x="591" y="52"/>
                    <a:pt x="590" y="49"/>
                    <a:pt x="589" y="51"/>
                  </a:cubicBezTo>
                  <a:cubicBezTo>
                    <a:pt x="588" y="50"/>
                    <a:pt x="588" y="49"/>
                    <a:pt x="588" y="49"/>
                  </a:cubicBezTo>
                  <a:cubicBezTo>
                    <a:pt x="586" y="50"/>
                    <a:pt x="585" y="49"/>
                    <a:pt x="584" y="49"/>
                  </a:cubicBezTo>
                  <a:cubicBezTo>
                    <a:pt x="583" y="52"/>
                    <a:pt x="581" y="51"/>
                    <a:pt x="580" y="51"/>
                  </a:cubicBezTo>
                  <a:cubicBezTo>
                    <a:pt x="579" y="51"/>
                    <a:pt x="581" y="50"/>
                    <a:pt x="580" y="49"/>
                  </a:cubicBezTo>
                  <a:cubicBezTo>
                    <a:pt x="579" y="51"/>
                    <a:pt x="577" y="50"/>
                    <a:pt x="575" y="51"/>
                  </a:cubicBezTo>
                  <a:cubicBezTo>
                    <a:pt x="574" y="52"/>
                    <a:pt x="576" y="52"/>
                    <a:pt x="575" y="53"/>
                  </a:cubicBezTo>
                  <a:cubicBezTo>
                    <a:pt x="573" y="54"/>
                    <a:pt x="575" y="51"/>
                    <a:pt x="573" y="50"/>
                  </a:cubicBezTo>
                  <a:cubicBezTo>
                    <a:pt x="572" y="51"/>
                    <a:pt x="572" y="51"/>
                    <a:pt x="572" y="52"/>
                  </a:cubicBezTo>
                  <a:cubicBezTo>
                    <a:pt x="569" y="48"/>
                    <a:pt x="567" y="54"/>
                    <a:pt x="564" y="52"/>
                  </a:cubicBezTo>
                  <a:cubicBezTo>
                    <a:pt x="563" y="55"/>
                    <a:pt x="562" y="54"/>
                    <a:pt x="560" y="56"/>
                  </a:cubicBezTo>
                  <a:cubicBezTo>
                    <a:pt x="560" y="56"/>
                    <a:pt x="559" y="55"/>
                    <a:pt x="558" y="55"/>
                  </a:cubicBezTo>
                  <a:cubicBezTo>
                    <a:pt x="558" y="53"/>
                    <a:pt x="560" y="54"/>
                    <a:pt x="560" y="53"/>
                  </a:cubicBezTo>
                  <a:cubicBezTo>
                    <a:pt x="559" y="52"/>
                    <a:pt x="557" y="53"/>
                    <a:pt x="556" y="55"/>
                  </a:cubicBezTo>
                  <a:cubicBezTo>
                    <a:pt x="555" y="54"/>
                    <a:pt x="555" y="53"/>
                    <a:pt x="554" y="52"/>
                  </a:cubicBezTo>
                  <a:cubicBezTo>
                    <a:pt x="553" y="53"/>
                    <a:pt x="553" y="52"/>
                    <a:pt x="552" y="54"/>
                  </a:cubicBezTo>
                  <a:cubicBezTo>
                    <a:pt x="551" y="52"/>
                    <a:pt x="551" y="52"/>
                    <a:pt x="551" y="52"/>
                  </a:cubicBezTo>
                  <a:cubicBezTo>
                    <a:pt x="552" y="54"/>
                    <a:pt x="549" y="55"/>
                    <a:pt x="547" y="53"/>
                  </a:cubicBezTo>
                  <a:cubicBezTo>
                    <a:pt x="547" y="55"/>
                    <a:pt x="546" y="54"/>
                    <a:pt x="544" y="54"/>
                  </a:cubicBezTo>
                  <a:cubicBezTo>
                    <a:pt x="543" y="55"/>
                    <a:pt x="544" y="54"/>
                    <a:pt x="545" y="55"/>
                  </a:cubicBezTo>
                  <a:cubicBezTo>
                    <a:pt x="544" y="56"/>
                    <a:pt x="544" y="55"/>
                    <a:pt x="543" y="56"/>
                  </a:cubicBezTo>
                  <a:cubicBezTo>
                    <a:pt x="542" y="54"/>
                    <a:pt x="543" y="54"/>
                    <a:pt x="543" y="53"/>
                  </a:cubicBezTo>
                  <a:cubicBezTo>
                    <a:pt x="542" y="53"/>
                    <a:pt x="540" y="53"/>
                    <a:pt x="539" y="51"/>
                  </a:cubicBezTo>
                  <a:cubicBezTo>
                    <a:pt x="539" y="50"/>
                    <a:pt x="539" y="50"/>
                    <a:pt x="540" y="51"/>
                  </a:cubicBezTo>
                  <a:cubicBezTo>
                    <a:pt x="539" y="49"/>
                    <a:pt x="537" y="50"/>
                    <a:pt x="536" y="50"/>
                  </a:cubicBezTo>
                  <a:cubicBezTo>
                    <a:pt x="539" y="51"/>
                    <a:pt x="539" y="53"/>
                    <a:pt x="541" y="53"/>
                  </a:cubicBezTo>
                  <a:cubicBezTo>
                    <a:pt x="539" y="57"/>
                    <a:pt x="538" y="52"/>
                    <a:pt x="536" y="52"/>
                  </a:cubicBezTo>
                  <a:cubicBezTo>
                    <a:pt x="536" y="54"/>
                    <a:pt x="539" y="55"/>
                    <a:pt x="539" y="57"/>
                  </a:cubicBezTo>
                  <a:cubicBezTo>
                    <a:pt x="538" y="56"/>
                    <a:pt x="536" y="56"/>
                    <a:pt x="535" y="54"/>
                  </a:cubicBezTo>
                  <a:cubicBezTo>
                    <a:pt x="534" y="56"/>
                    <a:pt x="534" y="57"/>
                    <a:pt x="534" y="59"/>
                  </a:cubicBezTo>
                  <a:cubicBezTo>
                    <a:pt x="534" y="56"/>
                    <a:pt x="533" y="57"/>
                    <a:pt x="531" y="56"/>
                  </a:cubicBezTo>
                  <a:cubicBezTo>
                    <a:pt x="531" y="55"/>
                    <a:pt x="532" y="54"/>
                    <a:pt x="531" y="53"/>
                  </a:cubicBezTo>
                  <a:cubicBezTo>
                    <a:pt x="531" y="54"/>
                    <a:pt x="531" y="54"/>
                    <a:pt x="531" y="56"/>
                  </a:cubicBezTo>
                  <a:cubicBezTo>
                    <a:pt x="530" y="56"/>
                    <a:pt x="529" y="55"/>
                    <a:pt x="530" y="56"/>
                  </a:cubicBezTo>
                  <a:cubicBezTo>
                    <a:pt x="529" y="56"/>
                    <a:pt x="528" y="56"/>
                    <a:pt x="527" y="55"/>
                  </a:cubicBezTo>
                  <a:cubicBezTo>
                    <a:pt x="527" y="54"/>
                    <a:pt x="530" y="55"/>
                    <a:pt x="529" y="52"/>
                  </a:cubicBezTo>
                  <a:cubicBezTo>
                    <a:pt x="527" y="54"/>
                    <a:pt x="521" y="57"/>
                    <a:pt x="522" y="53"/>
                  </a:cubicBezTo>
                  <a:cubicBezTo>
                    <a:pt x="521" y="53"/>
                    <a:pt x="520" y="55"/>
                    <a:pt x="519" y="54"/>
                  </a:cubicBezTo>
                  <a:cubicBezTo>
                    <a:pt x="518" y="57"/>
                    <a:pt x="515" y="55"/>
                    <a:pt x="513" y="58"/>
                  </a:cubicBezTo>
                  <a:cubicBezTo>
                    <a:pt x="513" y="56"/>
                    <a:pt x="511" y="58"/>
                    <a:pt x="512" y="56"/>
                  </a:cubicBezTo>
                  <a:cubicBezTo>
                    <a:pt x="511" y="55"/>
                    <a:pt x="511" y="58"/>
                    <a:pt x="510" y="58"/>
                  </a:cubicBezTo>
                  <a:cubicBezTo>
                    <a:pt x="508" y="58"/>
                    <a:pt x="505" y="58"/>
                    <a:pt x="503" y="60"/>
                  </a:cubicBezTo>
                  <a:cubicBezTo>
                    <a:pt x="503" y="58"/>
                    <a:pt x="501" y="59"/>
                    <a:pt x="501" y="60"/>
                  </a:cubicBezTo>
                  <a:cubicBezTo>
                    <a:pt x="500" y="58"/>
                    <a:pt x="499" y="59"/>
                    <a:pt x="498" y="58"/>
                  </a:cubicBezTo>
                  <a:cubicBezTo>
                    <a:pt x="499" y="59"/>
                    <a:pt x="499" y="59"/>
                    <a:pt x="500" y="61"/>
                  </a:cubicBezTo>
                  <a:cubicBezTo>
                    <a:pt x="499" y="61"/>
                    <a:pt x="497" y="60"/>
                    <a:pt x="497" y="59"/>
                  </a:cubicBezTo>
                  <a:cubicBezTo>
                    <a:pt x="495" y="59"/>
                    <a:pt x="496" y="61"/>
                    <a:pt x="494" y="59"/>
                  </a:cubicBezTo>
                  <a:cubicBezTo>
                    <a:pt x="494" y="60"/>
                    <a:pt x="494" y="61"/>
                    <a:pt x="494" y="61"/>
                  </a:cubicBezTo>
                  <a:cubicBezTo>
                    <a:pt x="495" y="61"/>
                    <a:pt x="496" y="61"/>
                    <a:pt x="498" y="62"/>
                  </a:cubicBezTo>
                  <a:cubicBezTo>
                    <a:pt x="496" y="62"/>
                    <a:pt x="493" y="62"/>
                    <a:pt x="491" y="62"/>
                  </a:cubicBezTo>
                  <a:cubicBezTo>
                    <a:pt x="491" y="62"/>
                    <a:pt x="491" y="62"/>
                    <a:pt x="491" y="61"/>
                  </a:cubicBezTo>
                  <a:cubicBezTo>
                    <a:pt x="492" y="61"/>
                    <a:pt x="494" y="62"/>
                    <a:pt x="494" y="60"/>
                  </a:cubicBezTo>
                  <a:cubicBezTo>
                    <a:pt x="492" y="59"/>
                    <a:pt x="491" y="62"/>
                    <a:pt x="489" y="60"/>
                  </a:cubicBezTo>
                  <a:cubicBezTo>
                    <a:pt x="489" y="60"/>
                    <a:pt x="488" y="61"/>
                    <a:pt x="488" y="61"/>
                  </a:cubicBezTo>
                  <a:cubicBezTo>
                    <a:pt x="488" y="61"/>
                    <a:pt x="488" y="62"/>
                    <a:pt x="488" y="62"/>
                  </a:cubicBezTo>
                  <a:cubicBezTo>
                    <a:pt x="487" y="63"/>
                    <a:pt x="486" y="62"/>
                    <a:pt x="485" y="63"/>
                  </a:cubicBezTo>
                  <a:cubicBezTo>
                    <a:pt x="484" y="63"/>
                    <a:pt x="484" y="62"/>
                    <a:pt x="484" y="61"/>
                  </a:cubicBezTo>
                  <a:cubicBezTo>
                    <a:pt x="483" y="62"/>
                    <a:pt x="484" y="63"/>
                    <a:pt x="483" y="63"/>
                  </a:cubicBezTo>
                  <a:cubicBezTo>
                    <a:pt x="482" y="62"/>
                    <a:pt x="483" y="62"/>
                    <a:pt x="482" y="62"/>
                  </a:cubicBezTo>
                  <a:cubicBezTo>
                    <a:pt x="481" y="62"/>
                    <a:pt x="482" y="63"/>
                    <a:pt x="482" y="63"/>
                  </a:cubicBezTo>
                  <a:cubicBezTo>
                    <a:pt x="477" y="60"/>
                    <a:pt x="472" y="64"/>
                    <a:pt x="469" y="62"/>
                  </a:cubicBezTo>
                  <a:cubicBezTo>
                    <a:pt x="468" y="62"/>
                    <a:pt x="469" y="61"/>
                    <a:pt x="469" y="60"/>
                  </a:cubicBezTo>
                  <a:cubicBezTo>
                    <a:pt x="467" y="60"/>
                    <a:pt x="466" y="63"/>
                    <a:pt x="464" y="60"/>
                  </a:cubicBezTo>
                  <a:cubicBezTo>
                    <a:pt x="464" y="61"/>
                    <a:pt x="464" y="62"/>
                    <a:pt x="465" y="62"/>
                  </a:cubicBezTo>
                  <a:cubicBezTo>
                    <a:pt x="464" y="63"/>
                    <a:pt x="464" y="63"/>
                    <a:pt x="463" y="64"/>
                  </a:cubicBezTo>
                  <a:cubicBezTo>
                    <a:pt x="463" y="63"/>
                    <a:pt x="463" y="62"/>
                    <a:pt x="463" y="62"/>
                  </a:cubicBezTo>
                  <a:cubicBezTo>
                    <a:pt x="463" y="61"/>
                    <a:pt x="462" y="62"/>
                    <a:pt x="461" y="62"/>
                  </a:cubicBezTo>
                  <a:cubicBezTo>
                    <a:pt x="461" y="62"/>
                    <a:pt x="461" y="63"/>
                    <a:pt x="462" y="63"/>
                  </a:cubicBezTo>
                  <a:cubicBezTo>
                    <a:pt x="461" y="64"/>
                    <a:pt x="460" y="63"/>
                    <a:pt x="460" y="64"/>
                  </a:cubicBezTo>
                  <a:cubicBezTo>
                    <a:pt x="460" y="63"/>
                    <a:pt x="460" y="63"/>
                    <a:pt x="460" y="62"/>
                  </a:cubicBezTo>
                  <a:cubicBezTo>
                    <a:pt x="459" y="64"/>
                    <a:pt x="459" y="64"/>
                    <a:pt x="459" y="64"/>
                  </a:cubicBezTo>
                  <a:cubicBezTo>
                    <a:pt x="458" y="63"/>
                    <a:pt x="458" y="62"/>
                    <a:pt x="457" y="62"/>
                  </a:cubicBezTo>
                  <a:cubicBezTo>
                    <a:pt x="455" y="62"/>
                    <a:pt x="452" y="63"/>
                    <a:pt x="449" y="63"/>
                  </a:cubicBezTo>
                  <a:cubicBezTo>
                    <a:pt x="450" y="64"/>
                    <a:pt x="450" y="64"/>
                    <a:pt x="450" y="64"/>
                  </a:cubicBezTo>
                  <a:cubicBezTo>
                    <a:pt x="449" y="64"/>
                    <a:pt x="449" y="66"/>
                    <a:pt x="448" y="65"/>
                  </a:cubicBezTo>
                  <a:cubicBezTo>
                    <a:pt x="447" y="64"/>
                    <a:pt x="448" y="64"/>
                    <a:pt x="448" y="63"/>
                  </a:cubicBezTo>
                  <a:cubicBezTo>
                    <a:pt x="446" y="63"/>
                    <a:pt x="444" y="65"/>
                    <a:pt x="443" y="65"/>
                  </a:cubicBezTo>
                  <a:cubicBezTo>
                    <a:pt x="442" y="64"/>
                    <a:pt x="442" y="64"/>
                    <a:pt x="441" y="65"/>
                  </a:cubicBezTo>
                  <a:cubicBezTo>
                    <a:pt x="442" y="66"/>
                    <a:pt x="441" y="66"/>
                    <a:pt x="440" y="67"/>
                  </a:cubicBezTo>
                  <a:cubicBezTo>
                    <a:pt x="443" y="66"/>
                    <a:pt x="444" y="68"/>
                    <a:pt x="447" y="67"/>
                  </a:cubicBezTo>
                  <a:cubicBezTo>
                    <a:pt x="447" y="66"/>
                    <a:pt x="446" y="67"/>
                    <a:pt x="446" y="66"/>
                  </a:cubicBezTo>
                  <a:cubicBezTo>
                    <a:pt x="447" y="65"/>
                    <a:pt x="447" y="67"/>
                    <a:pt x="448" y="65"/>
                  </a:cubicBezTo>
                  <a:cubicBezTo>
                    <a:pt x="449" y="67"/>
                    <a:pt x="449" y="67"/>
                    <a:pt x="450" y="68"/>
                  </a:cubicBezTo>
                  <a:cubicBezTo>
                    <a:pt x="447" y="67"/>
                    <a:pt x="443" y="70"/>
                    <a:pt x="440" y="68"/>
                  </a:cubicBezTo>
                  <a:cubicBezTo>
                    <a:pt x="440" y="68"/>
                    <a:pt x="440" y="69"/>
                    <a:pt x="440" y="69"/>
                  </a:cubicBezTo>
                  <a:cubicBezTo>
                    <a:pt x="439" y="70"/>
                    <a:pt x="440" y="68"/>
                    <a:pt x="439" y="67"/>
                  </a:cubicBezTo>
                  <a:cubicBezTo>
                    <a:pt x="437" y="70"/>
                    <a:pt x="436" y="69"/>
                    <a:pt x="434" y="68"/>
                  </a:cubicBezTo>
                  <a:cubicBezTo>
                    <a:pt x="434" y="70"/>
                    <a:pt x="432" y="70"/>
                    <a:pt x="431" y="70"/>
                  </a:cubicBezTo>
                  <a:cubicBezTo>
                    <a:pt x="432" y="69"/>
                    <a:pt x="432" y="67"/>
                    <a:pt x="431" y="66"/>
                  </a:cubicBezTo>
                  <a:cubicBezTo>
                    <a:pt x="432" y="65"/>
                    <a:pt x="434" y="66"/>
                    <a:pt x="434" y="64"/>
                  </a:cubicBezTo>
                  <a:cubicBezTo>
                    <a:pt x="433" y="65"/>
                    <a:pt x="432" y="64"/>
                    <a:pt x="432" y="63"/>
                  </a:cubicBezTo>
                  <a:cubicBezTo>
                    <a:pt x="431" y="65"/>
                    <a:pt x="431" y="64"/>
                    <a:pt x="431" y="66"/>
                  </a:cubicBezTo>
                  <a:cubicBezTo>
                    <a:pt x="430" y="66"/>
                    <a:pt x="429" y="65"/>
                    <a:pt x="428" y="67"/>
                  </a:cubicBezTo>
                  <a:cubicBezTo>
                    <a:pt x="426" y="64"/>
                    <a:pt x="424" y="66"/>
                    <a:pt x="422" y="67"/>
                  </a:cubicBezTo>
                  <a:cubicBezTo>
                    <a:pt x="422" y="65"/>
                    <a:pt x="421" y="65"/>
                    <a:pt x="420" y="67"/>
                  </a:cubicBezTo>
                  <a:cubicBezTo>
                    <a:pt x="419" y="66"/>
                    <a:pt x="419" y="66"/>
                    <a:pt x="420" y="65"/>
                  </a:cubicBezTo>
                  <a:cubicBezTo>
                    <a:pt x="418" y="64"/>
                    <a:pt x="416" y="67"/>
                    <a:pt x="414" y="66"/>
                  </a:cubicBezTo>
                  <a:cubicBezTo>
                    <a:pt x="414" y="67"/>
                    <a:pt x="415" y="68"/>
                    <a:pt x="415" y="68"/>
                  </a:cubicBezTo>
                  <a:cubicBezTo>
                    <a:pt x="414" y="69"/>
                    <a:pt x="413" y="67"/>
                    <a:pt x="413" y="68"/>
                  </a:cubicBezTo>
                  <a:cubicBezTo>
                    <a:pt x="412" y="68"/>
                    <a:pt x="412" y="67"/>
                    <a:pt x="412" y="67"/>
                  </a:cubicBezTo>
                  <a:cubicBezTo>
                    <a:pt x="412" y="66"/>
                    <a:pt x="413" y="69"/>
                    <a:pt x="411" y="68"/>
                  </a:cubicBezTo>
                  <a:cubicBezTo>
                    <a:pt x="410" y="67"/>
                    <a:pt x="410" y="67"/>
                    <a:pt x="410" y="66"/>
                  </a:cubicBezTo>
                  <a:cubicBezTo>
                    <a:pt x="409" y="67"/>
                    <a:pt x="406" y="65"/>
                    <a:pt x="406" y="68"/>
                  </a:cubicBezTo>
                  <a:cubicBezTo>
                    <a:pt x="405" y="67"/>
                    <a:pt x="406" y="66"/>
                    <a:pt x="405" y="66"/>
                  </a:cubicBezTo>
                  <a:cubicBezTo>
                    <a:pt x="405" y="68"/>
                    <a:pt x="403" y="66"/>
                    <a:pt x="403" y="66"/>
                  </a:cubicBezTo>
                  <a:cubicBezTo>
                    <a:pt x="402" y="67"/>
                    <a:pt x="401" y="69"/>
                    <a:pt x="399" y="67"/>
                  </a:cubicBezTo>
                  <a:cubicBezTo>
                    <a:pt x="399" y="69"/>
                    <a:pt x="396" y="69"/>
                    <a:pt x="395" y="69"/>
                  </a:cubicBezTo>
                  <a:cubicBezTo>
                    <a:pt x="395" y="69"/>
                    <a:pt x="395" y="68"/>
                    <a:pt x="395" y="67"/>
                  </a:cubicBezTo>
                  <a:cubicBezTo>
                    <a:pt x="394" y="70"/>
                    <a:pt x="392" y="68"/>
                    <a:pt x="391" y="70"/>
                  </a:cubicBezTo>
                  <a:cubicBezTo>
                    <a:pt x="391" y="71"/>
                    <a:pt x="393" y="72"/>
                    <a:pt x="393" y="71"/>
                  </a:cubicBezTo>
                  <a:cubicBezTo>
                    <a:pt x="394" y="71"/>
                    <a:pt x="392" y="73"/>
                    <a:pt x="392" y="72"/>
                  </a:cubicBezTo>
                  <a:cubicBezTo>
                    <a:pt x="391" y="74"/>
                    <a:pt x="393" y="73"/>
                    <a:pt x="394" y="73"/>
                  </a:cubicBezTo>
                  <a:cubicBezTo>
                    <a:pt x="394" y="73"/>
                    <a:pt x="393" y="74"/>
                    <a:pt x="393" y="75"/>
                  </a:cubicBezTo>
                  <a:cubicBezTo>
                    <a:pt x="392" y="75"/>
                    <a:pt x="391" y="73"/>
                    <a:pt x="390" y="75"/>
                  </a:cubicBezTo>
                  <a:cubicBezTo>
                    <a:pt x="389" y="74"/>
                    <a:pt x="389" y="73"/>
                    <a:pt x="389" y="73"/>
                  </a:cubicBezTo>
                  <a:cubicBezTo>
                    <a:pt x="388" y="71"/>
                    <a:pt x="387" y="73"/>
                    <a:pt x="386" y="72"/>
                  </a:cubicBezTo>
                  <a:cubicBezTo>
                    <a:pt x="386" y="73"/>
                    <a:pt x="386" y="74"/>
                    <a:pt x="385" y="74"/>
                  </a:cubicBezTo>
                  <a:cubicBezTo>
                    <a:pt x="385" y="71"/>
                    <a:pt x="387" y="69"/>
                    <a:pt x="389" y="68"/>
                  </a:cubicBezTo>
                  <a:cubicBezTo>
                    <a:pt x="388" y="68"/>
                    <a:pt x="387" y="67"/>
                    <a:pt x="386" y="67"/>
                  </a:cubicBezTo>
                  <a:cubicBezTo>
                    <a:pt x="386" y="67"/>
                    <a:pt x="386" y="69"/>
                    <a:pt x="385" y="68"/>
                  </a:cubicBezTo>
                  <a:cubicBezTo>
                    <a:pt x="385" y="68"/>
                    <a:pt x="385" y="69"/>
                    <a:pt x="385" y="70"/>
                  </a:cubicBezTo>
                  <a:cubicBezTo>
                    <a:pt x="384" y="71"/>
                    <a:pt x="384" y="69"/>
                    <a:pt x="383" y="68"/>
                  </a:cubicBezTo>
                  <a:cubicBezTo>
                    <a:pt x="383" y="71"/>
                    <a:pt x="378" y="72"/>
                    <a:pt x="378" y="69"/>
                  </a:cubicBezTo>
                  <a:cubicBezTo>
                    <a:pt x="378" y="70"/>
                    <a:pt x="376" y="69"/>
                    <a:pt x="376" y="71"/>
                  </a:cubicBezTo>
                  <a:cubicBezTo>
                    <a:pt x="377" y="72"/>
                    <a:pt x="378" y="70"/>
                    <a:pt x="379" y="71"/>
                  </a:cubicBezTo>
                  <a:cubicBezTo>
                    <a:pt x="379" y="72"/>
                    <a:pt x="376" y="71"/>
                    <a:pt x="375" y="71"/>
                  </a:cubicBezTo>
                  <a:cubicBezTo>
                    <a:pt x="375" y="72"/>
                    <a:pt x="375" y="73"/>
                    <a:pt x="374" y="73"/>
                  </a:cubicBezTo>
                  <a:cubicBezTo>
                    <a:pt x="374" y="74"/>
                    <a:pt x="374" y="72"/>
                    <a:pt x="374" y="72"/>
                  </a:cubicBezTo>
                  <a:cubicBezTo>
                    <a:pt x="373" y="72"/>
                    <a:pt x="373" y="74"/>
                    <a:pt x="374" y="74"/>
                  </a:cubicBezTo>
                  <a:cubicBezTo>
                    <a:pt x="375" y="74"/>
                    <a:pt x="376" y="75"/>
                    <a:pt x="376" y="73"/>
                  </a:cubicBezTo>
                  <a:cubicBezTo>
                    <a:pt x="376" y="74"/>
                    <a:pt x="376" y="75"/>
                    <a:pt x="377" y="75"/>
                  </a:cubicBezTo>
                  <a:cubicBezTo>
                    <a:pt x="376" y="76"/>
                    <a:pt x="374" y="74"/>
                    <a:pt x="373" y="76"/>
                  </a:cubicBezTo>
                  <a:cubicBezTo>
                    <a:pt x="372" y="74"/>
                    <a:pt x="374" y="72"/>
                    <a:pt x="373" y="71"/>
                  </a:cubicBezTo>
                  <a:cubicBezTo>
                    <a:pt x="373" y="73"/>
                    <a:pt x="372" y="72"/>
                    <a:pt x="371" y="73"/>
                  </a:cubicBezTo>
                  <a:cubicBezTo>
                    <a:pt x="371" y="71"/>
                    <a:pt x="372" y="72"/>
                    <a:pt x="370" y="71"/>
                  </a:cubicBezTo>
                  <a:cubicBezTo>
                    <a:pt x="370" y="73"/>
                    <a:pt x="370" y="73"/>
                    <a:pt x="369" y="74"/>
                  </a:cubicBezTo>
                  <a:cubicBezTo>
                    <a:pt x="368" y="71"/>
                    <a:pt x="367" y="75"/>
                    <a:pt x="365" y="73"/>
                  </a:cubicBezTo>
                  <a:cubicBezTo>
                    <a:pt x="369" y="72"/>
                    <a:pt x="371" y="70"/>
                    <a:pt x="375" y="71"/>
                  </a:cubicBezTo>
                  <a:cubicBezTo>
                    <a:pt x="373" y="69"/>
                    <a:pt x="377" y="70"/>
                    <a:pt x="377" y="67"/>
                  </a:cubicBezTo>
                  <a:cubicBezTo>
                    <a:pt x="376" y="66"/>
                    <a:pt x="376" y="67"/>
                    <a:pt x="375" y="66"/>
                  </a:cubicBezTo>
                  <a:cubicBezTo>
                    <a:pt x="375" y="68"/>
                    <a:pt x="372" y="67"/>
                    <a:pt x="372" y="66"/>
                  </a:cubicBezTo>
                  <a:cubicBezTo>
                    <a:pt x="373" y="68"/>
                    <a:pt x="371" y="68"/>
                    <a:pt x="372" y="69"/>
                  </a:cubicBezTo>
                  <a:cubicBezTo>
                    <a:pt x="371" y="69"/>
                    <a:pt x="370" y="71"/>
                    <a:pt x="370" y="70"/>
                  </a:cubicBezTo>
                  <a:cubicBezTo>
                    <a:pt x="369" y="69"/>
                    <a:pt x="372" y="70"/>
                    <a:pt x="370" y="68"/>
                  </a:cubicBezTo>
                  <a:cubicBezTo>
                    <a:pt x="370" y="66"/>
                    <a:pt x="371" y="69"/>
                    <a:pt x="371" y="67"/>
                  </a:cubicBezTo>
                  <a:cubicBezTo>
                    <a:pt x="371" y="67"/>
                    <a:pt x="371" y="66"/>
                    <a:pt x="370" y="66"/>
                  </a:cubicBezTo>
                  <a:cubicBezTo>
                    <a:pt x="369" y="68"/>
                    <a:pt x="368" y="66"/>
                    <a:pt x="368" y="65"/>
                  </a:cubicBezTo>
                  <a:cubicBezTo>
                    <a:pt x="368" y="68"/>
                    <a:pt x="364" y="66"/>
                    <a:pt x="363" y="67"/>
                  </a:cubicBezTo>
                  <a:cubicBezTo>
                    <a:pt x="362" y="68"/>
                    <a:pt x="363" y="68"/>
                    <a:pt x="364" y="68"/>
                  </a:cubicBezTo>
                  <a:cubicBezTo>
                    <a:pt x="362" y="71"/>
                    <a:pt x="359" y="69"/>
                    <a:pt x="358" y="71"/>
                  </a:cubicBezTo>
                  <a:cubicBezTo>
                    <a:pt x="357" y="70"/>
                    <a:pt x="358" y="70"/>
                    <a:pt x="358" y="69"/>
                  </a:cubicBezTo>
                  <a:cubicBezTo>
                    <a:pt x="359" y="69"/>
                    <a:pt x="360" y="68"/>
                    <a:pt x="362" y="69"/>
                  </a:cubicBezTo>
                  <a:cubicBezTo>
                    <a:pt x="362" y="68"/>
                    <a:pt x="362" y="67"/>
                    <a:pt x="362" y="66"/>
                  </a:cubicBezTo>
                  <a:cubicBezTo>
                    <a:pt x="361" y="67"/>
                    <a:pt x="361" y="66"/>
                    <a:pt x="361" y="66"/>
                  </a:cubicBezTo>
                  <a:cubicBezTo>
                    <a:pt x="361" y="66"/>
                    <a:pt x="360" y="67"/>
                    <a:pt x="361" y="67"/>
                  </a:cubicBezTo>
                  <a:cubicBezTo>
                    <a:pt x="359" y="65"/>
                    <a:pt x="355" y="68"/>
                    <a:pt x="354" y="70"/>
                  </a:cubicBezTo>
                  <a:cubicBezTo>
                    <a:pt x="355" y="66"/>
                    <a:pt x="352" y="68"/>
                    <a:pt x="351" y="66"/>
                  </a:cubicBezTo>
                  <a:cubicBezTo>
                    <a:pt x="351" y="67"/>
                    <a:pt x="350" y="67"/>
                    <a:pt x="350" y="66"/>
                  </a:cubicBezTo>
                  <a:cubicBezTo>
                    <a:pt x="350" y="68"/>
                    <a:pt x="351" y="67"/>
                    <a:pt x="352" y="68"/>
                  </a:cubicBezTo>
                  <a:cubicBezTo>
                    <a:pt x="352" y="69"/>
                    <a:pt x="351" y="70"/>
                    <a:pt x="350" y="72"/>
                  </a:cubicBezTo>
                  <a:cubicBezTo>
                    <a:pt x="348" y="70"/>
                    <a:pt x="351" y="70"/>
                    <a:pt x="350" y="69"/>
                  </a:cubicBezTo>
                  <a:cubicBezTo>
                    <a:pt x="349" y="68"/>
                    <a:pt x="349" y="69"/>
                    <a:pt x="348" y="70"/>
                  </a:cubicBezTo>
                  <a:cubicBezTo>
                    <a:pt x="349" y="71"/>
                    <a:pt x="348" y="71"/>
                    <a:pt x="348" y="72"/>
                  </a:cubicBezTo>
                  <a:cubicBezTo>
                    <a:pt x="348" y="73"/>
                    <a:pt x="347" y="71"/>
                    <a:pt x="347" y="73"/>
                  </a:cubicBezTo>
                  <a:cubicBezTo>
                    <a:pt x="348" y="74"/>
                    <a:pt x="349" y="71"/>
                    <a:pt x="350" y="73"/>
                  </a:cubicBezTo>
                  <a:cubicBezTo>
                    <a:pt x="351" y="72"/>
                    <a:pt x="353" y="71"/>
                    <a:pt x="354" y="71"/>
                  </a:cubicBezTo>
                  <a:cubicBezTo>
                    <a:pt x="355" y="72"/>
                    <a:pt x="353" y="71"/>
                    <a:pt x="353" y="72"/>
                  </a:cubicBezTo>
                  <a:cubicBezTo>
                    <a:pt x="352" y="73"/>
                    <a:pt x="354" y="73"/>
                    <a:pt x="354" y="72"/>
                  </a:cubicBezTo>
                  <a:cubicBezTo>
                    <a:pt x="355" y="78"/>
                    <a:pt x="346" y="73"/>
                    <a:pt x="342" y="76"/>
                  </a:cubicBezTo>
                  <a:cubicBezTo>
                    <a:pt x="342" y="76"/>
                    <a:pt x="343" y="77"/>
                    <a:pt x="343" y="77"/>
                  </a:cubicBezTo>
                  <a:cubicBezTo>
                    <a:pt x="343" y="78"/>
                    <a:pt x="344" y="76"/>
                    <a:pt x="345" y="77"/>
                  </a:cubicBezTo>
                  <a:cubicBezTo>
                    <a:pt x="345" y="78"/>
                    <a:pt x="343" y="80"/>
                    <a:pt x="342" y="78"/>
                  </a:cubicBezTo>
                  <a:cubicBezTo>
                    <a:pt x="343" y="80"/>
                    <a:pt x="340" y="82"/>
                    <a:pt x="339" y="80"/>
                  </a:cubicBezTo>
                  <a:cubicBezTo>
                    <a:pt x="339" y="80"/>
                    <a:pt x="341" y="79"/>
                    <a:pt x="341" y="80"/>
                  </a:cubicBezTo>
                  <a:cubicBezTo>
                    <a:pt x="341" y="78"/>
                    <a:pt x="342" y="78"/>
                    <a:pt x="342" y="76"/>
                  </a:cubicBezTo>
                  <a:cubicBezTo>
                    <a:pt x="341" y="75"/>
                    <a:pt x="341" y="75"/>
                    <a:pt x="340" y="74"/>
                  </a:cubicBezTo>
                  <a:cubicBezTo>
                    <a:pt x="341" y="73"/>
                    <a:pt x="343" y="74"/>
                    <a:pt x="345" y="71"/>
                  </a:cubicBezTo>
                  <a:cubicBezTo>
                    <a:pt x="344" y="70"/>
                    <a:pt x="345" y="70"/>
                    <a:pt x="343" y="69"/>
                  </a:cubicBezTo>
                  <a:cubicBezTo>
                    <a:pt x="343" y="70"/>
                    <a:pt x="344" y="71"/>
                    <a:pt x="343" y="72"/>
                  </a:cubicBezTo>
                  <a:cubicBezTo>
                    <a:pt x="341" y="72"/>
                    <a:pt x="339" y="72"/>
                    <a:pt x="337" y="73"/>
                  </a:cubicBezTo>
                  <a:cubicBezTo>
                    <a:pt x="338" y="73"/>
                    <a:pt x="338" y="74"/>
                    <a:pt x="338" y="75"/>
                  </a:cubicBezTo>
                  <a:cubicBezTo>
                    <a:pt x="339" y="75"/>
                    <a:pt x="340" y="75"/>
                    <a:pt x="340" y="75"/>
                  </a:cubicBezTo>
                  <a:cubicBezTo>
                    <a:pt x="340" y="76"/>
                    <a:pt x="339" y="76"/>
                    <a:pt x="339" y="77"/>
                  </a:cubicBezTo>
                  <a:cubicBezTo>
                    <a:pt x="338" y="77"/>
                    <a:pt x="339" y="76"/>
                    <a:pt x="339" y="76"/>
                  </a:cubicBezTo>
                  <a:cubicBezTo>
                    <a:pt x="337" y="75"/>
                    <a:pt x="339" y="78"/>
                    <a:pt x="337" y="77"/>
                  </a:cubicBezTo>
                  <a:cubicBezTo>
                    <a:pt x="337" y="76"/>
                    <a:pt x="337" y="75"/>
                    <a:pt x="337" y="74"/>
                  </a:cubicBezTo>
                  <a:cubicBezTo>
                    <a:pt x="335" y="77"/>
                    <a:pt x="331" y="75"/>
                    <a:pt x="329" y="77"/>
                  </a:cubicBezTo>
                  <a:cubicBezTo>
                    <a:pt x="329" y="77"/>
                    <a:pt x="329" y="76"/>
                    <a:pt x="328" y="75"/>
                  </a:cubicBezTo>
                  <a:cubicBezTo>
                    <a:pt x="327" y="76"/>
                    <a:pt x="326" y="75"/>
                    <a:pt x="325" y="77"/>
                  </a:cubicBezTo>
                  <a:cubicBezTo>
                    <a:pt x="326" y="78"/>
                    <a:pt x="327" y="78"/>
                    <a:pt x="327" y="79"/>
                  </a:cubicBezTo>
                  <a:cubicBezTo>
                    <a:pt x="326" y="80"/>
                    <a:pt x="324" y="79"/>
                    <a:pt x="323" y="80"/>
                  </a:cubicBezTo>
                  <a:cubicBezTo>
                    <a:pt x="322" y="79"/>
                    <a:pt x="324" y="76"/>
                    <a:pt x="325" y="78"/>
                  </a:cubicBezTo>
                  <a:cubicBezTo>
                    <a:pt x="324" y="77"/>
                    <a:pt x="325" y="76"/>
                    <a:pt x="325" y="75"/>
                  </a:cubicBezTo>
                  <a:cubicBezTo>
                    <a:pt x="324" y="78"/>
                    <a:pt x="322" y="77"/>
                    <a:pt x="320" y="79"/>
                  </a:cubicBezTo>
                  <a:cubicBezTo>
                    <a:pt x="321" y="80"/>
                    <a:pt x="321" y="78"/>
                    <a:pt x="322" y="79"/>
                  </a:cubicBezTo>
                  <a:cubicBezTo>
                    <a:pt x="322" y="80"/>
                    <a:pt x="320" y="79"/>
                    <a:pt x="320" y="81"/>
                  </a:cubicBezTo>
                  <a:cubicBezTo>
                    <a:pt x="319" y="80"/>
                    <a:pt x="319" y="80"/>
                    <a:pt x="319" y="79"/>
                  </a:cubicBezTo>
                  <a:cubicBezTo>
                    <a:pt x="319" y="83"/>
                    <a:pt x="316" y="79"/>
                    <a:pt x="314" y="81"/>
                  </a:cubicBezTo>
                  <a:cubicBezTo>
                    <a:pt x="313" y="79"/>
                    <a:pt x="316" y="79"/>
                    <a:pt x="316" y="77"/>
                  </a:cubicBezTo>
                  <a:cubicBezTo>
                    <a:pt x="316" y="77"/>
                    <a:pt x="316" y="78"/>
                    <a:pt x="315" y="78"/>
                  </a:cubicBezTo>
                  <a:cubicBezTo>
                    <a:pt x="314" y="77"/>
                    <a:pt x="316" y="76"/>
                    <a:pt x="315" y="76"/>
                  </a:cubicBezTo>
                  <a:cubicBezTo>
                    <a:pt x="314" y="77"/>
                    <a:pt x="312" y="76"/>
                    <a:pt x="313" y="78"/>
                  </a:cubicBezTo>
                  <a:cubicBezTo>
                    <a:pt x="312" y="79"/>
                    <a:pt x="311" y="77"/>
                    <a:pt x="310" y="78"/>
                  </a:cubicBezTo>
                  <a:cubicBezTo>
                    <a:pt x="310" y="77"/>
                    <a:pt x="310" y="76"/>
                    <a:pt x="311" y="76"/>
                  </a:cubicBezTo>
                  <a:cubicBezTo>
                    <a:pt x="311" y="74"/>
                    <a:pt x="308" y="79"/>
                    <a:pt x="307" y="75"/>
                  </a:cubicBezTo>
                  <a:cubicBezTo>
                    <a:pt x="306" y="77"/>
                    <a:pt x="306" y="77"/>
                    <a:pt x="306" y="77"/>
                  </a:cubicBezTo>
                  <a:cubicBezTo>
                    <a:pt x="306" y="78"/>
                    <a:pt x="306" y="79"/>
                    <a:pt x="307" y="79"/>
                  </a:cubicBezTo>
                  <a:cubicBezTo>
                    <a:pt x="306" y="80"/>
                    <a:pt x="306" y="79"/>
                    <a:pt x="305" y="78"/>
                  </a:cubicBezTo>
                  <a:cubicBezTo>
                    <a:pt x="304" y="81"/>
                    <a:pt x="302" y="78"/>
                    <a:pt x="299" y="77"/>
                  </a:cubicBezTo>
                  <a:cubicBezTo>
                    <a:pt x="297" y="79"/>
                    <a:pt x="293" y="77"/>
                    <a:pt x="291" y="78"/>
                  </a:cubicBezTo>
                  <a:cubicBezTo>
                    <a:pt x="291" y="80"/>
                    <a:pt x="292" y="79"/>
                    <a:pt x="293" y="79"/>
                  </a:cubicBezTo>
                  <a:cubicBezTo>
                    <a:pt x="293" y="81"/>
                    <a:pt x="290" y="81"/>
                    <a:pt x="289" y="81"/>
                  </a:cubicBezTo>
                  <a:cubicBezTo>
                    <a:pt x="288" y="79"/>
                    <a:pt x="291" y="81"/>
                    <a:pt x="290" y="79"/>
                  </a:cubicBezTo>
                  <a:cubicBezTo>
                    <a:pt x="289" y="78"/>
                    <a:pt x="288" y="78"/>
                    <a:pt x="288" y="77"/>
                  </a:cubicBezTo>
                  <a:cubicBezTo>
                    <a:pt x="288" y="78"/>
                    <a:pt x="287" y="80"/>
                    <a:pt x="286" y="81"/>
                  </a:cubicBezTo>
                  <a:cubicBezTo>
                    <a:pt x="285" y="82"/>
                    <a:pt x="285" y="80"/>
                    <a:pt x="284" y="79"/>
                  </a:cubicBezTo>
                  <a:cubicBezTo>
                    <a:pt x="283" y="79"/>
                    <a:pt x="281" y="81"/>
                    <a:pt x="281" y="79"/>
                  </a:cubicBezTo>
                  <a:cubicBezTo>
                    <a:pt x="279" y="81"/>
                    <a:pt x="277" y="80"/>
                    <a:pt x="275" y="80"/>
                  </a:cubicBezTo>
                  <a:cubicBezTo>
                    <a:pt x="274" y="79"/>
                    <a:pt x="276" y="78"/>
                    <a:pt x="275" y="77"/>
                  </a:cubicBezTo>
                  <a:cubicBezTo>
                    <a:pt x="273" y="78"/>
                    <a:pt x="275" y="79"/>
                    <a:pt x="274" y="80"/>
                  </a:cubicBezTo>
                  <a:cubicBezTo>
                    <a:pt x="273" y="81"/>
                    <a:pt x="273" y="79"/>
                    <a:pt x="272" y="78"/>
                  </a:cubicBezTo>
                  <a:cubicBezTo>
                    <a:pt x="271" y="78"/>
                    <a:pt x="270" y="77"/>
                    <a:pt x="270" y="78"/>
                  </a:cubicBezTo>
                  <a:cubicBezTo>
                    <a:pt x="270" y="77"/>
                    <a:pt x="269" y="76"/>
                    <a:pt x="268" y="75"/>
                  </a:cubicBezTo>
                  <a:cubicBezTo>
                    <a:pt x="268" y="76"/>
                    <a:pt x="268" y="77"/>
                    <a:pt x="268" y="76"/>
                  </a:cubicBezTo>
                  <a:cubicBezTo>
                    <a:pt x="267" y="77"/>
                    <a:pt x="268" y="76"/>
                    <a:pt x="269" y="77"/>
                  </a:cubicBezTo>
                  <a:cubicBezTo>
                    <a:pt x="268" y="79"/>
                    <a:pt x="267" y="78"/>
                    <a:pt x="267" y="78"/>
                  </a:cubicBezTo>
                  <a:cubicBezTo>
                    <a:pt x="266" y="78"/>
                    <a:pt x="268" y="79"/>
                    <a:pt x="268" y="78"/>
                  </a:cubicBezTo>
                  <a:cubicBezTo>
                    <a:pt x="268" y="79"/>
                    <a:pt x="268" y="80"/>
                    <a:pt x="268" y="81"/>
                  </a:cubicBezTo>
                  <a:cubicBezTo>
                    <a:pt x="267" y="81"/>
                    <a:pt x="267" y="80"/>
                    <a:pt x="266" y="82"/>
                  </a:cubicBezTo>
                  <a:cubicBezTo>
                    <a:pt x="265" y="80"/>
                    <a:pt x="266" y="80"/>
                    <a:pt x="266" y="79"/>
                  </a:cubicBezTo>
                  <a:cubicBezTo>
                    <a:pt x="265" y="78"/>
                    <a:pt x="265" y="80"/>
                    <a:pt x="265" y="81"/>
                  </a:cubicBezTo>
                  <a:cubicBezTo>
                    <a:pt x="264" y="82"/>
                    <a:pt x="263" y="81"/>
                    <a:pt x="261" y="81"/>
                  </a:cubicBezTo>
                  <a:cubicBezTo>
                    <a:pt x="261" y="80"/>
                    <a:pt x="262" y="79"/>
                    <a:pt x="262" y="78"/>
                  </a:cubicBezTo>
                  <a:cubicBezTo>
                    <a:pt x="261" y="78"/>
                    <a:pt x="259" y="75"/>
                    <a:pt x="258" y="76"/>
                  </a:cubicBezTo>
                  <a:cubicBezTo>
                    <a:pt x="257" y="74"/>
                    <a:pt x="257" y="73"/>
                    <a:pt x="254" y="73"/>
                  </a:cubicBezTo>
                  <a:cubicBezTo>
                    <a:pt x="255" y="74"/>
                    <a:pt x="256" y="74"/>
                    <a:pt x="256" y="75"/>
                  </a:cubicBezTo>
                  <a:cubicBezTo>
                    <a:pt x="255" y="76"/>
                    <a:pt x="254" y="75"/>
                    <a:pt x="253" y="75"/>
                  </a:cubicBezTo>
                  <a:cubicBezTo>
                    <a:pt x="253" y="76"/>
                    <a:pt x="254" y="77"/>
                    <a:pt x="253" y="77"/>
                  </a:cubicBezTo>
                  <a:cubicBezTo>
                    <a:pt x="254" y="77"/>
                    <a:pt x="256" y="79"/>
                    <a:pt x="256" y="77"/>
                  </a:cubicBezTo>
                  <a:cubicBezTo>
                    <a:pt x="256" y="78"/>
                    <a:pt x="257" y="79"/>
                    <a:pt x="256" y="80"/>
                  </a:cubicBezTo>
                  <a:cubicBezTo>
                    <a:pt x="255" y="80"/>
                    <a:pt x="255" y="78"/>
                    <a:pt x="254" y="80"/>
                  </a:cubicBezTo>
                  <a:cubicBezTo>
                    <a:pt x="253" y="79"/>
                    <a:pt x="255" y="79"/>
                    <a:pt x="254" y="78"/>
                  </a:cubicBezTo>
                  <a:cubicBezTo>
                    <a:pt x="254" y="80"/>
                    <a:pt x="252" y="80"/>
                    <a:pt x="251" y="79"/>
                  </a:cubicBezTo>
                  <a:cubicBezTo>
                    <a:pt x="251" y="80"/>
                    <a:pt x="252" y="81"/>
                    <a:pt x="252" y="80"/>
                  </a:cubicBezTo>
                  <a:cubicBezTo>
                    <a:pt x="252" y="81"/>
                    <a:pt x="252" y="81"/>
                    <a:pt x="251" y="82"/>
                  </a:cubicBezTo>
                  <a:cubicBezTo>
                    <a:pt x="251" y="81"/>
                    <a:pt x="249" y="80"/>
                    <a:pt x="250" y="79"/>
                  </a:cubicBezTo>
                  <a:cubicBezTo>
                    <a:pt x="249" y="79"/>
                    <a:pt x="247" y="81"/>
                    <a:pt x="248" y="79"/>
                  </a:cubicBezTo>
                  <a:cubicBezTo>
                    <a:pt x="247" y="78"/>
                    <a:pt x="247" y="82"/>
                    <a:pt x="245" y="81"/>
                  </a:cubicBezTo>
                  <a:cubicBezTo>
                    <a:pt x="245" y="81"/>
                    <a:pt x="246" y="80"/>
                    <a:pt x="246" y="79"/>
                  </a:cubicBezTo>
                  <a:cubicBezTo>
                    <a:pt x="245" y="79"/>
                    <a:pt x="242" y="77"/>
                    <a:pt x="242" y="80"/>
                  </a:cubicBezTo>
                  <a:cubicBezTo>
                    <a:pt x="241" y="80"/>
                    <a:pt x="239" y="79"/>
                    <a:pt x="240" y="78"/>
                  </a:cubicBezTo>
                  <a:cubicBezTo>
                    <a:pt x="238" y="79"/>
                    <a:pt x="235" y="81"/>
                    <a:pt x="235" y="85"/>
                  </a:cubicBezTo>
                  <a:cubicBezTo>
                    <a:pt x="234" y="85"/>
                    <a:pt x="233" y="85"/>
                    <a:pt x="233" y="85"/>
                  </a:cubicBezTo>
                  <a:cubicBezTo>
                    <a:pt x="232" y="84"/>
                    <a:pt x="234" y="83"/>
                    <a:pt x="232" y="82"/>
                  </a:cubicBezTo>
                  <a:cubicBezTo>
                    <a:pt x="233" y="80"/>
                    <a:pt x="233" y="81"/>
                    <a:pt x="234" y="82"/>
                  </a:cubicBezTo>
                  <a:cubicBezTo>
                    <a:pt x="235" y="81"/>
                    <a:pt x="236" y="79"/>
                    <a:pt x="235" y="78"/>
                  </a:cubicBezTo>
                  <a:cubicBezTo>
                    <a:pt x="234" y="79"/>
                    <a:pt x="235" y="79"/>
                    <a:pt x="235" y="79"/>
                  </a:cubicBezTo>
                  <a:cubicBezTo>
                    <a:pt x="234" y="80"/>
                    <a:pt x="233" y="81"/>
                    <a:pt x="232" y="80"/>
                  </a:cubicBezTo>
                  <a:cubicBezTo>
                    <a:pt x="232" y="79"/>
                    <a:pt x="233" y="80"/>
                    <a:pt x="233" y="78"/>
                  </a:cubicBezTo>
                  <a:cubicBezTo>
                    <a:pt x="233" y="77"/>
                    <a:pt x="232" y="79"/>
                    <a:pt x="231" y="78"/>
                  </a:cubicBezTo>
                  <a:cubicBezTo>
                    <a:pt x="231" y="81"/>
                    <a:pt x="228" y="79"/>
                    <a:pt x="226" y="77"/>
                  </a:cubicBezTo>
                  <a:cubicBezTo>
                    <a:pt x="225" y="78"/>
                    <a:pt x="224" y="81"/>
                    <a:pt x="226" y="81"/>
                  </a:cubicBezTo>
                  <a:cubicBezTo>
                    <a:pt x="226" y="79"/>
                    <a:pt x="227" y="80"/>
                    <a:pt x="228" y="80"/>
                  </a:cubicBezTo>
                  <a:cubicBezTo>
                    <a:pt x="228" y="81"/>
                    <a:pt x="227" y="81"/>
                    <a:pt x="227" y="81"/>
                  </a:cubicBezTo>
                  <a:cubicBezTo>
                    <a:pt x="228" y="82"/>
                    <a:pt x="230" y="81"/>
                    <a:pt x="232" y="82"/>
                  </a:cubicBezTo>
                  <a:cubicBezTo>
                    <a:pt x="228" y="84"/>
                    <a:pt x="221" y="82"/>
                    <a:pt x="216" y="84"/>
                  </a:cubicBezTo>
                  <a:cubicBezTo>
                    <a:pt x="215" y="83"/>
                    <a:pt x="216" y="83"/>
                    <a:pt x="216" y="83"/>
                  </a:cubicBezTo>
                  <a:cubicBezTo>
                    <a:pt x="215" y="82"/>
                    <a:pt x="215" y="82"/>
                    <a:pt x="214" y="83"/>
                  </a:cubicBezTo>
                  <a:cubicBezTo>
                    <a:pt x="214" y="81"/>
                    <a:pt x="213" y="83"/>
                    <a:pt x="212" y="82"/>
                  </a:cubicBezTo>
                  <a:cubicBezTo>
                    <a:pt x="211" y="81"/>
                    <a:pt x="214" y="80"/>
                    <a:pt x="212" y="80"/>
                  </a:cubicBezTo>
                  <a:cubicBezTo>
                    <a:pt x="211" y="82"/>
                    <a:pt x="211" y="80"/>
                    <a:pt x="209" y="80"/>
                  </a:cubicBezTo>
                  <a:cubicBezTo>
                    <a:pt x="208" y="82"/>
                    <a:pt x="207" y="83"/>
                    <a:pt x="205" y="81"/>
                  </a:cubicBezTo>
                  <a:cubicBezTo>
                    <a:pt x="205" y="82"/>
                    <a:pt x="204" y="81"/>
                    <a:pt x="203" y="83"/>
                  </a:cubicBezTo>
                  <a:cubicBezTo>
                    <a:pt x="200" y="78"/>
                    <a:pt x="195" y="82"/>
                    <a:pt x="190" y="79"/>
                  </a:cubicBezTo>
                  <a:cubicBezTo>
                    <a:pt x="190" y="81"/>
                    <a:pt x="189" y="82"/>
                    <a:pt x="188" y="80"/>
                  </a:cubicBezTo>
                  <a:cubicBezTo>
                    <a:pt x="187" y="81"/>
                    <a:pt x="188" y="82"/>
                    <a:pt x="188" y="82"/>
                  </a:cubicBezTo>
                  <a:cubicBezTo>
                    <a:pt x="187" y="83"/>
                    <a:pt x="187" y="83"/>
                    <a:pt x="187" y="82"/>
                  </a:cubicBezTo>
                  <a:cubicBezTo>
                    <a:pt x="187" y="81"/>
                    <a:pt x="186" y="80"/>
                    <a:pt x="187" y="79"/>
                  </a:cubicBezTo>
                  <a:cubicBezTo>
                    <a:pt x="186" y="78"/>
                    <a:pt x="187" y="82"/>
                    <a:pt x="185" y="80"/>
                  </a:cubicBezTo>
                  <a:cubicBezTo>
                    <a:pt x="185" y="82"/>
                    <a:pt x="184" y="82"/>
                    <a:pt x="183" y="82"/>
                  </a:cubicBezTo>
                  <a:cubicBezTo>
                    <a:pt x="182" y="81"/>
                    <a:pt x="183" y="80"/>
                    <a:pt x="184" y="79"/>
                  </a:cubicBezTo>
                  <a:cubicBezTo>
                    <a:pt x="181" y="81"/>
                    <a:pt x="177" y="80"/>
                    <a:pt x="176" y="84"/>
                  </a:cubicBezTo>
                  <a:cubicBezTo>
                    <a:pt x="174" y="84"/>
                    <a:pt x="174" y="83"/>
                    <a:pt x="173" y="83"/>
                  </a:cubicBezTo>
                  <a:cubicBezTo>
                    <a:pt x="173" y="82"/>
                    <a:pt x="174" y="81"/>
                    <a:pt x="173" y="80"/>
                  </a:cubicBezTo>
                  <a:cubicBezTo>
                    <a:pt x="172" y="81"/>
                    <a:pt x="172" y="82"/>
                    <a:pt x="173" y="83"/>
                  </a:cubicBezTo>
                  <a:cubicBezTo>
                    <a:pt x="171" y="82"/>
                    <a:pt x="172" y="83"/>
                    <a:pt x="171" y="84"/>
                  </a:cubicBezTo>
                  <a:cubicBezTo>
                    <a:pt x="170" y="82"/>
                    <a:pt x="171" y="80"/>
                    <a:pt x="173" y="80"/>
                  </a:cubicBezTo>
                  <a:cubicBezTo>
                    <a:pt x="172" y="79"/>
                    <a:pt x="172" y="79"/>
                    <a:pt x="173" y="79"/>
                  </a:cubicBezTo>
                  <a:cubicBezTo>
                    <a:pt x="171" y="77"/>
                    <a:pt x="168" y="75"/>
                    <a:pt x="165" y="79"/>
                  </a:cubicBezTo>
                  <a:cubicBezTo>
                    <a:pt x="165" y="78"/>
                    <a:pt x="167" y="77"/>
                    <a:pt x="165" y="76"/>
                  </a:cubicBezTo>
                  <a:cubicBezTo>
                    <a:pt x="165" y="78"/>
                    <a:pt x="162" y="76"/>
                    <a:pt x="160" y="76"/>
                  </a:cubicBezTo>
                  <a:cubicBezTo>
                    <a:pt x="160" y="76"/>
                    <a:pt x="160" y="77"/>
                    <a:pt x="159" y="78"/>
                  </a:cubicBezTo>
                  <a:cubicBezTo>
                    <a:pt x="159" y="77"/>
                    <a:pt x="160" y="76"/>
                    <a:pt x="159" y="76"/>
                  </a:cubicBezTo>
                  <a:cubicBezTo>
                    <a:pt x="158" y="76"/>
                    <a:pt x="159" y="76"/>
                    <a:pt x="158" y="77"/>
                  </a:cubicBezTo>
                  <a:cubicBezTo>
                    <a:pt x="158" y="77"/>
                    <a:pt x="159" y="76"/>
                    <a:pt x="158" y="76"/>
                  </a:cubicBezTo>
                  <a:cubicBezTo>
                    <a:pt x="157" y="74"/>
                    <a:pt x="156" y="76"/>
                    <a:pt x="156" y="77"/>
                  </a:cubicBezTo>
                  <a:cubicBezTo>
                    <a:pt x="156" y="77"/>
                    <a:pt x="156" y="77"/>
                    <a:pt x="155" y="77"/>
                  </a:cubicBezTo>
                  <a:cubicBezTo>
                    <a:pt x="155" y="76"/>
                    <a:pt x="156" y="76"/>
                    <a:pt x="156" y="75"/>
                  </a:cubicBezTo>
                  <a:cubicBezTo>
                    <a:pt x="153" y="75"/>
                    <a:pt x="150" y="73"/>
                    <a:pt x="148" y="75"/>
                  </a:cubicBezTo>
                  <a:cubicBezTo>
                    <a:pt x="146" y="73"/>
                    <a:pt x="146" y="76"/>
                    <a:pt x="145" y="74"/>
                  </a:cubicBezTo>
                  <a:cubicBezTo>
                    <a:pt x="144" y="77"/>
                    <a:pt x="143" y="77"/>
                    <a:pt x="141" y="78"/>
                  </a:cubicBezTo>
                  <a:cubicBezTo>
                    <a:pt x="142" y="79"/>
                    <a:pt x="142" y="79"/>
                    <a:pt x="143" y="79"/>
                  </a:cubicBezTo>
                  <a:cubicBezTo>
                    <a:pt x="142" y="80"/>
                    <a:pt x="141" y="78"/>
                    <a:pt x="140" y="79"/>
                  </a:cubicBezTo>
                  <a:cubicBezTo>
                    <a:pt x="140" y="79"/>
                    <a:pt x="141" y="78"/>
                    <a:pt x="141" y="78"/>
                  </a:cubicBezTo>
                  <a:cubicBezTo>
                    <a:pt x="139" y="78"/>
                    <a:pt x="138" y="76"/>
                    <a:pt x="136" y="76"/>
                  </a:cubicBezTo>
                  <a:cubicBezTo>
                    <a:pt x="136" y="76"/>
                    <a:pt x="136" y="75"/>
                    <a:pt x="137" y="75"/>
                  </a:cubicBezTo>
                  <a:cubicBezTo>
                    <a:pt x="136" y="75"/>
                    <a:pt x="135" y="74"/>
                    <a:pt x="134" y="75"/>
                  </a:cubicBezTo>
                  <a:cubicBezTo>
                    <a:pt x="133" y="79"/>
                    <a:pt x="128" y="73"/>
                    <a:pt x="126" y="75"/>
                  </a:cubicBezTo>
                  <a:cubicBezTo>
                    <a:pt x="129" y="76"/>
                    <a:pt x="132" y="77"/>
                    <a:pt x="135" y="78"/>
                  </a:cubicBezTo>
                  <a:cubicBezTo>
                    <a:pt x="134" y="79"/>
                    <a:pt x="133" y="78"/>
                    <a:pt x="132" y="78"/>
                  </a:cubicBezTo>
                  <a:cubicBezTo>
                    <a:pt x="131" y="79"/>
                    <a:pt x="133" y="78"/>
                    <a:pt x="133" y="79"/>
                  </a:cubicBezTo>
                  <a:cubicBezTo>
                    <a:pt x="132" y="81"/>
                    <a:pt x="132" y="81"/>
                    <a:pt x="132" y="81"/>
                  </a:cubicBezTo>
                  <a:cubicBezTo>
                    <a:pt x="131" y="80"/>
                    <a:pt x="132" y="79"/>
                    <a:pt x="131" y="79"/>
                  </a:cubicBezTo>
                  <a:cubicBezTo>
                    <a:pt x="129" y="80"/>
                    <a:pt x="129" y="83"/>
                    <a:pt x="126" y="81"/>
                  </a:cubicBezTo>
                  <a:cubicBezTo>
                    <a:pt x="126" y="80"/>
                    <a:pt x="128" y="80"/>
                    <a:pt x="129" y="79"/>
                  </a:cubicBezTo>
                  <a:cubicBezTo>
                    <a:pt x="129" y="78"/>
                    <a:pt x="128" y="77"/>
                    <a:pt x="129" y="77"/>
                  </a:cubicBezTo>
                  <a:cubicBezTo>
                    <a:pt x="128" y="77"/>
                    <a:pt x="127" y="81"/>
                    <a:pt x="125" y="79"/>
                  </a:cubicBezTo>
                  <a:cubicBezTo>
                    <a:pt x="124" y="79"/>
                    <a:pt x="125" y="78"/>
                    <a:pt x="125" y="77"/>
                  </a:cubicBezTo>
                  <a:cubicBezTo>
                    <a:pt x="124" y="76"/>
                    <a:pt x="123" y="80"/>
                    <a:pt x="122" y="79"/>
                  </a:cubicBezTo>
                  <a:cubicBezTo>
                    <a:pt x="121" y="78"/>
                    <a:pt x="122" y="77"/>
                    <a:pt x="121" y="76"/>
                  </a:cubicBezTo>
                  <a:cubicBezTo>
                    <a:pt x="121" y="77"/>
                    <a:pt x="121" y="77"/>
                    <a:pt x="121" y="77"/>
                  </a:cubicBezTo>
                  <a:cubicBezTo>
                    <a:pt x="121" y="78"/>
                    <a:pt x="120" y="77"/>
                    <a:pt x="120" y="79"/>
                  </a:cubicBezTo>
                  <a:cubicBezTo>
                    <a:pt x="120" y="79"/>
                    <a:pt x="118" y="78"/>
                    <a:pt x="118" y="80"/>
                  </a:cubicBezTo>
                  <a:cubicBezTo>
                    <a:pt x="118" y="80"/>
                    <a:pt x="117" y="80"/>
                    <a:pt x="116" y="80"/>
                  </a:cubicBezTo>
                  <a:cubicBezTo>
                    <a:pt x="116" y="78"/>
                    <a:pt x="118" y="77"/>
                    <a:pt x="118" y="76"/>
                  </a:cubicBezTo>
                  <a:cubicBezTo>
                    <a:pt x="117" y="76"/>
                    <a:pt x="116" y="77"/>
                    <a:pt x="115" y="77"/>
                  </a:cubicBezTo>
                  <a:cubicBezTo>
                    <a:pt x="115" y="77"/>
                    <a:pt x="115" y="76"/>
                    <a:pt x="114" y="75"/>
                  </a:cubicBezTo>
                  <a:cubicBezTo>
                    <a:pt x="113" y="76"/>
                    <a:pt x="111" y="75"/>
                    <a:pt x="110" y="75"/>
                  </a:cubicBezTo>
                  <a:cubicBezTo>
                    <a:pt x="109" y="74"/>
                    <a:pt x="111" y="75"/>
                    <a:pt x="111" y="73"/>
                  </a:cubicBezTo>
                  <a:cubicBezTo>
                    <a:pt x="109" y="72"/>
                    <a:pt x="109" y="77"/>
                    <a:pt x="107" y="74"/>
                  </a:cubicBezTo>
                  <a:cubicBezTo>
                    <a:pt x="106" y="74"/>
                    <a:pt x="106" y="76"/>
                    <a:pt x="105" y="75"/>
                  </a:cubicBezTo>
                  <a:cubicBezTo>
                    <a:pt x="105" y="76"/>
                    <a:pt x="106" y="76"/>
                    <a:pt x="106" y="77"/>
                  </a:cubicBezTo>
                  <a:cubicBezTo>
                    <a:pt x="105" y="78"/>
                    <a:pt x="105" y="78"/>
                    <a:pt x="105" y="78"/>
                  </a:cubicBezTo>
                  <a:cubicBezTo>
                    <a:pt x="104" y="76"/>
                    <a:pt x="102" y="78"/>
                    <a:pt x="101" y="76"/>
                  </a:cubicBezTo>
                  <a:cubicBezTo>
                    <a:pt x="101" y="74"/>
                    <a:pt x="103" y="74"/>
                    <a:pt x="104" y="76"/>
                  </a:cubicBezTo>
                  <a:cubicBezTo>
                    <a:pt x="104" y="75"/>
                    <a:pt x="105" y="75"/>
                    <a:pt x="106" y="75"/>
                  </a:cubicBezTo>
                  <a:cubicBezTo>
                    <a:pt x="105" y="75"/>
                    <a:pt x="103" y="72"/>
                    <a:pt x="102" y="74"/>
                  </a:cubicBezTo>
                  <a:cubicBezTo>
                    <a:pt x="101" y="73"/>
                    <a:pt x="102" y="72"/>
                    <a:pt x="101" y="71"/>
                  </a:cubicBezTo>
                  <a:cubicBezTo>
                    <a:pt x="100" y="74"/>
                    <a:pt x="97" y="73"/>
                    <a:pt x="95" y="73"/>
                  </a:cubicBezTo>
                  <a:cubicBezTo>
                    <a:pt x="94" y="72"/>
                    <a:pt x="96" y="73"/>
                    <a:pt x="96" y="72"/>
                  </a:cubicBezTo>
                  <a:cubicBezTo>
                    <a:pt x="95" y="72"/>
                    <a:pt x="95" y="71"/>
                    <a:pt x="94" y="70"/>
                  </a:cubicBezTo>
                  <a:cubicBezTo>
                    <a:pt x="93" y="70"/>
                    <a:pt x="92" y="69"/>
                    <a:pt x="90" y="70"/>
                  </a:cubicBezTo>
                  <a:cubicBezTo>
                    <a:pt x="89" y="68"/>
                    <a:pt x="89" y="71"/>
                    <a:pt x="86" y="73"/>
                  </a:cubicBezTo>
                  <a:cubicBezTo>
                    <a:pt x="87" y="73"/>
                    <a:pt x="88" y="72"/>
                    <a:pt x="89" y="73"/>
                  </a:cubicBezTo>
                  <a:cubicBezTo>
                    <a:pt x="89" y="72"/>
                    <a:pt x="89" y="72"/>
                    <a:pt x="89" y="71"/>
                  </a:cubicBezTo>
                  <a:cubicBezTo>
                    <a:pt x="90" y="71"/>
                    <a:pt x="90" y="71"/>
                    <a:pt x="91" y="72"/>
                  </a:cubicBezTo>
                  <a:cubicBezTo>
                    <a:pt x="92" y="72"/>
                    <a:pt x="90" y="72"/>
                    <a:pt x="90" y="72"/>
                  </a:cubicBezTo>
                  <a:cubicBezTo>
                    <a:pt x="90" y="73"/>
                    <a:pt x="93" y="77"/>
                    <a:pt x="94" y="75"/>
                  </a:cubicBezTo>
                  <a:cubicBezTo>
                    <a:pt x="95" y="77"/>
                    <a:pt x="97" y="77"/>
                    <a:pt x="99" y="76"/>
                  </a:cubicBezTo>
                  <a:cubicBezTo>
                    <a:pt x="100" y="77"/>
                    <a:pt x="99" y="78"/>
                    <a:pt x="100" y="77"/>
                  </a:cubicBezTo>
                  <a:cubicBezTo>
                    <a:pt x="103" y="79"/>
                    <a:pt x="105" y="80"/>
                    <a:pt x="108" y="79"/>
                  </a:cubicBezTo>
                  <a:cubicBezTo>
                    <a:pt x="108" y="81"/>
                    <a:pt x="111" y="80"/>
                    <a:pt x="110" y="82"/>
                  </a:cubicBezTo>
                  <a:cubicBezTo>
                    <a:pt x="111" y="81"/>
                    <a:pt x="111" y="81"/>
                    <a:pt x="112" y="81"/>
                  </a:cubicBezTo>
                  <a:cubicBezTo>
                    <a:pt x="112" y="80"/>
                    <a:pt x="112" y="81"/>
                    <a:pt x="111" y="80"/>
                  </a:cubicBezTo>
                  <a:cubicBezTo>
                    <a:pt x="112" y="80"/>
                    <a:pt x="112" y="80"/>
                    <a:pt x="113" y="79"/>
                  </a:cubicBezTo>
                  <a:cubicBezTo>
                    <a:pt x="113" y="80"/>
                    <a:pt x="113" y="80"/>
                    <a:pt x="112" y="81"/>
                  </a:cubicBezTo>
                  <a:cubicBezTo>
                    <a:pt x="113" y="82"/>
                    <a:pt x="114" y="81"/>
                    <a:pt x="114" y="82"/>
                  </a:cubicBezTo>
                  <a:cubicBezTo>
                    <a:pt x="115" y="82"/>
                    <a:pt x="115" y="82"/>
                    <a:pt x="115" y="81"/>
                  </a:cubicBezTo>
                  <a:cubicBezTo>
                    <a:pt x="116" y="82"/>
                    <a:pt x="116" y="83"/>
                    <a:pt x="117" y="82"/>
                  </a:cubicBezTo>
                  <a:cubicBezTo>
                    <a:pt x="117" y="82"/>
                    <a:pt x="118" y="83"/>
                    <a:pt x="118" y="83"/>
                  </a:cubicBezTo>
                  <a:cubicBezTo>
                    <a:pt x="119" y="83"/>
                    <a:pt x="117" y="84"/>
                    <a:pt x="118" y="85"/>
                  </a:cubicBezTo>
                  <a:cubicBezTo>
                    <a:pt x="119" y="82"/>
                    <a:pt x="123" y="84"/>
                    <a:pt x="124" y="86"/>
                  </a:cubicBezTo>
                  <a:cubicBezTo>
                    <a:pt x="125" y="86"/>
                    <a:pt x="125" y="85"/>
                    <a:pt x="126" y="84"/>
                  </a:cubicBezTo>
                  <a:cubicBezTo>
                    <a:pt x="126" y="84"/>
                    <a:pt x="126" y="84"/>
                    <a:pt x="126" y="84"/>
                  </a:cubicBezTo>
                  <a:cubicBezTo>
                    <a:pt x="127" y="85"/>
                    <a:pt x="127" y="86"/>
                    <a:pt x="128" y="86"/>
                  </a:cubicBezTo>
                  <a:cubicBezTo>
                    <a:pt x="129" y="84"/>
                    <a:pt x="133" y="87"/>
                    <a:pt x="135" y="87"/>
                  </a:cubicBezTo>
                  <a:cubicBezTo>
                    <a:pt x="136" y="86"/>
                    <a:pt x="136" y="86"/>
                    <a:pt x="137" y="86"/>
                  </a:cubicBezTo>
                  <a:cubicBezTo>
                    <a:pt x="136" y="84"/>
                    <a:pt x="136" y="87"/>
                    <a:pt x="135" y="86"/>
                  </a:cubicBezTo>
                  <a:cubicBezTo>
                    <a:pt x="135" y="85"/>
                    <a:pt x="135" y="85"/>
                    <a:pt x="134" y="83"/>
                  </a:cubicBezTo>
                  <a:cubicBezTo>
                    <a:pt x="136" y="81"/>
                    <a:pt x="138" y="83"/>
                    <a:pt x="138" y="84"/>
                  </a:cubicBezTo>
                  <a:cubicBezTo>
                    <a:pt x="137" y="86"/>
                    <a:pt x="137" y="83"/>
                    <a:pt x="136" y="84"/>
                  </a:cubicBezTo>
                  <a:cubicBezTo>
                    <a:pt x="137" y="84"/>
                    <a:pt x="138" y="86"/>
                    <a:pt x="137" y="87"/>
                  </a:cubicBezTo>
                  <a:cubicBezTo>
                    <a:pt x="138" y="87"/>
                    <a:pt x="140" y="88"/>
                    <a:pt x="142" y="88"/>
                  </a:cubicBezTo>
                  <a:cubicBezTo>
                    <a:pt x="141" y="90"/>
                    <a:pt x="141" y="90"/>
                    <a:pt x="143" y="91"/>
                  </a:cubicBezTo>
                  <a:cubicBezTo>
                    <a:pt x="142" y="91"/>
                    <a:pt x="141" y="90"/>
                    <a:pt x="140" y="89"/>
                  </a:cubicBezTo>
                  <a:cubicBezTo>
                    <a:pt x="140" y="90"/>
                    <a:pt x="141" y="90"/>
                    <a:pt x="140" y="91"/>
                  </a:cubicBezTo>
                  <a:cubicBezTo>
                    <a:pt x="141" y="91"/>
                    <a:pt x="142" y="92"/>
                    <a:pt x="143" y="92"/>
                  </a:cubicBezTo>
                  <a:cubicBezTo>
                    <a:pt x="144" y="91"/>
                    <a:pt x="143" y="90"/>
                    <a:pt x="142" y="89"/>
                  </a:cubicBezTo>
                  <a:cubicBezTo>
                    <a:pt x="143" y="88"/>
                    <a:pt x="145" y="90"/>
                    <a:pt x="146" y="88"/>
                  </a:cubicBezTo>
                  <a:cubicBezTo>
                    <a:pt x="147" y="87"/>
                    <a:pt x="146" y="86"/>
                    <a:pt x="146" y="85"/>
                  </a:cubicBezTo>
                  <a:cubicBezTo>
                    <a:pt x="148" y="85"/>
                    <a:pt x="146" y="87"/>
                    <a:pt x="148" y="88"/>
                  </a:cubicBezTo>
                  <a:cubicBezTo>
                    <a:pt x="148" y="88"/>
                    <a:pt x="147" y="88"/>
                    <a:pt x="147" y="89"/>
                  </a:cubicBezTo>
                  <a:cubicBezTo>
                    <a:pt x="148" y="91"/>
                    <a:pt x="152" y="90"/>
                    <a:pt x="154" y="92"/>
                  </a:cubicBezTo>
                  <a:cubicBezTo>
                    <a:pt x="156" y="90"/>
                    <a:pt x="158" y="92"/>
                    <a:pt x="160" y="92"/>
                  </a:cubicBezTo>
                  <a:cubicBezTo>
                    <a:pt x="161" y="94"/>
                    <a:pt x="159" y="93"/>
                    <a:pt x="158" y="95"/>
                  </a:cubicBezTo>
                  <a:cubicBezTo>
                    <a:pt x="160" y="97"/>
                    <a:pt x="160" y="93"/>
                    <a:pt x="161" y="96"/>
                  </a:cubicBezTo>
                  <a:cubicBezTo>
                    <a:pt x="161" y="95"/>
                    <a:pt x="161" y="94"/>
                    <a:pt x="161" y="93"/>
                  </a:cubicBezTo>
                  <a:cubicBezTo>
                    <a:pt x="163" y="92"/>
                    <a:pt x="164" y="93"/>
                    <a:pt x="166" y="93"/>
                  </a:cubicBezTo>
                  <a:cubicBezTo>
                    <a:pt x="167" y="91"/>
                    <a:pt x="169" y="92"/>
                    <a:pt x="170" y="92"/>
                  </a:cubicBezTo>
                  <a:cubicBezTo>
                    <a:pt x="170" y="93"/>
                    <a:pt x="170" y="93"/>
                    <a:pt x="170" y="93"/>
                  </a:cubicBezTo>
                  <a:cubicBezTo>
                    <a:pt x="169" y="94"/>
                    <a:pt x="169" y="93"/>
                    <a:pt x="168" y="92"/>
                  </a:cubicBezTo>
                  <a:cubicBezTo>
                    <a:pt x="168" y="93"/>
                    <a:pt x="168" y="93"/>
                    <a:pt x="168" y="93"/>
                  </a:cubicBezTo>
                  <a:cubicBezTo>
                    <a:pt x="167" y="94"/>
                    <a:pt x="167" y="94"/>
                    <a:pt x="167" y="94"/>
                  </a:cubicBezTo>
                  <a:cubicBezTo>
                    <a:pt x="168" y="95"/>
                    <a:pt x="169" y="93"/>
                    <a:pt x="170" y="95"/>
                  </a:cubicBezTo>
                  <a:cubicBezTo>
                    <a:pt x="170" y="96"/>
                    <a:pt x="169" y="95"/>
                    <a:pt x="168" y="95"/>
                  </a:cubicBezTo>
                  <a:cubicBezTo>
                    <a:pt x="168" y="97"/>
                    <a:pt x="170" y="96"/>
                    <a:pt x="171" y="97"/>
                  </a:cubicBezTo>
                  <a:cubicBezTo>
                    <a:pt x="169" y="100"/>
                    <a:pt x="173" y="97"/>
                    <a:pt x="174" y="99"/>
                  </a:cubicBezTo>
                  <a:cubicBezTo>
                    <a:pt x="174" y="97"/>
                    <a:pt x="174" y="96"/>
                    <a:pt x="175" y="96"/>
                  </a:cubicBezTo>
                  <a:cubicBezTo>
                    <a:pt x="175" y="97"/>
                    <a:pt x="176" y="97"/>
                    <a:pt x="176" y="99"/>
                  </a:cubicBezTo>
                  <a:cubicBezTo>
                    <a:pt x="177" y="99"/>
                    <a:pt x="177" y="99"/>
                    <a:pt x="177" y="99"/>
                  </a:cubicBezTo>
                  <a:cubicBezTo>
                    <a:pt x="177" y="97"/>
                    <a:pt x="178" y="97"/>
                    <a:pt x="179" y="96"/>
                  </a:cubicBezTo>
                  <a:cubicBezTo>
                    <a:pt x="179" y="96"/>
                    <a:pt x="182" y="98"/>
                    <a:pt x="183" y="96"/>
                  </a:cubicBezTo>
                  <a:cubicBezTo>
                    <a:pt x="184" y="97"/>
                    <a:pt x="183" y="98"/>
                    <a:pt x="183" y="99"/>
                  </a:cubicBezTo>
                  <a:cubicBezTo>
                    <a:pt x="185" y="99"/>
                    <a:pt x="186" y="100"/>
                    <a:pt x="187" y="101"/>
                  </a:cubicBezTo>
                  <a:cubicBezTo>
                    <a:pt x="188" y="99"/>
                    <a:pt x="188" y="99"/>
                    <a:pt x="188" y="99"/>
                  </a:cubicBezTo>
                  <a:cubicBezTo>
                    <a:pt x="187" y="98"/>
                    <a:pt x="187" y="98"/>
                    <a:pt x="187" y="98"/>
                  </a:cubicBezTo>
                  <a:cubicBezTo>
                    <a:pt x="186" y="100"/>
                    <a:pt x="185" y="98"/>
                    <a:pt x="184" y="98"/>
                  </a:cubicBezTo>
                  <a:cubicBezTo>
                    <a:pt x="185" y="96"/>
                    <a:pt x="187" y="98"/>
                    <a:pt x="188" y="97"/>
                  </a:cubicBezTo>
                  <a:cubicBezTo>
                    <a:pt x="188" y="101"/>
                    <a:pt x="191" y="99"/>
                    <a:pt x="193" y="101"/>
                  </a:cubicBezTo>
                  <a:cubicBezTo>
                    <a:pt x="192" y="100"/>
                    <a:pt x="191" y="101"/>
                    <a:pt x="191" y="100"/>
                  </a:cubicBezTo>
                  <a:cubicBezTo>
                    <a:pt x="190" y="102"/>
                    <a:pt x="193" y="101"/>
                    <a:pt x="193" y="101"/>
                  </a:cubicBezTo>
                  <a:cubicBezTo>
                    <a:pt x="194" y="100"/>
                    <a:pt x="194" y="100"/>
                    <a:pt x="194" y="99"/>
                  </a:cubicBezTo>
                  <a:cubicBezTo>
                    <a:pt x="195" y="98"/>
                    <a:pt x="195" y="100"/>
                    <a:pt x="195" y="101"/>
                  </a:cubicBezTo>
                  <a:cubicBezTo>
                    <a:pt x="196" y="100"/>
                    <a:pt x="196" y="101"/>
                    <a:pt x="196" y="101"/>
                  </a:cubicBezTo>
                  <a:cubicBezTo>
                    <a:pt x="196" y="99"/>
                    <a:pt x="198" y="99"/>
                    <a:pt x="199" y="101"/>
                  </a:cubicBezTo>
                  <a:cubicBezTo>
                    <a:pt x="198" y="99"/>
                    <a:pt x="199" y="100"/>
                    <a:pt x="201" y="98"/>
                  </a:cubicBezTo>
                  <a:cubicBezTo>
                    <a:pt x="202" y="100"/>
                    <a:pt x="199" y="100"/>
                    <a:pt x="201" y="102"/>
                  </a:cubicBezTo>
                  <a:cubicBezTo>
                    <a:pt x="201" y="99"/>
                    <a:pt x="202" y="100"/>
                    <a:pt x="203" y="98"/>
                  </a:cubicBezTo>
                  <a:cubicBezTo>
                    <a:pt x="204" y="100"/>
                    <a:pt x="201" y="100"/>
                    <a:pt x="202" y="101"/>
                  </a:cubicBezTo>
                  <a:cubicBezTo>
                    <a:pt x="203" y="101"/>
                    <a:pt x="203" y="101"/>
                    <a:pt x="204" y="99"/>
                  </a:cubicBezTo>
                  <a:cubicBezTo>
                    <a:pt x="205" y="101"/>
                    <a:pt x="203" y="100"/>
                    <a:pt x="204" y="101"/>
                  </a:cubicBezTo>
                  <a:cubicBezTo>
                    <a:pt x="206" y="104"/>
                    <a:pt x="207" y="101"/>
                    <a:pt x="209" y="100"/>
                  </a:cubicBezTo>
                  <a:cubicBezTo>
                    <a:pt x="210" y="101"/>
                    <a:pt x="209" y="101"/>
                    <a:pt x="211" y="102"/>
                  </a:cubicBezTo>
                  <a:cubicBezTo>
                    <a:pt x="212" y="101"/>
                    <a:pt x="213" y="102"/>
                    <a:pt x="214" y="101"/>
                  </a:cubicBezTo>
                  <a:cubicBezTo>
                    <a:pt x="214" y="102"/>
                    <a:pt x="214" y="103"/>
                    <a:pt x="214" y="104"/>
                  </a:cubicBezTo>
                  <a:cubicBezTo>
                    <a:pt x="214" y="105"/>
                    <a:pt x="213" y="104"/>
                    <a:pt x="213" y="105"/>
                  </a:cubicBezTo>
                  <a:cubicBezTo>
                    <a:pt x="212" y="104"/>
                    <a:pt x="213" y="103"/>
                    <a:pt x="213" y="103"/>
                  </a:cubicBezTo>
                  <a:cubicBezTo>
                    <a:pt x="211" y="103"/>
                    <a:pt x="211" y="104"/>
                    <a:pt x="209" y="104"/>
                  </a:cubicBezTo>
                  <a:cubicBezTo>
                    <a:pt x="210" y="104"/>
                    <a:pt x="211" y="105"/>
                    <a:pt x="212" y="105"/>
                  </a:cubicBezTo>
                  <a:cubicBezTo>
                    <a:pt x="213" y="106"/>
                    <a:pt x="211" y="105"/>
                    <a:pt x="212" y="106"/>
                  </a:cubicBezTo>
                  <a:cubicBezTo>
                    <a:pt x="211" y="105"/>
                    <a:pt x="209" y="106"/>
                    <a:pt x="208" y="105"/>
                  </a:cubicBezTo>
                  <a:cubicBezTo>
                    <a:pt x="208" y="106"/>
                    <a:pt x="209" y="106"/>
                    <a:pt x="208" y="107"/>
                  </a:cubicBezTo>
                  <a:cubicBezTo>
                    <a:pt x="207" y="107"/>
                    <a:pt x="208" y="105"/>
                    <a:pt x="207" y="105"/>
                  </a:cubicBezTo>
                  <a:cubicBezTo>
                    <a:pt x="206" y="106"/>
                    <a:pt x="206" y="106"/>
                    <a:pt x="205" y="105"/>
                  </a:cubicBezTo>
                  <a:cubicBezTo>
                    <a:pt x="206" y="110"/>
                    <a:pt x="203" y="104"/>
                    <a:pt x="201" y="107"/>
                  </a:cubicBezTo>
                  <a:cubicBezTo>
                    <a:pt x="200" y="106"/>
                    <a:pt x="202" y="105"/>
                    <a:pt x="200" y="105"/>
                  </a:cubicBezTo>
                  <a:cubicBezTo>
                    <a:pt x="200" y="107"/>
                    <a:pt x="201" y="108"/>
                    <a:pt x="200" y="109"/>
                  </a:cubicBezTo>
                  <a:cubicBezTo>
                    <a:pt x="201" y="110"/>
                    <a:pt x="201" y="109"/>
                    <a:pt x="202" y="110"/>
                  </a:cubicBezTo>
                  <a:cubicBezTo>
                    <a:pt x="202" y="109"/>
                    <a:pt x="202" y="109"/>
                    <a:pt x="202" y="109"/>
                  </a:cubicBezTo>
                  <a:cubicBezTo>
                    <a:pt x="202" y="107"/>
                    <a:pt x="203" y="108"/>
                    <a:pt x="204" y="108"/>
                  </a:cubicBezTo>
                  <a:cubicBezTo>
                    <a:pt x="204" y="110"/>
                    <a:pt x="203" y="109"/>
                    <a:pt x="203" y="111"/>
                  </a:cubicBezTo>
                  <a:cubicBezTo>
                    <a:pt x="202" y="111"/>
                    <a:pt x="201" y="110"/>
                    <a:pt x="200" y="111"/>
                  </a:cubicBezTo>
                  <a:cubicBezTo>
                    <a:pt x="199" y="110"/>
                    <a:pt x="200" y="109"/>
                    <a:pt x="199" y="109"/>
                  </a:cubicBezTo>
                  <a:cubicBezTo>
                    <a:pt x="197" y="114"/>
                    <a:pt x="191" y="111"/>
                    <a:pt x="188" y="111"/>
                  </a:cubicBezTo>
                  <a:cubicBezTo>
                    <a:pt x="188" y="110"/>
                    <a:pt x="189" y="109"/>
                    <a:pt x="188" y="108"/>
                  </a:cubicBezTo>
                  <a:cubicBezTo>
                    <a:pt x="191" y="109"/>
                    <a:pt x="195" y="110"/>
                    <a:pt x="198" y="110"/>
                  </a:cubicBezTo>
                  <a:cubicBezTo>
                    <a:pt x="198" y="108"/>
                    <a:pt x="197" y="108"/>
                    <a:pt x="196" y="110"/>
                  </a:cubicBezTo>
                  <a:cubicBezTo>
                    <a:pt x="196" y="108"/>
                    <a:pt x="194" y="109"/>
                    <a:pt x="196" y="107"/>
                  </a:cubicBezTo>
                  <a:cubicBezTo>
                    <a:pt x="195" y="107"/>
                    <a:pt x="194" y="108"/>
                    <a:pt x="193" y="108"/>
                  </a:cubicBezTo>
                  <a:cubicBezTo>
                    <a:pt x="193" y="107"/>
                    <a:pt x="194" y="106"/>
                    <a:pt x="192" y="105"/>
                  </a:cubicBezTo>
                  <a:cubicBezTo>
                    <a:pt x="191" y="107"/>
                    <a:pt x="191" y="106"/>
                    <a:pt x="190" y="106"/>
                  </a:cubicBezTo>
                  <a:cubicBezTo>
                    <a:pt x="189" y="105"/>
                    <a:pt x="190" y="105"/>
                    <a:pt x="189" y="104"/>
                  </a:cubicBezTo>
                  <a:cubicBezTo>
                    <a:pt x="187" y="103"/>
                    <a:pt x="185" y="104"/>
                    <a:pt x="184" y="106"/>
                  </a:cubicBezTo>
                  <a:cubicBezTo>
                    <a:pt x="184" y="105"/>
                    <a:pt x="183" y="105"/>
                    <a:pt x="183" y="104"/>
                  </a:cubicBezTo>
                  <a:cubicBezTo>
                    <a:pt x="184" y="103"/>
                    <a:pt x="183" y="106"/>
                    <a:pt x="184" y="104"/>
                  </a:cubicBezTo>
                  <a:cubicBezTo>
                    <a:pt x="183" y="103"/>
                    <a:pt x="181" y="104"/>
                    <a:pt x="180" y="103"/>
                  </a:cubicBezTo>
                  <a:cubicBezTo>
                    <a:pt x="178" y="105"/>
                    <a:pt x="178" y="105"/>
                    <a:pt x="178" y="105"/>
                  </a:cubicBezTo>
                  <a:cubicBezTo>
                    <a:pt x="177" y="104"/>
                    <a:pt x="177" y="103"/>
                    <a:pt x="176" y="102"/>
                  </a:cubicBezTo>
                  <a:cubicBezTo>
                    <a:pt x="175" y="105"/>
                    <a:pt x="177" y="105"/>
                    <a:pt x="177" y="106"/>
                  </a:cubicBezTo>
                  <a:cubicBezTo>
                    <a:pt x="176" y="107"/>
                    <a:pt x="175" y="103"/>
                    <a:pt x="174" y="105"/>
                  </a:cubicBezTo>
                  <a:cubicBezTo>
                    <a:pt x="173" y="104"/>
                    <a:pt x="175" y="103"/>
                    <a:pt x="174" y="101"/>
                  </a:cubicBezTo>
                  <a:cubicBezTo>
                    <a:pt x="173" y="102"/>
                    <a:pt x="174" y="102"/>
                    <a:pt x="174" y="102"/>
                  </a:cubicBezTo>
                  <a:cubicBezTo>
                    <a:pt x="172" y="103"/>
                    <a:pt x="170" y="102"/>
                    <a:pt x="168" y="102"/>
                  </a:cubicBezTo>
                  <a:cubicBezTo>
                    <a:pt x="167" y="103"/>
                    <a:pt x="168" y="105"/>
                    <a:pt x="169" y="105"/>
                  </a:cubicBezTo>
                  <a:cubicBezTo>
                    <a:pt x="168" y="105"/>
                    <a:pt x="167" y="109"/>
                    <a:pt x="166" y="107"/>
                  </a:cubicBezTo>
                  <a:cubicBezTo>
                    <a:pt x="166" y="106"/>
                    <a:pt x="168" y="107"/>
                    <a:pt x="167" y="105"/>
                  </a:cubicBezTo>
                  <a:cubicBezTo>
                    <a:pt x="167" y="104"/>
                    <a:pt x="166" y="106"/>
                    <a:pt x="166" y="105"/>
                  </a:cubicBezTo>
                  <a:cubicBezTo>
                    <a:pt x="165" y="106"/>
                    <a:pt x="166" y="106"/>
                    <a:pt x="164" y="107"/>
                  </a:cubicBezTo>
                  <a:cubicBezTo>
                    <a:pt x="164" y="106"/>
                    <a:pt x="164" y="106"/>
                    <a:pt x="164" y="105"/>
                  </a:cubicBezTo>
                  <a:cubicBezTo>
                    <a:pt x="163" y="103"/>
                    <a:pt x="163" y="108"/>
                    <a:pt x="162" y="106"/>
                  </a:cubicBezTo>
                  <a:cubicBezTo>
                    <a:pt x="161" y="105"/>
                    <a:pt x="163" y="104"/>
                    <a:pt x="162" y="103"/>
                  </a:cubicBezTo>
                  <a:cubicBezTo>
                    <a:pt x="161" y="104"/>
                    <a:pt x="161" y="105"/>
                    <a:pt x="161" y="105"/>
                  </a:cubicBezTo>
                  <a:cubicBezTo>
                    <a:pt x="160" y="106"/>
                    <a:pt x="160" y="106"/>
                    <a:pt x="159" y="105"/>
                  </a:cubicBezTo>
                  <a:cubicBezTo>
                    <a:pt x="159" y="104"/>
                    <a:pt x="161" y="104"/>
                    <a:pt x="161" y="103"/>
                  </a:cubicBezTo>
                  <a:cubicBezTo>
                    <a:pt x="159" y="103"/>
                    <a:pt x="159" y="102"/>
                    <a:pt x="158" y="100"/>
                  </a:cubicBezTo>
                  <a:cubicBezTo>
                    <a:pt x="156" y="99"/>
                    <a:pt x="153" y="101"/>
                    <a:pt x="151" y="101"/>
                  </a:cubicBezTo>
                  <a:cubicBezTo>
                    <a:pt x="153" y="98"/>
                    <a:pt x="147" y="99"/>
                    <a:pt x="145" y="98"/>
                  </a:cubicBezTo>
                  <a:cubicBezTo>
                    <a:pt x="145" y="96"/>
                    <a:pt x="148" y="98"/>
                    <a:pt x="149" y="97"/>
                  </a:cubicBezTo>
                  <a:cubicBezTo>
                    <a:pt x="146" y="95"/>
                    <a:pt x="145" y="98"/>
                    <a:pt x="143" y="96"/>
                  </a:cubicBezTo>
                  <a:cubicBezTo>
                    <a:pt x="143" y="96"/>
                    <a:pt x="143" y="97"/>
                    <a:pt x="144" y="97"/>
                  </a:cubicBezTo>
                  <a:cubicBezTo>
                    <a:pt x="143" y="99"/>
                    <a:pt x="142" y="97"/>
                    <a:pt x="141" y="99"/>
                  </a:cubicBezTo>
                  <a:cubicBezTo>
                    <a:pt x="139" y="95"/>
                    <a:pt x="137" y="98"/>
                    <a:pt x="136" y="96"/>
                  </a:cubicBezTo>
                  <a:cubicBezTo>
                    <a:pt x="133" y="97"/>
                    <a:pt x="132" y="95"/>
                    <a:pt x="130" y="97"/>
                  </a:cubicBezTo>
                  <a:cubicBezTo>
                    <a:pt x="131" y="98"/>
                    <a:pt x="130" y="98"/>
                    <a:pt x="131" y="99"/>
                  </a:cubicBezTo>
                  <a:cubicBezTo>
                    <a:pt x="128" y="101"/>
                    <a:pt x="127" y="97"/>
                    <a:pt x="127" y="94"/>
                  </a:cubicBezTo>
                  <a:cubicBezTo>
                    <a:pt x="126" y="96"/>
                    <a:pt x="127" y="97"/>
                    <a:pt x="126" y="98"/>
                  </a:cubicBezTo>
                  <a:cubicBezTo>
                    <a:pt x="125" y="98"/>
                    <a:pt x="124" y="98"/>
                    <a:pt x="123" y="97"/>
                  </a:cubicBezTo>
                  <a:cubicBezTo>
                    <a:pt x="123" y="96"/>
                    <a:pt x="124" y="96"/>
                    <a:pt x="125" y="95"/>
                  </a:cubicBezTo>
                  <a:cubicBezTo>
                    <a:pt x="125" y="96"/>
                    <a:pt x="121" y="94"/>
                    <a:pt x="120" y="94"/>
                  </a:cubicBezTo>
                  <a:cubicBezTo>
                    <a:pt x="120" y="94"/>
                    <a:pt x="120" y="92"/>
                    <a:pt x="120" y="93"/>
                  </a:cubicBezTo>
                  <a:cubicBezTo>
                    <a:pt x="120" y="91"/>
                    <a:pt x="119" y="93"/>
                    <a:pt x="119" y="93"/>
                  </a:cubicBezTo>
                  <a:cubicBezTo>
                    <a:pt x="118" y="93"/>
                    <a:pt x="119" y="94"/>
                    <a:pt x="119" y="94"/>
                  </a:cubicBezTo>
                  <a:cubicBezTo>
                    <a:pt x="117" y="94"/>
                    <a:pt x="114" y="90"/>
                    <a:pt x="111" y="92"/>
                  </a:cubicBezTo>
                  <a:cubicBezTo>
                    <a:pt x="110" y="90"/>
                    <a:pt x="110" y="90"/>
                    <a:pt x="110" y="90"/>
                  </a:cubicBezTo>
                  <a:cubicBezTo>
                    <a:pt x="109" y="91"/>
                    <a:pt x="109" y="89"/>
                    <a:pt x="108" y="91"/>
                  </a:cubicBezTo>
                  <a:cubicBezTo>
                    <a:pt x="106" y="87"/>
                    <a:pt x="104" y="90"/>
                    <a:pt x="101" y="87"/>
                  </a:cubicBezTo>
                  <a:cubicBezTo>
                    <a:pt x="99" y="88"/>
                    <a:pt x="97" y="87"/>
                    <a:pt x="95" y="84"/>
                  </a:cubicBezTo>
                  <a:cubicBezTo>
                    <a:pt x="96" y="83"/>
                    <a:pt x="96" y="83"/>
                    <a:pt x="97" y="82"/>
                  </a:cubicBezTo>
                  <a:cubicBezTo>
                    <a:pt x="95" y="82"/>
                    <a:pt x="92" y="84"/>
                    <a:pt x="91" y="81"/>
                  </a:cubicBezTo>
                  <a:cubicBezTo>
                    <a:pt x="91" y="84"/>
                    <a:pt x="89" y="86"/>
                    <a:pt x="89" y="89"/>
                  </a:cubicBezTo>
                  <a:cubicBezTo>
                    <a:pt x="88" y="88"/>
                    <a:pt x="87" y="87"/>
                    <a:pt x="86" y="87"/>
                  </a:cubicBezTo>
                  <a:cubicBezTo>
                    <a:pt x="86" y="90"/>
                    <a:pt x="90" y="88"/>
                    <a:pt x="90" y="92"/>
                  </a:cubicBezTo>
                  <a:cubicBezTo>
                    <a:pt x="89" y="93"/>
                    <a:pt x="89" y="91"/>
                    <a:pt x="89" y="90"/>
                  </a:cubicBezTo>
                  <a:cubicBezTo>
                    <a:pt x="88" y="93"/>
                    <a:pt x="86" y="90"/>
                    <a:pt x="85" y="92"/>
                  </a:cubicBezTo>
                  <a:cubicBezTo>
                    <a:pt x="86" y="91"/>
                    <a:pt x="86" y="90"/>
                    <a:pt x="85" y="89"/>
                  </a:cubicBezTo>
                  <a:cubicBezTo>
                    <a:pt x="85" y="90"/>
                    <a:pt x="84" y="91"/>
                    <a:pt x="83" y="91"/>
                  </a:cubicBezTo>
                  <a:cubicBezTo>
                    <a:pt x="82" y="90"/>
                    <a:pt x="80" y="88"/>
                    <a:pt x="80" y="90"/>
                  </a:cubicBezTo>
                  <a:cubicBezTo>
                    <a:pt x="79" y="89"/>
                    <a:pt x="80" y="88"/>
                    <a:pt x="79" y="88"/>
                  </a:cubicBezTo>
                  <a:cubicBezTo>
                    <a:pt x="79" y="87"/>
                    <a:pt x="79" y="87"/>
                    <a:pt x="80" y="86"/>
                  </a:cubicBezTo>
                  <a:cubicBezTo>
                    <a:pt x="79" y="86"/>
                    <a:pt x="78" y="86"/>
                    <a:pt x="76" y="86"/>
                  </a:cubicBezTo>
                  <a:cubicBezTo>
                    <a:pt x="76" y="85"/>
                    <a:pt x="78" y="84"/>
                    <a:pt x="77" y="83"/>
                  </a:cubicBezTo>
                  <a:cubicBezTo>
                    <a:pt x="76" y="84"/>
                    <a:pt x="76" y="86"/>
                    <a:pt x="75" y="85"/>
                  </a:cubicBezTo>
                  <a:cubicBezTo>
                    <a:pt x="75" y="85"/>
                    <a:pt x="74" y="86"/>
                    <a:pt x="75" y="87"/>
                  </a:cubicBezTo>
                  <a:cubicBezTo>
                    <a:pt x="73" y="88"/>
                    <a:pt x="74" y="87"/>
                    <a:pt x="73" y="89"/>
                  </a:cubicBezTo>
                  <a:cubicBezTo>
                    <a:pt x="72" y="90"/>
                    <a:pt x="72" y="87"/>
                    <a:pt x="71" y="88"/>
                  </a:cubicBezTo>
                  <a:cubicBezTo>
                    <a:pt x="70" y="89"/>
                    <a:pt x="72" y="90"/>
                    <a:pt x="72" y="90"/>
                  </a:cubicBezTo>
                  <a:cubicBezTo>
                    <a:pt x="72" y="91"/>
                    <a:pt x="71" y="90"/>
                    <a:pt x="70" y="90"/>
                  </a:cubicBezTo>
                  <a:cubicBezTo>
                    <a:pt x="70" y="89"/>
                    <a:pt x="71" y="88"/>
                    <a:pt x="70" y="87"/>
                  </a:cubicBezTo>
                  <a:cubicBezTo>
                    <a:pt x="70" y="89"/>
                    <a:pt x="69" y="88"/>
                    <a:pt x="69" y="87"/>
                  </a:cubicBezTo>
                  <a:cubicBezTo>
                    <a:pt x="67" y="89"/>
                    <a:pt x="65" y="88"/>
                    <a:pt x="63" y="85"/>
                  </a:cubicBezTo>
                  <a:cubicBezTo>
                    <a:pt x="63" y="86"/>
                    <a:pt x="62" y="86"/>
                    <a:pt x="62" y="87"/>
                  </a:cubicBezTo>
                  <a:cubicBezTo>
                    <a:pt x="63" y="88"/>
                    <a:pt x="63" y="88"/>
                    <a:pt x="63" y="89"/>
                  </a:cubicBezTo>
                  <a:cubicBezTo>
                    <a:pt x="64" y="89"/>
                    <a:pt x="64" y="88"/>
                    <a:pt x="63" y="88"/>
                  </a:cubicBezTo>
                  <a:cubicBezTo>
                    <a:pt x="65" y="88"/>
                    <a:pt x="67" y="90"/>
                    <a:pt x="69" y="91"/>
                  </a:cubicBezTo>
                  <a:cubicBezTo>
                    <a:pt x="67" y="92"/>
                    <a:pt x="66" y="89"/>
                    <a:pt x="64" y="90"/>
                  </a:cubicBezTo>
                  <a:cubicBezTo>
                    <a:pt x="65" y="90"/>
                    <a:pt x="66" y="91"/>
                    <a:pt x="67" y="92"/>
                  </a:cubicBezTo>
                  <a:cubicBezTo>
                    <a:pt x="66" y="93"/>
                    <a:pt x="65" y="91"/>
                    <a:pt x="63" y="93"/>
                  </a:cubicBezTo>
                  <a:cubicBezTo>
                    <a:pt x="63" y="92"/>
                    <a:pt x="64" y="91"/>
                    <a:pt x="63" y="90"/>
                  </a:cubicBezTo>
                  <a:cubicBezTo>
                    <a:pt x="63" y="91"/>
                    <a:pt x="62" y="90"/>
                    <a:pt x="62" y="91"/>
                  </a:cubicBezTo>
                  <a:cubicBezTo>
                    <a:pt x="61" y="90"/>
                    <a:pt x="62" y="90"/>
                    <a:pt x="62" y="89"/>
                  </a:cubicBezTo>
                  <a:cubicBezTo>
                    <a:pt x="62" y="89"/>
                    <a:pt x="61" y="90"/>
                    <a:pt x="61" y="88"/>
                  </a:cubicBezTo>
                  <a:cubicBezTo>
                    <a:pt x="60" y="90"/>
                    <a:pt x="59" y="89"/>
                    <a:pt x="59" y="91"/>
                  </a:cubicBezTo>
                  <a:cubicBezTo>
                    <a:pt x="57" y="89"/>
                    <a:pt x="59" y="89"/>
                    <a:pt x="58" y="87"/>
                  </a:cubicBezTo>
                  <a:cubicBezTo>
                    <a:pt x="57" y="88"/>
                    <a:pt x="55" y="87"/>
                    <a:pt x="55" y="85"/>
                  </a:cubicBezTo>
                  <a:cubicBezTo>
                    <a:pt x="53" y="86"/>
                    <a:pt x="53" y="84"/>
                    <a:pt x="52" y="85"/>
                  </a:cubicBezTo>
                  <a:cubicBezTo>
                    <a:pt x="51" y="84"/>
                    <a:pt x="52" y="85"/>
                    <a:pt x="53" y="84"/>
                  </a:cubicBezTo>
                  <a:cubicBezTo>
                    <a:pt x="51" y="82"/>
                    <a:pt x="50" y="83"/>
                    <a:pt x="49" y="82"/>
                  </a:cubicBezTo>
                  <a:cubicBezTo>
                    <a:pt x="48" y="83"/>
                    <a:pt x="48" y="83"/>
                    <a:pt x="47" y="85"/>
                  </a:cubicBezTo>
                  <a:cubicBezTo>
                    <a:pt x="47" y="85"/>
                    <a:pt x="45" y="85"/>
                    <a:pt x="45" y="87"/>
                  </a:cubicBezTo>
                  <a:cubicBezTo>
                    <a:pt x="44" y="86"/>
                    <a:pt x="45" y="85"/>
                    <a:pt x="44" y="85"/>
                  </a:cubicBezTo>
                  <a:cubicBezTo>
                    <a:pt x="44" y="84"/>
                    <a:pt x="43" y="85"/>
                    <a:pt x="42" y="84"/>
                  </a:cubicBezTo>
                  <a:cubicBezTo>
                    <a:pt x="41" y="85"/>
                    <a:pt x="42" y="86"/>
                    <a:pt x="41" y="85"/>
                  </a:cubicBezTo>
                  <a:cubicBezTo>
                    <a:pt x="40" y="84"/>
                    <a:pt x="42" y="83"/>
                    <a:pt x="42" y="82"/>
                  </a:cubicBezTo>
                  <a:cubicBezTo>
                    <a:pt x="43" y="81"/>
                    <a:pt x="43" y="85"/>
                    <a:pt x="44" y="83"/>
                  </a:cubicBezTo>
                  <a:cubicBezTo>
                    <a:pt x="44" y="81"/>
                    <a:pt x="42" y="81"/>
                    <a:pt x="41" y="82"/>
                  </a:cubicBezTo>
                  <a:cubicBezTo>
                    <a:pt x="40" y="81"/>
                    <a:pt x="41" y="80"/>
                    <a:pt x="40" y="80"/>
                  </a:cubicBezTo>
                  <a:cubicBezTo>
                    <a:pt x="39" y="81"/>
                    <a:pt x="36" y="81"/>
                    <a:pt x="36" y="80"/>
                  </a:cubicBezTo>
                  <a:cubicBezTo>
                    <a:pt x="35" y="79"/>
                    <a:pt x="35" y="80"/>
                    <a:pt x="35" y="81"/>
                  </a:cubicBezTo>
                  <a:cubicBezTo>
                    <a:pt x="34" y="81"/>
                    <a:pt x="33" y="81"/>
                    <a:pt x="33" y="79"/>
                  </a:cubicBezTo>
                  <a:cubicBezTo>
                    <a:pt x="32" y="80"/>
                    <a:pt x="32" y="79"/>
                    <a:pt x="31" y="81"/>
                  </a:cubicBezTo>
                  <a:cubicBezTo>
                    <a:pt x="32" y="80"/>
                    <a:pt x="33" y="83"/>
                    <a:pt x="34" y="82"/>
                  </a:cubicBezTo>
                  <a:cubicBezTo>
                    <a:pt x="34" y="83"/>
                    <a:pt x="33" y="84"/>
                    <a:pt x="35" y="85"/>
                  </a:cubicBezTo>
                  <a:cubicBezTo>
                    <a:pt x="33" y="87"/>
                    <a:pt x="33" y="85"/>
                    <a:pt x="33" y="84"/>
                  </a:cubicBezTo>
                  <a:cubicBezTo>
                    <a:pt x="32" y="86"/>
                    <a:pt x="34" y="86"/>
                    <a:pt x="33" y="87"/>
                  </a:cubicBezTo>
                  <a:cubicBezTo>
                    <a:pt x="34" y="86"/>
                    <a:pt x="34" y="86"/>
                    <a:pt x="35" y="88"/>
                  </a:cubicBezTo>
                  <a:cubicBezTo>
                    <a:pt x="36" y="86"/>
                    <a:pt x="36" y="87"/>
                    <a:pt x="36" y="86"/>
                  </a:cubicBezTo>
                  <a:cubicBezTo>
                    <a:pt x="36" y="85"/>
                    <a:pt x="35" y="86"/>
                    <a:pt x="35" y="84"/>
                  </a:cubicBezTo>
                  <a:cubicBezTo>
                    <a:pt x="36" y="84"/>
                    <a:pt x="36" y="86"/>
                    <a:pt x="37" y="85"/>
                  </a:cubicBezTo>
                  <a:cubicBezTo>
                    <a:pt x="37" y="86"/>
                    <a:pt x="36" y="87"/>
                    <a:pt x="37" y="87"/>
                  </a:cubicBezTo>
                  <a:cubicBezTo>
                    <a:pt x="37" y="85"/>
                    <a:pt x="38" y="88"/>
                    <a:pt x="39" y="88"/>
                  </a:cubicBezTo>
                  <a:cubicBezTo>
                    <a:pt x="39" y="88"/>
                    <a:pt x="39" y="90"/>
                    <a:pt x="38" y="89"/>
                  </a:cubicBezTo>
                  <a:cubicBezTo>
                    <a:pt x="39" y="89"/>
                    <a:pt x="40" y="92"/>
                    <a:pt x="42" y="91"/>
                  </a:cubicBezTo>
                  <a:cubicBezTo>
                    <a:pt x="42" y="94"/>
                    <a:pt x="44" y="93"/>
                    <a:pt x="44" y="96"/>
                  </a:cubicBezTo>
                  <a:cubicBezTo>
                    <a:pt x="46" y="95"/>
                    <a:pt x="46" y="94"/>
                    <a:pt x="47" y="94"/>
                  </a:cubicBezTo>
                  <a:cubicBezTo>
                    <a:pt x="47" y="95"/>
                    <a:pt x="47" y="95"/>
                    <a:pt x="46" y="95"/>
                  </a:cubicBezTo>
                  <a:cubicBezTo>
                    <a:pt x="47" y="98"/>
                    <a:pt x="48" y="97"/>
                    <a:pt x="49" y="98"/>
                  </a:cubicBezTo>
                  <a:cubicBezTo>
                    <a:pt x="50" y="97"/>
                    <a:pt x="50" y="96"/>
                    <a:pt x="49" y="96"/>
                  </a:cubicBezTo>
                  <a:cubicBezTo>
                    <a:pt x="50" y="95"/>
                    <a:pt x="51" y="96"/>
                    <a:pt x="51" y="95"/>
                  </a:cubicBezTo>
                  <a:cubicBezTo>
                    <a:pt x="51" y="95"/>
                    <a:pt x="51" y="97"/>
                    <a:pt x="52" y="96"/>
                  </a:cubicBezTo>
                  <a:cubicBezTo>
                    <a:pt x="52" y="98"/>
                    <a:pt x="52" y="97"/>
                    <a:pt x="51" y="98"/>
                  </a:cubicBezTo>
                  <a:cubicBezTo>
                    <a:pt x="52" y="99"/>
                    <a:pt x="54" y="98"/>
                    <a:pt x="55" y="101"/>
                  </a:cubicBezTo>
                  <a:cubicBezTo>
                    <a:pt x="56" y="97"/>
                    <a:pt x="56" y="102"/>
                    <a:pt x="58" y="100"/>
                  </a:cubicBezTo>
                  <a:cubicBezTo>
                    <a:pt x="58" y="102"/>
                    <a:pt x="59" y="101"/>
                    <a:pt x="59" y="102"/>
                  </a:cubicBezTo>
                  <a:cubicBezTo>
                    <a:pt x="58" y="102"/>
                    <a:pt x="57" y="103"/>
                    <a:pt x="56" y="101"/>
                  </a:cubicBezTo>
                  <a:cubicBezTo>
                    <a:pt x="55" y="103"/>
                    <a:pt x="53" y="101"/>
                    <a:pt x="52" y="99"/>
                  </a:cubicBezTo>
                  <a:cubicBezTo>
                    <a:pt x="51" y="100"/>
                    <a:pt x="51" y="101"/>
                    <a:pt x="50" y="102"/>
                  </a:cubicBezTo>
                  <a:cubicBezTo>
                    <a:pt x="53" y="99"/>
                    <a:pt x="57" y="108"/>
                    <a:pt x="60" y="102"/>
                  </a:cubicBezTo>
                  <a:cubicBezTo>
                    <a:pt x="61" y="103"/>
                    <a:pt x="63" y="102"/>
                    <a:pt x="65" y="104"/>
                  </a:cubicBezTo>
                  <a:cubicBezTo>
                    <a:pt x="65" y="103"/>
                    <a:pt x="65" y="102"/>
                    <a:pt x="64" y="102"/>
                  </a:cubicBezTo>
                  <a:cubicBezTo>
                    <a:pt x="66" y="100"/>
                    <a:pt x="66" y="100"/>
                    <a:pt x="66" y="100"/>
                  </a:cubicBezTo>
                  <a:cubicBezTo>
                    <a:pt x="67" y="100"/>
                    <a:pt x="67" y="101"/>
                    <a:pt x="67" y="101"/>
                  </a:cubicBezTo>
                  <a:cubicBezTo>
                    <a:pt x="67" y="102"/>
                    <a:pt x="66" y="101"/>
                    <a:pt x="65" y="103"/>
                  </a:cubicBezTo>
                  <a:cubicBezTo>
                    <a:pt x="66" y="104"/>
                    <a:pt x="66" y="104"/>
                    <a:pt x="67" y="105"/>
                  </a:cubicBezTo>
                  <a:cubicBezTo>
                    <a:pt x="68" y="104"/>
                    <a:pt x="68" y="104"/>
                    <a:pt x="68" y="104"/>
                  </a:cubicBezTo>
                  <a:cubicBezTo>
                    <a:pt x="69" y="104"/>
                    <a:pt x="69" y="104"/>
                    <a:pt x="70" y="104"/>
                  </a:cubicBezTo>
                  <a:cubicBezTo>
                    <a:pt x="70" y="105"/>
                    <a:pt x="69" y="106"/>
                    <a:pt x="69" y="106"/>
                  </a:cubicBezTo>
                  <a:cubicBezTo>
                    <a:pt x="70" y="107"/>
                    <a:pt x="70" y="103"/>
                    <a:pt x="72" y="105"/>
                  </a:cubicBezTo>
                  <a:cubicBezTo>
                    <a:pt x="72" y="104"/>
                    <a:pt x="72" y="104"/>
                    <a:pt x="72" y="103"/>
                  </a:cubicBezTo>
                  <a:cubicBezTo>
                    <a:pt x="72" y="102"/>
                    <a:pt x="73" y="102"/>
                    <a:pt x="73" y="102"/>
                  </a:cubicBezTo>
                  <a:cubicBezTo>
                    <a:pt x="72" y="105"/>
                    <a:pt x="76" y="107"/>
                    <a:pt x="77" y="108"/>
                  </a:cubicBezTo>
                  <a:cubicBezTo>
                    <a:pt x="76" y="109"/>
                    <a:pt x="72" y="106"/>
                    <a:pt x="72" y="109"/>
                  </a:cubicBezTo>
                  <a:cubicBezTo>
                    <a:pt x="70" y="109"/>
                    <a:pt x="69" y="107"/>
                    <a:pt x="67" y="108"/>
                  </a:cubicBezTo>
                  <a:cubicBezTo>
                    <a:pt x="67" y="109"/>
                    <a:pt x="69" y="108"/>
                    <a:pt x="70" y="109"/>
                  </a:cubicBezTo>
                  <a:cubicBezTo>
                    <a:pt x="69" y="110"/>
                    <a:pt x="69" y="109"/>
                    <a:pt x="68" y="111"/>
                  </a:cubicBezTo>
                  <a:cubicBezTo>
                    <a:pt x="67" y="108"/>
                    <a:pt x="66" y="110"/>
                    <a:pt x="66" y="107"/>
                  </a:cubicBezTo>
                  <a:cubicBezTo>
                    <a:pt x="64" y="108"/>
                    <a:pt x="65" y="110"/>
                    <a:pt x="65" y="111"/>
                  </a:cubicBezTo>
                  <a:cubicBezTo>
                    <a:pt x="64" y="111"/>
                    <a:pt x="64" y="109"/>
                    <a:pt x="64" y="109"/>
                  </a:cubicBezTo>
                  <a:cubicBezTo>
                    <a:pt x="63" y="109"/>
                    <a:pt x="63" y="109"/>
                    <a:pt x="62" y="110"/>
                  </a:cubicBezTo>
                  <a:cubicBezTo>
                    <a:pt x="61" y="109"/>
                    <a:pt x="62" y="109"/>
                    <a:pt x="61" y="108"/>
                  </a:cubicBezTo>
                  <a:cubicBezTo>
                    <a:pt x="60" y="109"/>
                    <a:pt x="60" y="108"/>
                    <a:pt x="59" y="107"/>
                  </a:cubicBezTo>
                  <a:cubicBezTo>
                    <a:pt x="58" y="108"/>
                    <a:pt x="57" y="107"/>
                    <a:pt x="55" y="108"/>
                  </a:cubicBezTo>
                  <a:cubicBezTo>
                    <a:pt x="54" y="107"/>
                    <a:pt x="56" y="107"/>
                    <a:pt x="55" y="106"/>
                  </a:cubicBezTo>
                  <a:cubicBezTo>
                    <a:pt x="57" y="105"/>
                    <a:pt x="59" y="107"/>
                    <a:pt x="59" y="105"/>
                  </a:cubicBezTo>
                  <a:cubicBezTo>
                    <a:pt x="58" y="104"/>
                    <a:pt x="57" y="105"/>
                    <a:pt x="57" y="106"/>
                  </a:cubicBezTo>
                  <a:cubicBezTo>
                    <a:pt x="57" y="105"/>
                    <a:pt x="57" y="105"/>
                    <a:pt x="56" y="104"/>
                  </a:cubicBezTo>
                  <a:cubicBezTo>
                    <a:pt x="55" y="105"/>
                    <a:pt x="55" y="106"/>
                    <a:pt x="54" y="104"/>
                  </a:cubicBezTo>
                  <a:cubicBezTo>
                    <a:pt x="52" y="105"/>
                    <a:pt x="54" y="107"/>
                    <a:pt x="52" y="108"/>
                  </a:cubicBezTo>
                  <a:cubicBezTo>
                    <a:pt x="52" y="108"/>
                    <a:pt x="52" y="108"/>
                    <a:pt x="51" y="108"/>
                  </a:cubicBezTo>
                  <a:cubicBezTo>
                    <a:pt x="51" y="107"/>
                    <a:pt x="52" y="106"/>
                    <a:pt x="52" y="105"/>
                  </a:cubicBezTo>
                  <a:cubicBezTo>
                    <a:pt x="51" y="103"/>
                    <a:pt x="50" y="105"/>
                    <a:pt x="50" y="104"/>
                  </a:cubicBezTo>
                  <a:cubicBezTo>
                    <a:pt x="49" y="104"/>
                    <a:pt x="50" y="104"/>
                    <a:pt x="50" y="105"/>
                  </a:cubicBezTo>
                  <a:cubicBezTo>
                    <a:pt x="48" y="105"/>
                    <a:pt x="47" y="102"/>
                    <a:pt x="45" y="105"/>
                  </a:cubicBezTo>
                  <a:cubicBezTo>
                    <a:pt x="42" y="103"/>
                    <a:pt x="40" y="105"/>
                    <a:pt x="38" y="102"/>
                  </a:cubicBezTo>
                  <a:cubicBezTo>
                    <a:pt x="37" y="103"/>
                    <a:pt x="36" y="102"/>
                    <a:pt x="35" y="102"/>
                  </a:cubicBezTo>
                  <a:cubicBezTo>
                    <a:pt x="35" y="103"/>
                    <a:pt x="35" y="104"/>
                    <a:pt x="34" y="105"/>
                  </a:cubicBezTo>
                  <a:cubicBezTo>
                    <a:pt x="35" y="106"/>
                    <a:pt x="35" y="106"/>
                    <a:pt x="36" y="108"/>
                  </a:cubicBezTo>
                  <a:cubicBezTo>
                    <a:pt x="37" y="106"/>
                    <a:pt x="36" y="107"/>
                    <a:pt x="37" y="105"/>
                  </a:cubicBezTo>
                  <a:cubicBezTo>
                    <a:pt x="38" y="105"/>
                    <a:pt x="39" y="107"/>
                    <a:pt x="41" y="105"/>
                  </a:cubicBezTo>
                  <a:cubicBezTo>
                    <a:pt x="41" y="106"/>
                    <a:pt x="39" y="107"/>
                    <a:pt x="39" y="108"/>
                  </a:cubicBezTo>
                  <a:cubicBezTo>
                    <a:pt x="39" y="109"/>
                    <a:pt x="42" y="109"/>
                    <a:pt x="41" y="110"/>
                  </a:cubicBezTo>
                  <a:cubicBezTo>
                    <a:pt x="43" y="111"/>
                    <a:pt x="45" y="109"/>
                    <a:pt x="46" y="112"/>
                  </a:cubicBezTo>
                  <a:cubicBezTo>
                    <a:pt x="45" y="113"/>
                    <a:pt x="44" y="112"/>
                    <a:pt x="43" y="113"/>
                  </a:cubicBezTo>
                  <a:cubicBezTo>
                    <a:pt x="43" y="113"/>
                    <a:pt x="44" y="113"/>
                    <a:pt x="45" y="114"/>
                  </a:cubicBezTo>
                  <a:cubicBezTo>
                    <a:pt x="45" y="113"/>
                    <a:pt x="45" y="113"/>
                    <a:pt x="46" y="115"/>
                  </a:cubicBezTo>
                  <a:cubicBezTo>
                    <a:pt x="48" y="112"/>
                    <a:pt x="50" y="116"/>
                    <a:pt x="52" y="116"/>
                  </a:cubicBezTo>
                  <a:cubicBezTo>
                    <a:pt x="53" y="117"/>
                    <a:pt x="51" y="117"/>
                    <a:pt x="51" y="118"/>
                  </a:cubicBezTo>
                  <a:cubicBezTo>
                    <a:pt x="52" y="119"/>
                    <a:pt x="52" y="118"/>
                    <a:pt x="53" y="119"/>
                  </a:cubicBezTo>
                  <a:cubicBezTo>
                    <a:pt x="53" y="117"/>
                    <a:pt x="53" y="116"/>
                    <a:pt x="52" y="115"/>
                  </a:cubicBezTo>
                  <a:cubicBezTo>
                    <a:pt x="52" y="114"/>
                    <a:pt x="52" y="114"/>
                    <a:pt x="52" y="113"/>
                  </a:cubicBezTo>
                  <a:cubicBezTo>
                    <a:pt x="53" y="113"/>
                    <a:pt x="53" y="114"/>
                    <a:pt x="54" y="114"/>
                  </a:cubicBezTo>
                  <a:cubicBezTo>
                    <a:pt x="54" y="114"/>
                    <a:pt x="53" y="115"/>
                    <a:pt x="54" y="116"/>
                  </a:cubicBezTo>
                  <a:cubicBezTo>
                    <a:pt x="55" y="115"/>
                    <a:pt x="55" y="115"/>
                    <a:pt x="55" y="114"/>
                  </a:cubicBezTo>
                  <a:cubicBezTo>
                    <a:pt x="56" y="114"/>
                    <a:pt x="56" y="115"/>
                    <a:pt x="56" y="114"/>
                  </a:cubicBezTo>
                  <a:cubicBezTo>
                    <a:pt x="57" y="116"/>
                    <a:pt x="56" y="115"/>
                    <a:pt x="55" y="116"/>
                  </a:cubicBezTo>
                  <a:cubicBezTo>
                    <a:pt x="55" y="117"/>
                    <a:pt x="54" y="115"/>
                    <a:pt x="53" y="116"/>
                  </a:cubicBezTo>
                  <a:cubicBezTo>
                    <a:pt x="61" y="119"/>
                    <a:pt x="69" y="120"/>
                    <a:pt x="77" y="123"/>
                  </a:cubicBezTo>
                  <a:cubicBezTo>
                    <a:pt x="78" y="121"/>
                    <a:pt x="81" y="122"/>
                    <a:pt x="81" y="124"/>
                  </a:cubicBezTo>
                  <a:cubicBezTo>
                    <a:pt x="82" y="123"/>
                    <a:pt x="81" y="121"/>
                    <a:pt x="82" y="120"/>
                  </a:cubicBezTo>
                  <a:cubicBezTo>
                    <a:pt x="83" y="120"/>
                    <a:pt x="83" y="122"/>
                    <a:pt x="85" y="121"/>
                  </a:cubicBezTo>
                  <a:cubicBezTo>
                    <a:pt x="85" y="122"/>
                    <a:pt x="84" y="122"/>
                    <a:pt x="84" y="123"/>
                  </a:cubicBezTo>
                  <a:cubicBezTo>
                    <a:pt x="85" y="123"/>
                    <a:pt x="87" y="122"/>
                    <a:pt x="88" y="123"/>
                  </a:cubicBezTo>
                  <a:cubicBezTo>
                    <a:pt x="86" y="126"/>
                    <a:pt x="91" y="125"/>
                    <a:pt x="93" y="128"/>
                  </a:cubicBezTo>
                  <a:cubicBezTo>
                    <a:pt x="94" y="127"/>
                    <a:pt x="93" y="127"/>
                    <a:pt x="93" y="126"/>
                  </a:cubicBezTo>
                  <a:cubicBezTo>
                    <a:pt x="95" y="126"/>
                    <a:pt x="94" y="127"/>
                    <a:pt x="96" y="128"/>
                  </a:cubicBezTo>
                  <a:cubicBezTo>
                    <a:pt x="96" y="127"/>
                    <a:pt x="95" y="126"/>
                    <a:pt x="96" y="126"/>
                  </a:cubicBezTo>
                  <a:cubicBezTo>
                    <a:pt x="96" y="126"/>
                    <a:pt x="97" y="126"/>
                    <a:pt x="97" y="127"/>
                  </a:cubicBezTo>
                  <a:cubicBezTo>
                    <a:pt x="97" y="126"/>
                    <a:pt x="98" y="125"/>
                    <a:pt x="98" y="125"/>
                  </a:cubicBezTo>
                  <a:cubicBezTo>
                    <a:pt x="100" y="124"/>
                    <a:pt x="99" y="127"/>
                    <a:pt x="100" y="125"/>
                  </a:cubicBezTo>
                  <a:cubicBezTo>
                    <a:pt x="101" y="126"/>
                    <a:pt x="101" y="126"/>
                    <a:pt x="100" y="127"/>
                  </a:cubicBezTo>
                  <a:cubicBezTo>
                    <a:pt x="103" y="128"/>
                    <a:pt x="102" y="129"/>
                    <a:pt x="107" y="129"/>
                  </a:cubicBezTo>
                  <a:cubicBezTo>
                    <a:pt x="107" y="129"/>
                    <a:pt x="107" y="130"/>
                    <a:pt x="106" y="130"/>
                  </a:cubicBezTo>
                  <a:cubicBezTo>
                    <a:pt x="109" y="128"/>
                    <a:pt x="111" y="130"/>
                    <a:pt x="114" y="129"/>
                  </a:cubicBezTo>
                  <a:cubicBezTo>
                    <a:pt x="114" y="130"/>
                    <a:pt x="114" y="130"/>
                    <a:pt x="114" y="131"/>
                  </a:cubicBezTo>
                  <a:cubicBezTo>
                    <a:pt x="115" y="131"/>
                    <a:pt x="116" y="130"/>
                    <a:pt x="117" y="129"/>
                  </a:cubicBezTo>
                  <a:cubicBezTo>
                    <a:pt x="118" y="129"/>
                    <a:pt x="118" y="130"/>
                    <a:pt x="117" y="131"/>
                  </a:cubicBezTo>
                  <a:cubicBezTo>
                    <a:pt x="120" y="130"/>
                    <a:pt x="123" y="134"/>
                    <a:pt x="127" y="131"/>
                  </a:cubicBezTo>
                  <a:cubicBezTo>
                    <a:pt x="128" y="131"/>
                    <a:pt x="126" y="132"/>
                    <a:pt x="127" y="133"/>
                  </a:cubicBezTo>
                  <a:cubicBezTo>
                    <a:pt x="127" y="134"/>
                    <a:pt x="126" y="132"/>
                    <a:pt x="126" y="134"/>
                  </a:cubicBezTo>
                  <a:cubicBezTo>
                    <a:pt x="128" y="133"/>
                    <a:pt x="131" y="131"/>
                    <a:pt x="135" y="133"/>
                  </a:cubicBezTo>
                  <a:cubicBezTo>
                    <a:pt x="135" y="132"/>
                    <a:pt x="133" y="132"/>
                    <a:pt x="134" y="130"/>
                  </a:cubicBezTo>
                  <a:cubicBezTo>
                    <a:pt x="136" y="132"/>
                    <a:pt x="137" y="133"/>
                    <a:pt x="138" y="133"/>
                  </a:cubicBezTo>
                  <a:cubicBezTo>
                    <a:pt x="139" y="130"/>
                    <a:pt x="137" y="132"/>
                    <a:pt x="136" y="131"/>
                  </a:cubicBezTo>
                  <a:cubicBezTo>
                    <a:pt x="137" y="130"/>
                    <a:pt x="138" y="131"/>
                    <a:pt x="139" y="131"/>
                  </a:cubicBezTo>
                  <a:cubicBezTo>
                    <a:pt x="139" y="132"/>
                    <a:pt x="139" y="133"/>
                    <a:pt x="138" y="134"/>
                  </a:cubicBezTo>
                  <a:cubicBezTo>
                    <a:pt x="141" y="133"/>
                    <a:pt x="143" y="131"/>
                    <a:pt x="146" y="132"/>
                  </a:cubicBezTo>
                  <a:cubicBezTo>
                    <a:pt x="147" y="133"/>
                    <a:pt x="146" y="133"/>
                    <a:pt x="146" y="134"/>
                  </a:cubicBezTo>
                  <a:cubicBezTo>
                    <a:pt x="147" y="134"/>
                    <a:pt x="147" y="134"/>
                    <a:pt x="148" y="135"/>
                  </a:cubicBezTo>
                  <a:cubicBezTo>
                    <a:pt x="149" y="134"/>
                    <a:pt x="148" y="134"/>
                    <a:pt x="149" y="133"/>
                  </a:cubicBezTo>
                  <a:cubicBezTo>
                    <a:pt x="150" y="134"/>
                    <a:pt x="150" y="134"/>
                    <a:pt x="151" y="135"/>
                  </a:cubicBezTo>
                  <a:cubicBezTo>
                    <a:pt x="152" y="134"/>
                    <a:pt x="153" y="135"/>
                    <a:pt x="155" y="135"/>
                  </a:cubicBezTo>
                  <a:cubicBezTo>
                    <a:pt x="155" y="136"/>
                    <a:pt x="154" y="136"/>
                    <a:pt x="154" y="135"/>
                  </a:cubicBezTo>
                  <a:cubicBezTo>
                    <a:pt x="155" y="138"/>
                    <a:pt x="157" y="135"/>
                    <a:pt x="158" y="133"/>
                  </a:cubicBezTo>
                  <a:cubicBezTo>
                    <a:pt x="159" y="134"/>
                    <a:pt x="158" y="135"/>
                    <a:pt x="157" y="136"/>
                  </a:cubicBezTo>
                  <a:cubicBezTo>
                    <a:pt x="159" y="136"/>
                    <a:pt x="161" y="133"/>
                    <a:pt x="163" y="134"/>
                  </a:cubicBezTo>
                  <a:cubicBezTo>
                    <a:pt x="164" y="135"/>
                    <a:pt x="162" y="136"/>
                    <a:pt x="162" y="135"/>
                  </a:cubicBezTo>
                  <a:cubicBezTo>
                    <a:pt x="162" y="136"/>
                    <a:pt x="163" y="137"/>
                    <a:pt x="165" y="137"/>
                  </a:cubicBezTo>
                  <a:cubicBezTo>
                    <a:pt x="164" y="137"/>
                    <a:pt x="163" y="138"/>
                    <a:pt x="164" y="138"/>
                  </a:cubicBezTo>
                  <a:cubicBezTo>
                    <a:pt x="163" y="139"/>
                    <a:pt x="163" y="138"/>
                    <a:pt x="162" y="139"/>
                  </a:cubicBezTo>
                  <a:cubicBezTo>
                    <a:pt x="163" y="140"/>
                    <a:pt x="164" y="139"/>
                    <a:pt x="165" y="140"/>
                  </a:cubicBezTo>
                  <a:cubicBezTo>
                    <a:pt x="165" y="139"/>
                    <a:pt x="165" y="137"/>
                    <a:pt x="166" y="138"/>
                  </a:cubicBezTo>
                  <a:cubicBezTo>
                    <a:pt x="167" y="138"/>
                    <a:pt x="166" y="138"/>
                    <a:pt x="166" y="137"/>
                  </a:cubicBezTo>
                  <a:cubicBezTo>
                    <a:pt x="167" y="137"/>
                    <a:pt x="168" y="136"/>
                    <a:pt x="169" y="134"/>
                  </a:cubicBezTo>
                  <a:cubicBezTo>
                    <a:pt x="170" y="135"/>
                    <a:pt x="168" y="136"/>
                    <a:pt x="169" y="137"/>
                  </a:cubicBezTo>
                  <a:cubicBezTo>
                    <a:pt x="170" y="136"/>
                    <a:pt x="172" y="136"/>
                    <a:pt x="172" y="135"/>
                  </a:cubicBezTo>
                  <a:cubicBezTo>
                    <a:pt x="174" y="135"/>
                    <a:pt x="177" y="136"/>
                    <a:pt x="178" y="135"/>
                  </a:cubicBezTo>
                  <a:cubicBezTo>
                    <a:pt x="178" y="134"/>
                    <a:pt x="178" y="134"/>
                    <a:pt x="179" y="133"/>
                  </a:cubicBezTo>
                  <a:cubicBezTo>
                    <a:pt x="180" y="135"/>
                    <a:pt x="178" y="136"/>
                    <a:pt x="181" y="136"/>
                  </a:cubicBezTo>
                  <a:cubicBezTo>
                    <a:pt x="180" y="138"/>
                    <a:pt x="179" y="137"/>
                    <a:pt x="179" y="137"/>
                  </a:cubicBezTo>
                  <a:cubicBezTo>
                    <a:pt x="179" y="139"/>
                    <a:pt x="181" y="137"/>
                    <a:pt x="182" y="137"/>
                  </a:cubicBezTo>
                  <a:cubicBezTo>
                    <a:pt x="182" y="137"/>
                    <a:pt x="182" y="136"/>
                    <a:pt x="182" y="136"/>
                  </a:cubicBezTo>
                  <a:cubicBezTo>
                    <a:pt x="183" y="136"/>
                    <a:pt x="184" y="136"/>
                    <a:pt x="185" y="138"/>
                  </a:cubicBezTo>
                  <a:cubicBezTo>
                    <a:pt x="186" y="137"/>
                    <a:pt x="185" y="136"/>
                    <a:pt x="186" y="135"/>
                  </a:cubicBezTo>
                  <a:cubicBezTo>
                    <a:pt x="187" y="135"/>
                    <a:pt x="188" y="138"/>
                    <a:pt x="189" y="136"/>
                  </a:cubicBezTo>
                  <a:cubicBezTo>
                    <a:pt x="190" y="136"/>
                    <a:pt x="189" y="137"/>
                    <a:pt x="190" y="138"/>
                  </a:cubicBezTo>
                  <a:cubicBezTo>
                    <a:pt x="190" y="139"/>
                    <a:pt x="189" y="138"/>
                    <a:pt x="188" y="138"/>
                  </a:cubicBezTo>
                  <a:cubicBezTo>
                    <a:pt x="192" y="141"/>
                    <a:pt x="199" y="138"/>
                    <a:pt x="204" y="139"/>
                  </a:cubicBezTo>
                  <a:cubicBezTo>
                    <a:pt x="204" y="140"/>
                    <a:pt x="204" y="141"/>
                    <a:pt x="203" y="142"/>
                  </a:cubicBezTo>
                  <a:cubicBezTo>
                    <a:pt x="204" y="142"/>
                    <a:pt x="205" y="141"/>
                    <a:pt x="206" y="142"/>
                  </a:cubicBezTo>
                  <a:cubicBezTo>
                    <a:pt x="207" y="141"/>
                    <a:pt x="206" y="140"/>
                    <a:pt x="206" y="140"/>
                  </a:cubicBezTo>
                  <a:cubicBezTo>
                    <a:pt x="209" y="140"/>
                    <a:pt x="213" y="143"/>
                    <a:pt x="216" y="138"/>
                  </a:cubicBezTo>
                  <a:cubicBezTo>
                    <a:pt x="217" y="140"/>
                    <a:pt x="215" y="139"/>
                    <a:pt x="215" y="141"/>
                  </a:cubicBezTo>
                  <a:cubicBezTo>
                    <a:pt x="217" y="141"/>
                    <a:pt x="217" y="140"/>
                    <a:pt x="218" y="141"/>
                  </a:cubicBezTo>
                  <a:cubicBezTo>
                    <a:pt x="219" y="140"/>
                    <a:pt x="218" y="140"/>
                    <a:pt x="219" y="139"/>
                  </a:cubicBezTo>
                  <a:cubicBezTo>
                    <a:pt x="220" y="138"/>
                    <a:pt x="224" y="142"/>
                    <a:pt x="225" y="139"/>
                  </a:cubicBezTo>
                  <a:cubicBezTo>
                    <a:pt x="225" y="140"/>
                    <a:pt x="225" y="141"/>
                    <a:pt x="226" y="142"/>
                  </a:cubicBezTo>
                  <a:cubicBezTo>
                    <a:pt x="227" y="141"/>
                    <a:pt x="228" y="140"/>
                    <a:pt x="229" y="141"/>
                  </a:cubicBezTo>
                  <a:cubicBezTo>
                    <a:pt x="230" y="138"/>
                    <a:pt x="233" y="142"/>
                    <a:pt x="235" y="139"/>
                  </a:cubicBezTo>
                  <a:cubicBezTo>
                    <a:pt x="235" y="140"/>
                    <a:pt x="236" y="141"/>
                    <a:pt x="236" y="142"/>
                  </a:cubicBezTo>
                  <a:cubicBezTo>
                    <a:pt x="237" y="141"/>
                    <a:pt x="239" y="139"/>
                    <a:pt x="240" y="142"/>
                  </a:cubicBezTo>
                  <a:cubicBezTo>
                    <a:pt x="241" y="141"/>
                    <a:pt x="241" y="140"/>
                    <a:pt x="242" y="140"/>
                  </a:cubicBezTo>
                  <a:cubicBezTo>
                    <a:pt x="242" y="141"/>
                    <a:pt x="242" y="141"/>
                    <a:pt x="242" y="142"/>
                  </a:cubicBezTo>
                  <a:cubicBezTo>
                    <a:pt x="243" y="141"/>
                    <a:pt x="244" y="140"/>
                    <a:pt x="244" y="142"/>
                  </a:cubicBezTo>
                  <a:cubicBezTo>
                    <a:pt x="244" y="141"/>
                    <a:pt x="246" y="141"/>
                    <a:pt x="247" y="141"/>
                  </a:cubicBezTo>
                  <a:cubicBezTo>
                    <a:pt x="247" y="140"/>
                    <a:pt x="248" y="140"/>
                    <a:pt x="249" y="140"/>
                  </a:cubicBezTo>
                  <a:cubicBezTo>
                    <a:pt x="249" y="140"/>
                    <a:pt x="248" y="141"/>
                    <a:pt x="248" y="141"/>
                  </a:cubicBezTo>
                  <a:cubicBezTo>
                    <a:pt x="250" y="142"/>
                    <a:pt x="251" y="141"/>
                    <a:pt x="252" y="141"/>
                  </a:cubicBezTo>
                  <a:cubicBezTo>
                    <a:pt x="251" y="143"/>
                    <a:pt x="251" y="141"/>
                    <a:pt x="251" y="143"/>
                  </a:cubicBezTo>
                  <a:cubicBezTo>
                    <a:pt x="251" y="143"/>
                    <a:pt x="252" y="144"/>
                    <a:pt x="253" y="143"/>
                  </a:cubicBezTo>
                  <a:cubicBezTo>
                    <a:pt x="253" y="144"/>
                    <a:pt x="253" y="144"/>
                    <a:pt x="252" y="145"/>
                  </a:cubicBezTo>
                  <a:cubicBezTo>
                    <a:pt x="251" y="145"/>
                    <a:pt x="250" y="143"/>
                    <a:pt x="249" y="145"/>
                  </a:cubicBezTo>
                  <a:cubicBezTo>
                    <a:pt x="250" y="144"/>
                    <a:pt x="250" y="147"/>
                    <a:pt x="251" y="146"/>
                  </a:cubicBezTo>
                  <a:cubicBezTo>
                    <a:pt x="252" y="148"/>
                    <a:pt x="251" y="148"/>
                    <a:pt x="250" y="148"/>
                  </a:cubicBezTo>
                  <a:cubicBezTo>
                    <a:pt x="249" y="148"/>
                    <a:pt x="250" y="147"/>
                    <a:pt x="250" y="146"/>
                  </a:cubicBezTo>
                  <a:cubicBezTo>
                    <a:pt x="249" y="145"/>
                    <a:pt x="248" y="147"/>
                    <a:pt x="248" y="148"/>
                  </a:cubicBezTo>
                  <a:cubicBezTo>
                    <a:pt x="247" y="148"/>
                    <a:pt x="246" y="148"/>
                    <a:pt x="245" y="147"/>
                  </a:cubicBezTo>
                  <a:cubicBezTo>
                    <a:pt x="247" y="148"/>
                    <a:pt x="247" y="145"/>
                    <a:pt x="248" y="145"/>
                  </a:cubicBezTo>
                  <a:cubicBezTo>
                    <a:pt x="249" y="144"/>
                    <a:pt x="246" y="145"/>
                    <a:pt x="248" y="143"/>
                  </a:cubicBezTo>
                  <a:cubicBezTo>
                    <a:pt x="249" y="142"/>
                    <a:pt x="248" y="146"/>
                    <a:pt x="249" y="144"/>
                  </a:cubicBezTo>
                  <a:cubicBezTo>
                    <a:pt x="250" y="143"/>
                    <a:pt x="249" y="144"/>
                    <a:pt x="248" y="142"/>
                  </a:cubicBezTo>
                  <a:cubicBezTo>
                    <a:pt x="249" y="142"/>
                    <a:pt x="249" y="142"/>
                    <a:pt x="249" y="142"/>
                  </a:cubicBezTo>
                  <a:cubicBezTo>
                    <a:pt x="248" y="141"/>
                    <a:pt x="245" y="143"/>
                    <a:pt x="242" y="142"/>
                  </a:cubicBezTo>
                  <a:cubicBezTo>
                    <a:pt x="243" y="144"/>
                    <a:pt x="241" y="143"/>
                    <a:pt x="241" y="144"/>
                  </a:cubicBezTo>
                  <a:cubicBezTo>
                    <a:pt x="243" y="144"/>
                    <a:pt x="244" y="144"/>
                    <a:pt x="245" y="143"/>
                  </a:cubicBezTo>
                  <a:cubicBezTo>
                    <a:pt x="246" y="147"/>
                    <a:pt x="242" y="146"/>
                    <a:pt x="240" y="147"/>
                  </a:cubicBezTo>
                  <a:cubicBezTo>
                    <a:pt x="238" y="146"/>
                    <a:pt x="240" y="144"/>
                    <a:pt x="239" y="142"/>
                  </a:cubicBezTo>
                  <a:cubicBezTo>
                    <a:pt x="239" y="145"/>
                    <a:pt x="237" y="142"/>
                    <a:pt x="236" y="144"/>
                  </a:cubicBezTo>
                  <a:cubicBezTo>
                    <a:pt x="237" y="144"/>
                    <a:pt x="239" y="144"/>
                    <a:pt x="238" y="146"/>
                  </a:cubicBezTo>
                  <a:cubicBezTo>
                    <a:pt x="237" y="144"/>
                    <a:pt x="237" y="147"/>
                    <a:pt x="235" y="146"/>
                  </a:cubicBezTo>
                  <a:cubicBezTo>
                    <a:pt x="234" y="145"/>
                    <a:pt x="235" y="144"/>
                    <a:pt x="234" y="143"/>
                  </a:cubicBezTo>
                  <a:cubicBezTo>
                    <a:pt x="233" y="145"/>
                    <a:pt x="233" y="145"/>
                    <a:pt x="233" y="145"/>
                  </a:cubicBezTo>
                  <a:cubicBezTo>
                    <a:pt x="233" y="145"/>
                    <a:pt x="233" y="146"/>
                    <a:pt x="233" y="146"/>
                  </a:cubicBezTo>
                  <a:cubicBezTo>
                    <a:pt x="231" y="148"/>
                    <a:pt x="228" y="147"/>
                    <a:pt x="225" y="148"/>
                  </a:cubicBezTo>
                  <a:cubicBezTo>
                    <a:pt x="226" y="150"/>
                    <a:pt x="227" y="148"/>
                    <a:pt x="228" y="149"/>
                  </a:cubicBezTo>
                  <a:cubicBezTo>
                    <a:pt x="226" y="150"/>
                    <a:pt x="224" y="151"/>
                    <a:pt x="223" y="149"/>
                  </a:cubicBezTo>
                  <a:cubicBezTo>
                    <a:pt x="224" y="149"/>
                    <a:pt x="224" y="148"/>
                    <a:pt x="225" y="147"/>
                  </a:cubicBezTo>
                  <a:cubicBezTo>
                    <a:pt x="225" y="146"/>
                    <a:pt x="224" y="147"/>
                    <a:pt x="224" y="145"/>
                  </a:cubicBezTo>
                  <a:cubicBezTo>
                    <a:pt x="223" y="146"/>
                    <a:pt x="221" y="149"/>
                    <a:pt x="220" y="146"/>
                  </a:cubicBezTo>
                  <a:cubicBezTo>
                    <a:pt x="219" y="147"/>
                    <a:pt x="219" y="146"/>
                    <a:pt x="218" y="146"/>
                  </a:cubicBezTo>
                  <a:cubicBezTo>
                    <a:pt x="218" y="146"/>
                    <a:pt x="217" y="147"/>
                    <a:pt x="218" y="148"/>
                  </a:cubicBezTo>
                  <a:cubicBezTo>
                    <a:pt x="216" y="146"/>
                    <a:pt x="212" y="149"/>
                    <a:pt x="211" y="146"/>
                  </a:cubicBezTo>
                  <a:cubicBezTo>
                    <a:pt x="210" y="147"/>
                    <a:pt x="209" y="147"/>
                    <a:pt x="207" y="147"/>
                  </a:cubicBezTo>
                  <a:cubicBezTo>
                    <a:pt x="207" y="147"/>
                    <a:pt x="207" y="146"/>
                    <a:pt x="208" y="146"/>
                  </a:cubicBezTo>
                  <a:cubicBezTo>
                    <a:pt x="206" y="145"/>
                    <a:pt x="207" y="147"/>
                    <a:pt x="206" y="147"/>
                  </a:cubicBezTo>
                  <a:cubicBezTo>
                    <a:pt x="205" y="146"/>
                    <a:pt x="206" y="145"/>
                    <a:pt x="206" y="144"/>
                  </a:cubicBezTo>
                  <a:cubicBezTo>
                    <a:pt x="205" y="144"/>
                    <a:pt x="203" y="144"/>
                    <a:pt x="203" y="142"/>
                  </a:cubicBezTo>
                  <a:cubicBezTo>
                    <a:pt x="202" y="143"/>
                    <a:pt x="204" y="145"/>
                    <a:pt x="202" y="146"/>
                  </a:cubicBezTo>
                  <a:cubicBezTo>
                    <a:pt x="204" y="147"/>
                    <a:pt x="203" y="143"/>
                    <a:pt x="205" y="145"/>
                  </a:cubicBezTo>
                  <a:cubicBezTo>
                    <a:pt x="205" y="146"/>
                    <a:pt x="205" y="147"/>
                    <a:pt x="204" y="148"/>
                  </a:cubicBezTo>
                  <a:cubicBezTo>
                    <a:pt x="202" y="148"/>
                    <a:pt x="200" y="145"/>
                    <a:pt x="198" y="146"/>
                  </a:cubicBezTo>
                  <a:cubicBezTo>
                    <a:pt x="197" y="144"/>
                    <a:pt x="198" y="145"/>
                    <a:pt x="199" y="144"/>
                  </a:cubicBezTo>
                  <a:cubicBezTo>
                    <a:pt x="198" y="143"/>
                    <a:pt x="197" y="144"/>
                    <a:pt x="196" y="144"/>
                  </a:cubicBezTo>
                  <a:cubicBezTo>
                    <a:pt x="197" y="145"/>
                    <a:pt x="197" y="145"/>
                    <a:pt x="197" y="146"/>
                  </a:cubicBezTo>
                  <a:cubicBezTo>
                    <a:pt x="196" y="146"/>
                    <a:pt x="196" y="145"/>
                    <a:pt x="196" y="147"/>
                  </a:cubicBezTo>
                  <a:cubicBezTo>
                    <a:pt x="194" y="145"/>
                    <a:pt x="193" y="149"/>
                    <a:pt x="191" y="145"/>
                  </a:cubicBezTo>
                  <a:cubicBezTo>
                    <a:pt x="191" y="147"/>
                    <a:pt x="189" y="147"/>
                    <a:pt x="188" y="145"/>
                  </a:cubicBezTo>
                  <a:cubicBezTo>
                    <a:pt x="188" y="148"/>
                    <a:pt x="185" y="148"/>
                    <a:pt x="183" y="147"/>
                  </a:cubicBezTo>
                  <a:cubicBezTo>
                    <a:pt x="183" y="148"/>
                    <a:pt x="183" y="148"/>
                    <a:pt x="183" y="148"/>
                  </a:cubicBezTo>
                  <a:cubicBezTo>
                    <a:pt x="181" y="147"/>
                    <a:pt x="180" y="148"/>
                    <a:pt x="180" y="146"/>
                  </a:cubicBezTo>
                  <a:cubicBezTo>
                    <a:pt x="178" y="148"/>
                    <a:pt x="178" y="148"/>
                    <a:pt x="178" y="148"/>
                  </a:cubicBezTo>
                  <a:cubicBezTo>
                    <a:pt x="176" y="147"/>
                    <a:pt x="178" y="146"/>
                    <a:pt x="177" y="145"/>
                  </a:cubicBezTo>
                  <a:cubicBezTo>
                    <a:pt x="176" y="146"/>
                    <a:pt x="175" y="146"/>
                    <a:pt x="173" y="145"/>
                  </a:cubicBezTo>
                  <a:cubicBezTo>
                    <a:pt x="173" y="147"/>
                    <a:pt x="172" y="148"/>
                    <a:pt x="172" y="149"/>
                  </a:cubicBezTo>
                  <a:cubicBezTo>
                    <a:pt x="171" y="147"/>
                    <a:pt x="173" y="146"/>
                    <a:pt x="172" y="145"/>
                  </a:cubicBezTo>
                  <a:cubicBezTo>
                    <a:pt x="172" y="148"/>
                    <a:pt x="168" y="148"/>
                    <a:pt x="166" y="146"/>
                  </a:cubicBezTo>
                  <a:cubicBezTo>
                    <a:pt x="165" y="147"/>
                    <a:pt x="165" y="149"/>
                    <a:pt x="164" y="148"/>
                  </a:cubicBezTo>
                  <a:cubicBezTo>
                    <a:pt x="164" y="147"/>
                    <a:pt x="165" y="146"/>
                    <a:pt x="163" y="146"/>
                  </a:cubicBezTo>
                  <a:cubicBezTo>
                    <a:pt x="163" y="145"/>
                    <a:pt x="164" y="144"/>
                    <a:pt x="165" y="143"/>
                  </a:cubicBezTo>
                  <a:cubicBezTo>
                    <a:pt x="164" y="143"/>
                    <a:pt x="164" y="143"/>
                    <a:pt x="164" y="143"/>
                  </a:cubicBezTo>
                  <a:cubicBezTo>
                    <a:pt x="163" y="143"/>
                    <a:pt x="163" y="143"/>
                    <a:pt x="163" y="143"/>
                  </a:cubicBezTo>
                  <a:cubicBezTo>
                    <a:pt x="163" y="143"/>
                    <a:pt x="163" y="144"/>
                    <a:pt x="162" y="145"/>
                  </a:cubicBezTo>
                  <a:cubicBezTo>
                    <a:pt x="161" y="146"/>
                    <a:pt x="161" y="143"/>
                    <a:pt x="160" y="142"/>
                  </a:cubicBezTo>
                  <a:cubicBezTo>
                    <a:pt x="159" y="144"/>
                    <a:pt x="158" y="142"/>
                    <a:pt x="157" y="143"/>
                  </a:cubicBezTo>
                  <a:cubicBezTo>
                    <a:pt x="158" y="145"/>
                    <a:pt x="159" y="144"/>
                    <a:pt x="160" y="143"/>
                  </a:cubicBezTo>
                  <a:cubicBezTo>
                    <a:pt x="160" y="144"/>
                    <a:pt x="160" y="145"/>
                    <a:pt x="161" y="146"/>
                  </a:cubicBezTo>
                  <a:cubicBezTo>
                    <a:pt x="160" y="145"/>
                    <a:pt x="160" y="147"/>
                    <a:pt x="159" y="145"/>
                  </a:cubicBezTo>
                  <a:cubicBezTo>
                    <a:pt x="157" y="146"/>
                    <a:pt x="159" y="147"/>
                    <a:pt x="158" y="147"/>
                  </a:cubicBezTo>
                  <a:cubicBezTo>
                    <a:pt x="157" y="146"/>
                    <a:pt x="154" y="146"/>
                    <a:pt x="152" y="146"/>
                  </a:cubicBezTo>
                  <a:cubicBezTo>
                    <a:pt x="152" y="146"/>
                    <a:pt x="154" y="147"/>
                    <a:pt x="155" y="146"/>
                  </a:cubicBezTo>
                  <a:cubicBezTo>
                    <a:pt x="155" y="149"/>
                    <a:pt x="152" y="149"/>
                    <a:pt x="151" y="148"/>
                  </a:cubicBezTo>
                  <a:cubicBezTo>
                    <a:pt x="150" y="146"/>
                    <a:pt x="153" y="148"/>
                    <a:pt x="152" y="147"/>
                  </a:cubicBezTo>
                  <a:cubicBezTo>
                    <a:pt x="151" y="145"/>
                    <a:pt x="151" y="148"/>
                    <a:pt x="150" y="147"/>
                  </a:cubicBezTo>
                  <a:cubicBezTo>
                    <a:pt x="151" y="144"/>
                    <a:pt x="145" y="147"/>
                    <a:pt x="144" y="144"/>
                  </a:cubicBezTo>
                  <a:cubicBezTo>
                    <a:pt x="143" y="145"/>
                    <a:pt x="141" y="146"/>
                    <a:pt x="139" y="147"/>
                  </a:cubicBezTo>
                  <a:cubicBezTo>
                    <a:pt x="139" y="144"/>
                    <a:pt x="135" y="147"/>
                    <a:pt x="134" y="148"/>
                  </a:cubicBezTo>
                  <a:cubicBezTo>
                    <a:pt x="134" y="148"/>
                    <a:pt x="133" y="147"/>
                    <a:pt x="134" y="147"/>
                  </a:cubicBezTo>
                  <a:cubicBezTo>
                    <a:pt x="133" y="148"/>
                    <a:pt x="132" y="146"/>
                    <a:pt x="131" y="148"/>
                  </a:cubicBezTo>
                  <a:cubicBezTo>
                    <a:pt x="130" y="145"/>
                    <a:pt x="129" y="148"/>
                    <a:pt x="127" y="148"/>
                  </a:cubicBezTo>
                  <a:cubicBezTo>
                    <a:pt x="127" y="147"/>
                    <a:pt x="127" y="147"/>
                    <a:pt x="126" y="146"/>
                  </a:cubicBezTo>
                  <a:cubicBezTo>
                    <a:pt x="123" y="147"/>
                    <a:pt x="121" y="146"/>
                    <a:pt x="117" y="147"/>
                  </a:cubicBezTo>
                  <a:cubicBezTo>
                    <a:pt x="117" y="146"/>
                    <a:pt x="118" y="145"/>
                    <a:pt x="117" y="145"/>
                  </a:cubicBezTo>
                  <a:cubicBezTo>
                    <a:pt x="116" y="148"/>
                    <a:pt x="115" y="146"/>
                    <a:pt x="114" y="144"/>
                  </a:cubicBezTo>
                  <a:cubicBezTo>
                    <a:pt x="114" y="146"/>
                    <a:pt x="113" y="147"/>
                    <a:pt x="111" y="147"/>
                  </a:cubicBezTo>
                  <a:cubicBezTo>
                    <a:pt x="111" y="145"/>
                    <a:pt x="113" y="147"/>
                    <a:pt x="113" y="145"/>
                  </a:cubicBezTo>
                  <a:cubicBezTo>
                    <a:pt x="112" y="144"/>
                    <a:pt x="112" y="145"/>
                    <a:pt x="111" y="144"/>
                  </a:cubicBezTo>
                  <a:cubicBezTo>
                    <a:pt x="111" y="145"/>
                    <a:pt x="111" y="146"/>
                    <a:pt x="110" y="145"/>
                  </a:cubicBezTo>
                  <a:cubicBezTo>
                    <a:pt x="110" y="145"/>
                    <a:pt x="111" y="144"/>
                    <a:pt x="111" y="144"/>
                  </a:cubicBezTo>
                  <a:cubicBezTo>
                    <a:pt x="109" y="143"/>
                    <a:pt x="108" y="144"/>
                    <a:pt x="108" y="145"/>
                  </a:cubicBezTo>
                  <a:cubicBezTo>
                    <a:pt x="107" y="145"/>
                    <a:pt x="108" y="143"/>
                    <a:pt x="107" y="143"/>
                  </a:cubicBezTo>
                  <a:cubicBezTo>
                    <a:pt x="107" y="145"/>
                    <a:pt x="106" y="145"/>
                    <a:pt x="105" y="146"/>
                  </a:cubicBezTo>
                  <a:cubicBezTo>
                    <a:pt x="104" y="144"/>
                    <a:pt x="104" y="146"/>
                    <a:pt x="103" y="144"/>
                  </a:cubicBezTo>
                  <a:cubicBezTo>
                    <a:pt x="103" y="145"/>
                    <a:pt x="101" y="145"/>
                    <a:pt x="101" y="144"/>
                  </a:cubicBezTo>
                  <a:cubicBezTo>
                    <a:pt x="101" y="144"/>
                    <a:pt x="101" y="144"/>
                    <a:pt x="101" y="143"/>
                  </a:cubicBezTo>
                  <a:cubicBezTo>
                    <a:pt x="100" y="145"/>
                    <a:pt x="96" y="142"/>
                    <a:pt x="97" y="145"/>
                  </a:cubicBezTo>
                  <a:cubicBezTo>
                    <a:pt x="96" y="144"/>
                    <a:pt x="95" y="147"/>
                    <a:pt x="94" y="146"/>
                  </a:cubicBezTo>
                  <a:cubicBezTo>
                    <a:pt x="93" y="145"/>
                    <a:pt x="95" y="145"/>
                    <a:pt x="95" y="144"/>
                  </a:cubicBezTo>
                  <a:cubicBezTo>
                    <a:pt x="94" y="143"/>
                    <a:pt x="93" y="144"/>
                    <a:pt x="92" y="143"/>
                  </a:cubicBezTo>
                  <a:cubicBezTo>
                    <a:pt x="92" y="147"/>
                    <a:pt x="88" y="145"/>
                    <a:pt x="87" y="145"/>
                  </a:cubicBezTo>
                  <a:cubicBezTo>
                    <a:pt x="87" y="144"/>
                    <a:pt x="89" y="144"/>
                    <a:pt x="89" y="143"/>
                  </a:cubicBezTo>
                  <a:cubicBezTo>
                    <a:pt x="90" y="144"/>
                    <a:pt x="89" y="144"/>
                    <a:pt x="89" y="145"/>
                  </a:cubicBezTo>
                  <a:cubicBezTo>
                    <a:pt x="90" y="146"/>
                    <a:pt x="90" y="144"/>
                    <a:pt x="91" y="144"/>
                  </a:cubicBezTo>
                  <a:cubicBezTo>
                    <a:pt x="89" y="143"/>
                    <a:pt x="89" y="143"/>
                    <a:pt x="88" y="140"/>
                  </a:cubicBezTo>
                  <a:cubicBezTo>
                    <a:pt x="86" y="141"/>
                    <a:pt x="88" y="142"/>
                    <a:pt x="87" y="143"/>
                  </a:cubicBezTo>
                  <a:cubicBezTo>
                    <a:pt x="86" y="140"/>
                    <a:pt x="79" y="142"/>
                    <a:pt x="77" y="141"/>
                  </a:cubicBezTo>
                  <a:cubicBezTo>
                    <a:pt x="76" y="141"/>
                    <a:pt x="74" y="142"/>
                    <a:pt x="75" y="143"/>
                  </a:cubicBezTo>
                  <a:cubicBezTo>
                    <a:pt x="74" y="145"/>
                    <a:pt x="73" y="142"/>
                    <a:pt x="72" y="144"/>
                  </a:cubicBezTo>
                  <a:cubicBezTo>
                    <a:pt x="72" y="143"/>
                    <a:pt x="73" y="143"/>
                    <a:pt x="73" y="142"/>
                  </a:cubicBezTo>
                  <a:cubicBezTo>
                    <a:pt x="73" y="141"/>
                    <a:pt x="73" y="142"/>
                    <a:pt x="74" y="143"/>
                  </a:cubicBezTo>
                  <a:cubicBezTo>
                    <a:pt x="75" y="142"/>
                    <a:pt x="73" y="141"/>
                    <a:pt x="75" y="140"/>
                  </a:cubicBezTo>
                  <a:cubicBezTo>
                    <a:pt x="74" y="140"/>
                    <a:pt x="74" y="141"/>
                    <a:pt x="72" y="142"/>
                  </a:cubicBezTo>
                  <a:cubicBezTo>
                    <a:pt x="72" y="141"/>
                    <a:pt x="72" y="141"/>
                    <a:pt x="71" y="140"/>
                  </a:cubicBezTo>
                  <a:cubicBezTo>
                    <a:pt x="70" y="142"/>
                    <a:pt x="72" y="141"/>
                    <a:pt x="71" y="143"/>
                  </a:cubicBezTo>
                  <a:cubicBezTo>
                    <a:pt x="71" y="143"/>
                    <a:pt x="70" y="142"/>
                    <a:pt x="69" y="144"/>
                  </a:cubicBezTo>
                  <a:cubicBezTo>
                    <a:pt x="73" y="146"/>
                    <a:pt x="77" y="146"/>
                    <a:pt x="81" y="147"/>
                  </a:cubicBezTo>
                  <a:cubicBezTo>
                    <a:pt x="82" y="148"/>
                    <a:pt x="80" y="148"/>
                    <a:pt x="82" y="149"/>
                  </a:cubicBezTo>
                  <a:cubicBezTo>
                    <a:pt x="83" y="149"/>
                    <a:pt x="82" y="148"/>
                    <a:pt x="83" y="147"/>
                  </a:cubicBezTo>
                  <a:cubicBezTo>
                    <a:pt x="84" y="149"/>
                    <a:pt x="82" y="150"/>
                    <a:pt x="81" y="151"/>
                  </a:cubicBezTo>
                  <a:cubicBezTo>
                    <a:pt x="79" y="151"/>
                    <a:pt x="76" y="148"/>
                    <a:pt x="73" y="150"/>
                  </a:cubicBezTo>
                  <a:cubicBezTo>
                    <a:pt x="72" y="150"/>
                    <a:pt x="72" y="148"/>
                    <a:pt x="71" y="148"/>
                  </a:cubicBezTo>
                  <a:cubicBezTo>
                    <a:pt x="72" y="150"/>
                    <a:pt x="71" y="150"/>
                    <a:pt x="70" y="149"/>
                  </a:cubicBezTo>
                  <a:cubicBezTo>
                    <a:pt x="69" y="149"/>
                    <a:pt x="70" y="150"/>
                    <a:pt x="69" y="151"/>
                  </a:cubicBezTo>
                  <a:cubicBezTo>
                    <a:pt x="67" y="148"/>
                    <a:pt x="66" y="150"/>
                    <a:pt x="65" y="150"/>
                  </a:cubicBezTo>
                  <a:cubicBezTo>
                    <a:pt x="64" y="149"/>
                    <a:pt x="65" y="148"/>
                    <a:pt x="64" y="147"/>
                  </a:cubicBezTo>
                  <a:cubicBezTo>
                    <a:pt x="64" y="149"/>
                    <a:pt x="63" y="150"/>
                    <a:pt x="62" y="149"/>
                  </a:cubicBezTo>
                  <a:cubicBezTo>
                    <a:pt x="61" y="148"/>
                    <a:pt x="63" y="148"/>
                    <a:pt x="62" y="147"/>
                  </a:cubicBezTo>
                  <a:cubicBezTo>
                    <a:pt x="61" y="147"/>
                    <a:pt x="61" y="147"/>
                    <a:pt x="61" y="147"/>
                  </a:cubicBezTo>
                  <a:cubicBezTo>
                    <a:pt x="61" y="147"/>
                    <a:pt x="60" y="148"/>
                    <a:pt x="60" y="148"/>
                  </a:cubicBezTo>
                  <a:cubicBezTo>
                    <a:pt x="57" y="147"/>
                    <a:pt x="56" y="147"/>
                    <a:pt x="55" y="145"/>
                  </a:cubicBezTo>
                  <a:cubicBezTo>
                    <a:pt x="54" y="147"/>
                    <a:pt x="53" y="144"/>
                    <a:pt x="51" y="145"/>
                  </a:cubicBezTo>
                  <a:cubicBezTo>
                    <a:pt x="51" y="144"/>
                    <a:pt x="52" y="145"/>
                    <a:pt x="53" y="144"/>
                  </a:cubicBezTo>
                  <a:cubicBezTo>
                    <a:pt x="52" y="144"/>
                    <a:pt x="51" y="144"/>
                    <a:pt x="50" y="143"/>
                  </a:cubicBezTo>
                  <a:cubicBezTo>
                    <a:pt x="49" y="143"/>
                    <a:pt x="49" y="145"/>
                    <a:pt x="48" y="144"/>
                  </a:cubicBezTo>
                  <a:cubicBezTo>
                    <a:pt x="48" y="146"/>
                    <a:pt x="48" y="146"/>
                    <a:pt x="46" y="147"/>
                  </a:cubicBezTo>
                  <a:cubicBezTo>
                    <a:pt x="49" y="147"/>
                    <a:pt x="49" y="149"/>
                    <a:pt x="51" y="148"/>
                  </a:cubicBezTo>
                  <a:cubicBezTo>
                    <a:pt x="52" y="150"/>
                    <a:pt x="50" y="149"/>
                    <a:pt x="51" y="150"/>
                  </a:cubicBezTo>
                  <a:cubicBezTo>
                    <a:pt x="52" y="150"/>
                    <a:pt x="52" y="148"/>
                    <a:pt x="52" y="147"/>
                  </a:cubicBezTo>
                  <a:cubicBezTo>
                    <a:pt x="53" y="147"/>
                    <a:pt x="54" y="148"/>
                    <a:pt x="54" y="147"/>
                  </a:cubicBezTo>
                  <a:cubicBezTo>
                    <a:pt x="54" y="149"/>
                    <a:pt x="56" y="148"/>
                    <a:pt x="57" y="148"/>
                  </a:cubicBezTo>
                  <a:cubicBezTo>
                    <a:pt x="57" y="149"/>
                    <a:pt x="56" y="149"/>
                    <a:pt x="55" y="151"/>
                  </a:cubicBezTo>
                  <a:cubicBezTo>
                    <a:pt x="56" y="151"/>
                    <a:pt x="56" y="150"/>
                    <a:pt x="57" y="149"/>
                  </a:cubicBezTo>
                  <a:cubicBezTo>
                    <a:pt x="57" y="150"/>
                    <a:pt x="58" y="152"/>
                    <a:pt x="60" y="152"/>
                  </a:cubicBezTo>
                  <a:cubicBezTo>
                    <a:pt x="60" y="151"/>
                    <a:pt x="61" y="150"/>
                    <a:pt x="62" y="149"/>
                  </a:cubicBezTo>
                  <a:cubicBezTo>
                    <a:pt x="62" y="151"/>
                    <a:pt x="61" y="152"/>
                    <a:pt x="62" y="153"/>
                  </a:cubicBezTo>
                  <a:cubicBezTo>
                    <a:pt x="63" y="152"/>
                    <a:pt x="64" y="153"/>
                    <a:pt x="64" y="153"/>
                  </a:cubicBezTo>
                  <a:cubicBezTo>
                    <a:pt x="64" y="154"/>
                    <a:pt x="65" y="155"/>
                    <a:pt x="64" y="156"/>
                  </a:cubicBezTo>
                  <a:cubicBezTo>
                    <a:pt x="68" y="156"/>
                    <a:pt x="70" y="156"/>
                    <a:pt x="73" y="157"/>
                  </a:cubicBezTo>
                  <a:cubicBezTo>
                    <a:pt x="75" y="155"/>
                    <a:pt x="77" y="159"/>
                    <a:pt x="78" y="157"/>
                  </a:cubicBezTo>
                  <a:cubicBezTo>
                    <a:pt x="81" y="161"/>
                    <a:pt x="86" y="156"/>
                    <a:pt x="87" y="161"/>
                  </a:cubicBezTo>
                  <a:cubicBezTo>
                    <a:pt x="88" y="159"/>
                    <a:pt x="89" y="160"/>
                    <a:pt x="89" y="159"/>
                  </a:cubicBezTo>
                  <a:cubicBezTo>
                    <a:pt x="90" y="161"/>
                    <a:pt x="91" y="161"/>
                    <a:pt x="91" y="162"/>
                  </a:cubicBezTo>
                  <a:cubicBezTo>
                    <a:pt x="90" y="162"/>
                    <a:pt x="89" y="161"/>
                    <a:pt x="89" y="163"/>
                  </a:cubicBezTo>
                  <a:cubicBezTo>
                    <a:pt x="89" y="161"/>
                    <a:pt x="88" y="162"/>
                    <a:pt x="87" y="162"/>
                  </a:cubicBezTo>
                  <a:cubicBezTo>
                    <a:pt x="86" y="163"/>
                    <a:pt x="87" y="163"/>
                    <a:pt x="88" y="163"/>
                  </a:cubicBezTo>
                  <a:cubicBezTo>
                    <a:pt x="87" y="164"/>
                    <a:pt x="85" y="163"/>
                    <a:pt x="84" y="163"/>
                  </a:cubicBezTo>
                  <a:cubicBezTo>
                    <a:pt x="84" y="163"/>
                    <a:pt x="86" y="162"/>
                    <a:pt x="86" y="163"/>
                  </a:cubicBezTo>
                  <a:cubicBezTo>
                    <a:pt x="86" y="161"/>
                    <a:pt x="83" y="163"/>
                    <a:pt x="81" y="162"/>
                  </a:cubicBezTo>
                  <a:cubicBezTo>
                    <a:pt x="82" y="163"/>
                    <a:pt x="82" y="162"/>
                    <a:pt x="83" y="163"/>
                  </a:cubicBezTo>
                  <a:cubicBezTo>
                    <a:pt x="80" y="162"/>
                    <a:pt x="79" y="164"/>
                    <a:pt x="77" y="164"/>
                  </a:cubicBezTo>
                  <a:cubicBezTo>
                    <a:pt x="76" y="163"/>
                    <a:pt x="79" y="163"/>
                    <a:pt x="77" y="162"/>
                  </a:cubicBezTo>
                  <a:cubicBezTo>
                    <a:pt x="76" y="163"/>
                    <a:pt x="76" y="163"/>
                    <a:pt x="76" y="163"/>
                  </a:cubicBezTo>
                  <a:cubicBezTo>
                    <a:pt x="74" y="162"/>
                    <a:pt x="71" y="162"/>
                    <a:pt x="69" y="163"/>
                  </a:cubicBezTo>
                  <a:cubicBezTo>
                    <a:pt x="71" y="162"/>
                    <a:pt x="68" y="162"/>
                    <a:pt x="67" y="162"/>
                  </a:cubicBezTo>
                  <a:cubicBezTo>
                    <a:pt x="66" y="162"/>
                    <a:pt x="66" y="163"/>
                    <a:pt x="67" y="163"/>
                  </a:cubicBezTo>
                  <a:cubicBezTo>
                    <a:pt x="65" y="166"/>
                    <a:pt x="65" y="162"/>
                    <a:pt x="63" y="163"/>
                  </a:cubicBezTo>
                  <a:cubicBezTo>
                    <a:pt x="62" y="162"/>
                    <a:pt x="63" y="161"/>
                    <a:pt x="63" y="160"/>
                  </a:cubicBezTo>
                  <a:cubicBezTo>
                    <a:pt x="62" y="160"/>
                    <a:pt x="61" y="162"/>
                    <a:pt x="61" y="162"/>
                  </a:cubicBezTo>
                  <a:cubicBezTo>
                    <a:pt x="59" y="163"/>
                    <a:pt x="58" y="160"/>
                    <a:pt x="57" y="162"/>
                  </a:cubicBezTo>
                  <a:cubicBezTo>
                    <a:pt x="56" y="162"/>
                    <a:pt x="55" y="161"/>
                    <a:pt x="55" y="160"/>
                  </a:cubicBezTo>
                  <a:cubicBezTo>
                    <a:pt x="54" y="162"/>
                    <a:pt x="51" y="162"/>
                    <a:pt x="48" y="160"/>
                  </a:cubicBezTo>
                  <a:cubicBezTo>
                    <a:pt x="50" y="159"/>
                    <a:pt x="50" y="160"/>
                    <a:pt x="51" y="158"/>
                  </a:cubicBezTo>
                  <a:cubicBezTo>
                    <a:pt x="50" y="157"/>
                    <a:pt x="50" y="156"/>
                    <a:pt x="49" y="155"/>
                  </a:cubicBezTo>
                  <a:cubicBezTo>
                    <a:pt x="48" y="156"/>
                    <a:pt x="49" y="158"/>
                    <a:pt x="48" y="157"/>
                  </a:cubicBezTo>
                  <a:cubicBezTo>
                    <a:pt x="47" y="159"/>
                    <a:pt x="49" y="157"/>
                    <a:pt x="50" y="157"/>
                  </a:cubicBezTo>
                  <a:cubicBezTo>
                    <a:pt x="50" y="160"/>
                    <a:pt x="46" y="161"/>
                    <a:pt x="45" y="158"/>
                  </a:cubicBezTo>
                  <a:cubicBezTo>
                    <a:pt x="43" y="158"/>
                    <a:pt x="41" y="162"/>
                    <a:pt x="39" y="159"/>
                  </a:cubicBezTo>
                  <a:cubicBezTo>
                    <a:pt x="38" y="160"/>
                    <a:pt x="38" y="160"/>
                    <a:pt x="38" y="160"/>
                  </a:cubicBezTo>
                  <a:cubicBezTo>
                    <a:pt x="37" y="160"/>
                    <a:pt x="38" y="159"/>
                    <a:pt x="38" y="158"/>
                  </a:cubicBezTo>
                  <a:cubicBezTo>
                    <a:pt x="37" y="158"/>
                    <a:pt x="36" y="160"/>
                    <a:pt x="35" y="159"/>
                  </a:cubicBezTo>
                  <a:cubicBezTo>
                    <a:pt x="34" y="157"/>
                    <a:pt x="36" y="158"/>
                    <a:pt x="37" y="157"/>
                  </a:cubicBezTo>
                  <a:cubicBezTo>
                    <a:pt x="33" y="158"/>
                    <a:pt x="30" y="158"/>
                    <a:pt x="28" y="155"/>
                  </a:cubicBezTo>
                  <a:cubicBezTo>
                    <a:pt x="28" y="155"/>
                    <a:pt x="27" y="155"/>
                    <a:pt x="25" y="156"/>
                  </a:cubicBezTo>
                  <a:cubicBezTo>
                    <a:pt x="26" y="157"/>
                    <a:pt x="26" y="157"/>
                    <a:pt x="26" y="158"/>
                  </a:cubicBezTo>
                  <a:cubicBezTo>
                    <a:pt x="25" y="156"/>
                    <a:pt x="21" y="158"/>
                    <a:pt x="20" y="155"/>
                  </a:cubicBezTo>
                  <a:cubicBezTo>
                    <a:pt x="20" y="155"/>
                    <a:pt x="21" y="154"/>
                    <a:pt x="22" y="155"/>
                  </a:cubicBezTo>
                  <a:cubicBezTo>
                    <a:pt x="21" y="154"/>
                    <a:pt x="18" y="153"/>
                    <a:pt x="17" y="152"/>
                  </a:cubicBezTo>
                  <a:cubicBezTo>
                    <a:pt x="15" y="154"/>
                    <a:pt x="18" y="153"/>
                    <a:pt x="18" y="154"/>
                  </a:cubicBezTo>
                  <a:cubicBezTo>
                    <a:pt x="17" y="155"/>
                    <a:pt x="16" y="154"/>
                    <a:pt x="15" y="155"/>
                  </a:cubicBezTo>
                  <a:cubicBezTo>
                    <a:pt x="15" y="156"/>
                    <a:pt x="15" y="156"/>
                    <a:pt x="14" y="157"/>
                  </a:cubicBezTo>
                  <a:cubicBezTo>
                    <a:pt x="15" y="158"/>
                    <a:pt x="15" y="157"/>
                    <a:pt x="15" y="158"/>
                  </a:cubicBezTo>
                  <a:cubicBezTo>
                    <a:pt x="15" y="158"/>
                    <a:pt x="15" y="158"/>
                    <a:pt x="14" y="159"/>
                  </a:cubicBezTo>
                  <a:cubicBezTo>
                    <a:pt x="13" y="156"/>
                    <a:pt x="13" y="157"/>
                    <a:pt x="11" y="155"/>
                  </a:cubicBezTo>
                  <a:cubicBezTo>
                    <a:pt x="12" y="154"/>
                    <a:pt x="13" y="156"/>
                    <a:pt x="14" y="155"/>
                  </a:cubicBezTo>
                  <a:cubicBezTo>
                    <a:pt x="13" y="154"/>
                    <a:pt x="13" y="154"/>
                    <a:pt x="12" y="153"/>
                  </a:cubicBezTo>
                  <a:cubicBezTo>
                    <a:pt x="13" y="154"/>
                    <a:pt x="10" y="155"/>
                    <a:pt x="9" y="155"/>
                  </a:cubicBezTo>
                  <a:cubicBezTo>
                    <a:pt x="9" y="154"/>
                    <a:pt x="9" y="154"/>
                    <a:pt x="10" y="154"/>
                  </a:cubicBezTo>
                  <a:cubicBezTo>
                    <a:pt x="9" y="152"/>
                    <a:pt x="8" y="153"/>
                    <a:pt x="8" y="152"/>
                  </a:cubicBezTo>
                  <a:cubicBezTo>
                    <a:pt x="7" y="152"/>
                    <a:pt x="8" y="153"/>
                    <a:pt x="8" y="154"/>
                  </a:cubicBezTo>
                  <a:cubicBezTo>
                    <a:pt x="6" y="155"/>
                    <a:pt x="4" y="153"/>
                    <a:pt x="2" y="153"/>
                  </a:cubicBezTo>
                  <a:cubicBezTo>
                    <a:pt x="2" y="155"/>
                    <a:pt x="3" y="153"/>
                    <a:pt x="4" y="154"/>
                  </a:cubicBezTo>
                  <a:cubicBezTo>
                    <a:pt x="4" y="155"/>
                    <a:pt x="4" y="155"/>
                    <a:pt x="4" y="155"/>
                  </a:cubicBezTo>
                  <a:cubicBezTo>
                    <a:pt x="3" y="154"/>
                    <a:pt x="2" y="156"/>
                    <a:pt x="0" y="156"/>
                  </a:cubicBezTo>
                  <a:cubicBezTo>
                    <a:pt x="0" y="158"/>
                    <a:pt x="2" y="157"/>
                    <a:pt x="2" y="156"/>
                  </a:cubicBezTo>
                  <a:cubicBezTo>
                    <a:pt x="4" y="157"/>
                    <a:pt x="1" y="158"/>
                    <a:pt x="3" y="158"/>
                  </a:cubicBezTo>
                  <a:cubicBezTo>
                    <a:pt x="2" y="159"/>
                    <a:pt x="0" y="159"/>
                    <a:pt x="1" y="161"/>
                  </a:cubicBezTo>
                  <a:moveTo>
                    <a:pt x="108" y="192"/>
                  </a:moveTo>
                  <a:cubicBezTo>
                    <a:pt x="109" y="191"/>
                    <a:pt x="110" y="192"/>
                    <a:pt x="111" y="193"/>
                  </a:cubicBezTo>
                  <a:cubicBezTo>
                    <a:pt x="110" y="194"/>
                    <a:pt x="109" y="193"/>
                    <a:pt x="108" y="192"/>
                  </a:cubicBezTo>
                  <a:moveTo>
                    <a:pt x="196" y="207"/>
                  </a:moveTo>
                  <a:cubicBezTo>
                    <a:pt x="195" y="209"/>
                    <a:pt x="193" y="207"/>
                    <a:pt x="195" y="210"/>
                  </a:cubicBezTo>
                  <a:cubicBezTo>
                    <a:pt x="193" y="211"/>
                    <a:pt x="192" y="210"/>
                    <a:pt x="190" y="209"/>
                  </a:cubicBezTo>
                  <a:cubicBezTo>
                    <a:pt x="191" y="208"/>
                    <a:pt x="191" y="209"/>
                    <a:pt x="192" y="207"/>
                  </a:cubicBezTo>
                  <a:cubicBezTo>
                    <a:pt x="192" y="207"/>
                    <a:pt x="193" y="208"/>
                    <a:pt x="193" y="208"/>
                  </a:cubicBezTo>
                  <a:cubicBezTo>
                    <a:pt x="193" y="207"/>
                    <a:pt x="193" y="207"/>
                    <a:pt x="193" y="206"/>
                  </a:cubicBezTo>
                  <a:cubicBezTo>
                    <a:pt x="194" y="207"/>
                    <a:pt x="195" y="205"/>
                    <a:pt x="196" y="207"/>
                  </a:cubicBezTo>
                  <a:moveTo>
                    <a:pt x="817" y="53"/>
                  </a:moveTo>
                  <a:cubicBezTo>
                    <a:pt x="818" y="52"/>
                    <a:pt x="818" y="51"/>
                    <a:pt x="819" y="52"/>
                  </a:cubicBezTo>
                  <a:cubicBezTo>
                    <a:pt x="819" y="53"/>
                    <a:pt x="818" y="54"/>
                    <a:pt x="817" y="53"/>
                  </a:cubicBezTo>
                  <a:moveTo>
                    <a:pt x="812" y="17"/>
                  </a:moveTo>
                  <a:cubicBezTo>
                    <a:pt x="813" y="16"/>
                    <a:pt x="814" y="16"/>
                    <a:pt x="815" y="13"/>
                  </a:cubicBezTo>
                  <a:cubicBezTo>
                    <a:pt x="815" y="15"/>
                    <a:pt x="816" y="14"/>
                    <a:pt x="817" y="13"/>
                  </a:cubicBezTo>
                  <a:cubicBezTo>
                    <a:pt x="818" y="14"/>
                    <a:pt x="818" y="14"/>
                    <a:pt x="818" y="16"/>
                  </a:cubicBezTo>
                  <a:cubicBezTo>
                    <a:pt x="820" y="15"/>
                    <a:pt x="819" y="13"/>
                    <a:pt x="818" y="12"/>
                  </a:cubicBezTo>
                  <a:cubicBezTo>
                    <a:pt x="820" y="13"/>
                    <a:pt x="820" y="16"/>
                    <a:pt x="819" y="18"/>
                  </a:cubicBezTo>
                  <a:cubicBezTo>
                    <a:pt x="817" y="16"/>
                    <a:pt x="816" y="20"/>
                    <a:pt x="814" y="19"/>
                  </a:cubicBezTo>
                  <a:cubicBezTo>
                    <a:pt x="813" y="18"/>
                    <a:pt x="815" y="18"/>
                    <a:pt x="814" y="17"/>
                  </a:cubicBezTo>
                  <a:cubicBezTo>
                    <a:pt x="813" y="18"/>
                    <a:pt x="812" y="18"/>
                    <a:pt x="812" y="17"/>
                  </a:cubicBezTo>
                  <a:moveTo>
                    <a:pt x="644" y="44"/>
                  </a:moveTo>
                  <a:cubicBezTo>
                    <a:pt x="643" y="46"/>
                    <a:pt x="642" y="44"/>
                    <a:pt x="641" y="45"/>
                  </a:cubicBezTo>
                  <a:cubicBezTo>
                    <a:pt x="642" y="44"/>
                    <a:pt x="643" y="44"/>
                    <a:pt x="644" y="44"/>
                  </a:cubicBezTo>
                  <a:moveTo>
                    <a:pt x="556" y="56"/>
                  </a:moveTo>
                  <a:cubicBezTo>
                    <a:pt x="555" y="55"/>
                    <a:pt x="553" y="55"/>
                    <a:pt x="554" y="54"/>
                  </a:cubicBezTo>
                  <a:cubicBezTo>
                    <a:pt x="555" y="55"/>
                    <a:pt x="557" y="54"/>
                    <a:pt x="556" y="56"/>
                  </a:cubicBezTo>
                  <a:moveTo>
                    <a:pt x="489" y="61"/>
                  </a:moveTo>
                  <a:cubicBezTo>
                    <a:pt x="490" y="62"/>
                    <a:pt x="490" y="60"/>
                    <a:pt x="491" y="62"/>
                  </a:cubicBezTo>
                  <a:cubicBezTo>
                    <a:pt x="491" y="63"/>
                    <a:pt x="489" y="63"/>
                    <a:pt x="489" y="61"/>
                  </a:cubicBezTo>
                  <a:moveTo>
                    <a:pt x="111" y="77"/>
                  </a:moveTo>
                  <a:cubicBezTo>
                    <a:pt x="110" y="77"/>
                    <a:pt x="109" y="77"/>
                    <a:pt x="108" y="76"/>
                  </a:cubicBezTo>
                  <a:cubicBezTo>
                    <a:pt x="109" y="76"/>
                    <a:pt x="111" y="75"/>
                    <a:pt x="111" y="77"/>
                  </a:cubicBezTo>
                  <a:moveTo>
                    <a:pt x="133" y="101"/>
                  </a:moveTo>
                  <a:cubicBezTo>
                    <a:pt x="132" y="102"/>
                    <a:pt x="128" y="102"/>
                    <a:pt x="129" y="99"/>
                  </a:cubicBezTo>
                  <a:cubicBezTo>
                    <a:pt x="130" y="101"/>
                    <a:pt x="131" y="99"/>
                    <a:pt x="133" y="101"/>
                  </a:cubicBezTo>
                  <a:moveTo>
                    <a:pt x="42" y="86"/>
                  </a:moveTo>
                  <a:cubicBezTo>
                    <a:pt x="42" y="86"/>
                    <a:pt x="42" y="85"/>
                    <a:pt x="43" y="85"/>
                  </a:cubicBezTo>
                  <a:cubicBezTo>
                    <a:pt x="43" y="85"/>
                    <a:pt x="44" y="85"/>
                    <a:pt x="44" y="86"/>
                  </a:cubicBezTo>
                  <a:cubicBezTo>
                    <a:pt x="43" y="87"/>
                    <a:pt x="43" y="88"/>
                    <a:pt x="42" y="86"/>
                  </a:cubicBezTo>
                  <a:moveTo>
                    <a:pt x="163" y="149"/>
                  </a:moveTo>
                  <a:cubicBezTo>
                    <a:pt x="161" y="149"/>
                    <a:pt x="159" y="149"/>
                    <a:pt x="157" y="148"/>
                  </a:cubicBezTo>
                  <a:cubicBezTo>
                    <a:pt x="159" y="147"/>
                    <a:pt x="161" y="148"/>
                    <a:pt x="163" y="149"/>
                  </a:cubicBezTo>
                  <a:moveTo>
                    <a:pt x="110" y="147"/>
                  </a:moveTo>
                  <a:cubicBezTo>
                    <a:pt x="109" y="147"/>
                    <a:pt x="107" y="147"/>
                    <a:pt x="107" y="146"/>
                  </a:cubicBezTo>
                  <a:cubicBezTo>
                    <a:pt x="108" y="146"/>
                    <a:pt x="110" y="145"/>
                    <a:pt x="110" y="147"/>
                  </a:cubicBezTo>
                  <a:moveTo>
                    <a:pt x="83" y="142"/>
                  </a:moveTo>
                  <a:cubicBezTo>
                    <a:pt x="83" y="142"/>
                    <a:pt x="81" y="145"/>
                    <a:pt x="81" y="143"/>
                  </a:cubicBezTo>
                  <a:cubicBezTo>
                    <a:pt x="80" y="142"/>
                    <a:pt x="82" y="141"/>
                    <a:pt x="83" y="142"/>
                  </a:cubicBezTo>
                  <a:moveTo>
                    <a:pt x="11" y="157"/>
                  </a:moveTo>
                  <a:cubicBezTo>
                    <a:pt x="11" y="157"/>
                    <a:pt x="11" y="158"/>
                    <a:pt x="10" y="158"/>
                  </a:cubicBezTo>
                  <a:cubicBezTo>
                    <a:pt x="10" y="156"/>
                    <a:pt x="8" y="159"/>
                    <a:pt x="8" y="157"/>
                  </a:cubicBezTo>
                  <a:cubicBezTo>
                    <a:pt x="9" y="155"/>
                    <a:pt x="11" y="156"/>
                    <a:pt x="11" y="157"/>
                  </a:cubicBezTo>
                  <a:moveTo>
                    <a:pt x="50" y="172"/>
                  </a:moveTo>
                  <a:cubicBezTo>
                    <a:pt x="49" y="172"/>
                    <a:pt x="48" y="173"/>
                    <a:pt x="47" y="172"/>
                  </a:cubicBezTo>
                  <a:cubicBezTo>
                    <a:pt x="49" y="171"/>
                    <a:pt x="50" y="172"/>
                    <a:pt x="50" y="172"/>
                  </a:cubicBezTo>
                  <a:moveTo>
                    <a:pt x="88" y="188"/>
                  </a:moveTo>
                  <a:cubicBezTo>
                    <a:pt x="88" y="189"/>
                    <a:pt x="86" y="189"/>
                    <a:pt x="85" y="188"/>
                  </a:cubicBezTo>
                  <a:cubicBezTo>
                    <a:pt x="86" y="186"/>
                    <a:pt x="87" y="187"/>
                    <a:pt x="88" y="188"/>
                  </a:cubicBezTo>
                  <a:moveTo>
                    <a:pt x="97" y="189"/>
                  </a:moveTo>
                  <a:cubicBezTo>
                    <a:pt x="96" y="190"/>
                    <a:pt x="93" y="189"/>
                    <a:pt x="93" y="187"/>
                  </a:cubicBezTo>
                  <a:cubicBezTo>
                    <a:pt x="94" y="188"/>
                    <a:pt x="96" y="187"/>
                    <a:pt x="97" y="189"/>
                  </a:cubicBezTo>
                  <a:moveTo>
                    <a:pt x="46" y="112"/>
                  </a:moveTo>
                  <a:cubicBezTo>
                    <a:pt x="48" y="113"/>
                    <a:pt x="50" y="112"/>
                    <a:pt x="52" y="113"/>
                  </a:cubicBezTo>
                  <a:cubicBezTo>
                    <a:pt x="50" y="115"/>
                    <a:pt x="47" y="114"/>
                    <a:pt x="46" y="112"/>
                  </a:cubicBezTo>
                  <a:moveTo>
                    <a:pt x="121" y="214"/>
                  </a:moveTo>
                  <a:cubicBezTo>
                    <a:pt x="121" y="215"/>
                    <a:pt x="119" y="215"/>
                    <a:pt x="118" y="214"/>
                  </a:cubicBezTo>
                  <a:cubicBezTo>
                    <a:pt x="119" y="212"/>
                    <a:pt x="120" y="213"/>
                    <a:pt x="121" y="214"/>
                  </a:cubicBezTo>
                  <a:moveTo>
                    <a:pt x="85" y="165"/>
                  </a:moveTo>
                  <a:cubicBezTo>
                    <a:pt x="84" y="165"/>
                    <a:pt x="83" y="166"/>
                    <a:pt x="82" y="165"/>
                  </a:cubicBezTo>
                  <a:cubicBezTo>
                    <a:pt x="83" y="164"/>
                    <a:pt x="85" y="163"/>
                    <a:pt x="85" y="165"/>
                  </a:cubicBezTo>
                  <a:moveTo>
                    <a:pt x="47" y="106"/>
                  </a:moveTo>
                  <a:cubicBezTo>
                    <a:pt x="47" y="105"/>
                    <a:pt x="45" y="106"/>
                    <a:pt x="46" y="105"/>
                  </a:cubicBezTo>
                  <a:cubicBezTo>
                    <a:pt x="46" y="105"/>
                    <a:pt x="48" y="104"/>
                    <a:pt x="47" y="106"/>
                  </a:cubicBezTo>
                  <a:moveTo>
                    <a:pt x="49" y="106"/>
                  </a:moveTo>
                  <a:cubicBezTo>
                    <a:pt x="49" y="107"/>
                    <a:pt x="50" y="106"/>
                    <a:pt x="51" y="107"/>
                  </a:cubicBezTo>
                  <a:cubicBezTo>
                    <a:pt x="50" y="107"/>
                    <a:pt x="51" y="108"/>
                    <a:pt x="51" y="109"/>
                  </a:cubicBezTo>
                  <a:cubicBezTo>
                    <a:pt x="50" y="108"/>
                    <a:pt x="50" y="107"/>
                    <a:pt x="49" y="108"/>
                  </a:cubicBezTo>
                  <a:cubicBezTo>
                    <a:pt x="48" y="107"/>
                    <a:pt x="48" y="107"/>
                    <a:pt x="48" y="107"/>
                  </a:cubicBezTo>
                  <a:cubicBezTo>
                    <a:pt x="48" y="107"/>
                    <a:pt x="48" y="106"/>
                    <a:pt x="49" y="106"/>
                  </a:cubicBezTo>
                  <a:moveTo>
                    <a:pt x="54" y="111"/>
                  </a:moveTo>
                  <a:cubicBezTo>
                    <a:pt x="53" y="111"/>
                    <a:pt x="52" y="112"/>
                    <a:pt x="51" y="110"/>
                  </a:cubicBezTo>
                  <a:cubicBezTo>
                    <a:pt x="52" y="109"/>
                    <a:pt x="53" y="109"/>
                    <a:pt x="54" y="111"/>
                  </a:cubicBezTo>
                  <a:moveTo>
                    <a:pt x="84" y="149"/>
                  </a:moveTo>
                  <a:cubicBezTo>
                    <a:pt x="85" y="148"/>
                    <a:pt x="86" y="148"/>
                    <a:pt x="86" y="148"/>
                  </a:cubicBezTo>
                  <a:cubicBezTo>
                    <a:pt x="85" y="149"/>
                    <a:pt x="85" y="152"/>
                    <a:pt x="84" y="151"/>
                  </a:cubicBezTo>
                  <a:cubicBezTo>
                    <a:pt x="83" y="150"/>
                    <a:pt x="85" y="150"/>
                    <a:pt x="84" y="149"/>
                  </a:cubicBezTo>
                  <a:moveTo>
                    <a:pt x="62" y="111"/>
                  </a:moveTo>
                  <a:cubicBezTo>
                    <a:pt x="61" y="112"/>
                    <a:pt x="61" y="112"/>
                    <a:pt x="61" y="112"/>
                  </a:cubicBezTo>
                  <a:cubicBezTo>
                    <a:pt x="60" y="111"/>
                    <a:pt x="60" y="111"/>
                    <a:pt x="60" y="111"/>
                  </a:cubicBezTo>
                  <a:cubicBezTo>
                    <a:pt x="61" y="110"/>
                    <a:pt x="61" y="111"/>
                    <a:pt x="62" y="111"/>
                  </a:cubicBezTo>
                  <a:moveTo>
                    <a:pt x="49" y="88"/>
                  </a:moveTo>
                  <a:cubicBezTo>
                    <a:pt x="48" y="86"/>
                    <a:pt x="48" y="88"/>
                    <a:pt x="47" y="87"/>
                  </a:cubicBezTo>
                  <a:cubicBezTo>
                    <a:pt x="47" y="85"/>
                    <a:pt x="50" y="86"/>
                    <a:pt x="49" y="88"/>
                  </a:cubicBezTo>
                  <a:moveTo>
                    <a:pt x="91" y="149"/>
                  </a:moveTo>
                  <a:cubicBezTo>
                    <a:pt x="92" y="150"/>
                    <a:pt x="95" y="147"/>
                    <a:pt x="96" y="150"/>
                  </a:cubicBezTo>
                  <a:cubicBezTo>
                    <a:pt x="96" y="148"/>
                    <a:pt x="98" y="149"/>
                    <a:pt x="99" y="150"/>
                  </a:cubicBezTo>
                  <a:cubicBezTo>
                    <a:pt x="96" y="150"/>
                    <a:pt x="96" y="152"/>
                    <a:pt x="94" y="154"/>
                  </a:cubicBezTo>
                  <a:cubicBezTo>
                    <a:pt x="93" y="151"/>
                    <a:pt x="93" y="154"/>
                    <a:pt x="92" y="151"/>
                  </a:cubicBezTo>
                  <a:cubicBezTo>
                    <a:pt x="91" y="152"/>
                    <a:pt x="88" y="153"/>
                    <a:pt x="87" y="151"/>
                  </a:cubicBezTo>
                  <a:cubicBezTo>
                    <a:pt x="88" y="152"/>
                    <a:pt x="89" y="151"/>
                    <a:pt x="89" y="151"/>
                  </a:cubicBezTo>
                  <a:cubicBezTo>
                    <a:pt x="88" y="151"/>
                    <a:pt x="87" y="151"/>
                    <a:pt x="86" y="150"/>
                  </a:cubicBezTo>
                  <a:cubicBezTo>
                    <a:pt x="87" y="149"/>
                    <a:pt x="87" y="150"/>
                    <a:pt x="88" y="151"/>
                  </a:cubicBezTo>
                  <a:cubicBezTo>
                    <a:pt x="89" y="150"/>
                    <a:pt x="90" y="150"/>
                    <a:pt x="91" y="149"/>
                  </a:cubicBezTo>
                  <a:moveTo>
                    <a:pt x="119" y="192"/>
                  </a:moveTo>
                  <a:cubicBezTo>
                    <a:pt x="119" y="193"/>
                    <a:pt x="118" y="193"/>
                    <a:pt x="117" y="192"/>
                  </a:cubicBezTo>
                  <a:cubicBezTo>
                    <a:pt x="117" y="191"/>
                    <a:pt x="118" y="191"/>
                    <a:pt x="119" y="192"/>
                  </a:cubicBezTo>
                  <a:moveTo>
                    <a:pt x="85" y="143"/>
                  </a:moveTo>
                  <a:cubicBezTo>
                    <a:pt x="86" y="145"/>
                    <a:pt x="86" y="145"/>
                    <a:pt x="86" y="145"/>
                  </a:cubicBezTo>
                  <a:cubicBezTo>
                    <a:pt x="85" y="145"/>
                    <a:pt x="85" y="146"/>
                    <a:pt x="84" y="145"/>
                  </a:cubicBezTo>
                  <a:cubicBezTo>
                    <a:pt x="86" y="145"/>
                    <a:pt x="84" y="144"/>
                    <a:pt x="85" y="143"/>
                  </a:cubicBezTo>
                  <a:moveTo>
                    <a:pt x="57" y="92"/>
                  </a:moveTo>
                  <a:cubicBezTo>
                    <a:pt x="56" y="94"/>
                    <a:pt x="56" y="90"/>
                    <a:pt x="55" y="92"/>
                  </a:cubicBezTo>
                  <a:cubicBezTo>
                    <a:pt x="54" y="91"/>
                    <a:pt x="55" y="90"/>
                    <a:pt x="54" y="90"/>
                  </a:cubicBezTo>
                  <a:cubicBezTo>
                    <a:pt x="56" y="88"/>
                    <a:pt x="56" y="92"/>
                    <a:pt x="57" y="92"/>
                  </a:cubicBezTo>
                  <a:moveTo>
                    <a:pt x="70" y="114"/>
                  </a:moveTo>
                  <a:cubicBezTo>
                    <a:pt x="69" y="115"/>
                    <a:pt x="68" y="116"/>
                    <a:pt x="68" y="114"/>
                  </a:cubicBezTo>
                  <a:cubicBezTo>
                    <a:pt x="69" y="114"/>
                    <a:pt x="70" y="112"/>
                    <a:pt x="70" y="114"/>
                  </a:cubicBezTo>
                  <a:moveTo>
                    <a:pt x="61" y="99"/>
                  </a:moveTo>
                  <a:cubicBezTo>
                    <a:pt x="60" y="97"/>
                    <a:pt x="63" y="95"/>
                    <a:pt x="64" y="97"/>
                  </a:cubicBezTo>
                  <a:cubicBezTo>
                    <a:pt x="64" y="98"/>
                    <a:pt x="63" y="99"/>
                    <a:pt x="63" y="99"/>
                  </a:cubicBezTo>
                  <a:cubicBezTo>
                    <a:pt x="63" y="97"/>
                    <a:pt x="62" y="98"/>
                    <a:pt x="61" y="99"/>
                  </a:cubicBezTo>
                  <a:moveTo>
                    <a:pt x="107" y="155"/>
                  </a:moveTo>
                  <a:cubicBezTo>
                    <a:pt x="108" y="154"/>
                    <a:pt x="106" y="155"/>
                    <a:pt x="106" y="156"/>
                  </a:cubicBezTo>
                  <a:cubicBezTo>
                    <a:pt x="105" y="156"/>
                    <a:pt x="105" y="156"/>
                    <a:pt x="105" y="155"/>
                  </a:cubicBezTo>
                  <a:cubicBezTo>
                    <a:pt x="103" y="156"/>
                    <a:pt x="101" y="154"/>
                    <a:pt x="99" y="155"/>
                  </a:cubicBezTo>
                  <a:cubicBezTo>
                    <a:pt x="98" y="154"/>
                    <a:pt x="99" y="152"/>
                    <a:pt x="98" y="154"/>
                  </a:cubicBezTo>
                  <a:cubicBezTo>
                    <a:pt x="97" y="153"/>
                    <a:pt x="97" y="150"/>
                    <a:pt x="98" y="151"/>
                  </a:cubicBezTo>
                  <a:cubicBezTo>
                    <a:pt x="98" y="152"/>
                    <a:pt x="98" y="152"/>
                    <a:pt x="98" y="153"/>
                  </a:cubicBezTo>
                  <a:cubicBezTo>
                    <a:pt x="99" y="149"/>
                    <a:pt x="102" y="150"/>
                    <a:pt x="104" y="149"/>
                  </a:cubicBezTo>
                  <a:cubicBezTo>
                    <a:pt x="105" y="151"/>
                    <a:pt x="105" y="151"/>
                    <a:pt x="105" y="151"/>
                  </a:cubicBezTo>
                  <a:cubicBezTo>
                    <a:pt x="106" y="151"/>
                    <a:pt x="107" y="149"/>
                    <a:pt x="108" y="151"/>
                  </a:cubicBezTo>
                  <a:cubicBezTo>
                    <a:pt x="108" y="153"/>
                    <a:pt x="105" y="153"/>
                    <a:pt x="104" y="153"/>
                  </a:cubicBezTo>
                  <a:cubicBezTo>
                    <a:pt x="104" y="153"/>
                    <a:pt x="104" y="153"/>
                    <a:pt x="103" y="153"/>
                  </a:cubicBezTo>
                  <a:cubicBezTo>
                    <a:pt x="104" y="153"/>
                    <a:pt x="105" y="155"/>
                    <a:pt x="106" y="155"/>
                  </a:cubicBezTo>
                  <a:cubicBezTo>
                    <a:pt x="107" y="153"/>
                    <a:pt x="109" y="151"/>
                    <a:pt x="110" y="153"/>
                  </a:cubicBezTo>
                  <a:cubicBezTo>
                    <a:pt x="108" y="153"/>
                    <a:pt x="108" y="155"/>
                    <a:pt x="107" y="155"/>
                  </a:cubicBezTo>
                  <a:moveTo>
                    <a:pt x="72" y="113"/>
                  </a:moveTo>
                  <a:cubicBezTo>
                    <a:pt x="73" y="112"/>
                    <a:pt x="72" y="111"/>
                    <a:pt x="72" y="111"/>
                  </a:cubicBezTo>
                  <a:cubicBezTo>
                    <a:pt x="73" y="112"/>
                    <a:pt x="73" y="110"/>
                    <a:pt x="74" y="112"/>
                  </a:cubicBezTo>
                  <a:cubicBezTo>
                    <a:pt x="73" y="113"/>
                    <a:pt x="73" y="114"/>
                    <a:pt x="72" y="115"/>
                  </a:cubicBezTo>
                  <a:cubicBezTo>
                    <a:pt x="71" y="114"/>
                    <a:pt x="71" y="114"/>
                    <a:pt x="71" y="114"/>
                  </a:cubicBezTo>
                  <a:lnTo>
                    <a:pt x="72" y="113"/>
                  </a:lnTo>
                  <a:close/>
                  <a:moveTo>
                    <a:pt x="151" y="217"/>
                  </a:moveTo>
                  <a:cubicBezTo>
                    <a:pt x="151" y="219"/>
                    <a:pt x="149" y="220"/>
                    <a:pt x="149" y="218"/>
                  </a:cubicBezTo>
                  <a:cubicBezTo>
                    <a:pt x="149" y="218"/>
                    <a:pt x="150" y="216"/>
                    <a:pt x="151" y="217"/>
                  </a:cubicBezTo>
                  <a:moveTo>
                    <a:pt x="137" y="195"/>
                  </a:moveTo>
                  <a:cubicBezTo>
                    <a:pt x="137" y="197"/>
                    <a:pt x="133" y="194"/>
                    <a:pt x="135" y="194"/>
                  </a:cubicBezTo>
                  <a:cubicBezTo>
                    <a:pt x="136" y="195"/>
                    <a:pt x="136" y="193"/>
                    <a:pt x="137" y="195"/>
                  </a:cubicBezTo>
                  <a:moveTo>
                    <a:pt x="70" y="100"/>
                  </a:moveTo>
                  <a:cubicBezTo>
                    <a:pt x="69" y="101"/>
                    <a:pt x="69" y="101"/>
                    <a:pt x="69" y="101"/>
                  </a:cubicBezTo>
                  <a:cubicBezTo>
                    <a:pt x="69" y="101"/>
                    <a:pt x="69" y="100"/>
                    <a:pt x="69" y="100"/>
                  </a:cubicBezTo>
                  <a:cubicBezTo>
                    <a:pt x="69" y="100"/>
                    <a:pt x="70" y="98"/>
                    <a:pt x="70" y="100"/>
                  </a:cubicBezTo>
                  <a:moveTo>
                    <a:pt x="80" y="109"/>
                  </a:moveTo>
                  <a:cubicBezTo>
                    <a:pt x="79" y="109"/>
                    <a:pt x="79" y="110"/>
                    <a:pt x="80" y="110"/>
                  </a:cubicBezTo>
                  <a:cubicBezTo>
                    <a:pt x="78" y="112"/>
                    <a:pt x="78" y="112"/>
                    <a:pt x="78" y="112"/>
                  </a:cubicBezTo>
                  <a:cubicBezTo>
                    <a:pt x="78" y="112"/>
                    <a:pt x="77" y="111"/>
                    <a:pt x="76" y="110"/>
                  </a:cubicBezTo>
                  <a:cubicBezTo>
                    <a:pt x="77" y="110"/>
                    <a:pt x="79" y="109"/>
                    <a:pt x="80" y="109"/>
                  </a:cubicBezTo>
                  <a:moveTo>
                    <a:pt x="71" y="99"/>
                  </a:moveTo>
                  <a:cubicBezTo>
                    <a:pt x="72" y="99"/>
                    <a:pt x="72" y="97"/>
                    <a:pt x="72" y="96"/>
                  </a:cubicBezTo>
                  <a:cubicBezTo>
                    <a:pt x="72" y="97"/>
                    <a:pt x="73" y="96"/>
                    <a:pt x="73" y="97"/>
                  </a:cubicBezTo>
                  <a:cubicBezTo>
                    <a:pt x="71" y="99"/>
                    <a:pt x="75" y="99"/>
                    <a:pt x="74" y="100"/>
                  </a:cubicBezTo>
                  <a:cubicBezTo>
                    <a:pt x="73" y="99"/>
                    <a:pt x="71" y="101"/>
                    <a:pt x="71" y="99"/>
                  </a:cubicBezTo>
                  <a:close/>
                  <a:moveTo>
                    <a:pt x="84" y="114"/>
                  </a:moveTo>
                  <a:cubicBezTo>
                    <a:pt x="84" y="111"/>
                    <a:pt x="82" y="114"/>
                    <a:pt x="81" y="112"/>
                  </a:cubicBezTo>
                  <a:cubicBezTo>
                    <a:pt x="82" y="110"/>
                    <a:pt x="85" y="111"/>
                    <a:pt x="84" y="114"/>
                  </a:cubicBezTo>
                  <a:moveTo>
                    <a:pt x="86" y="115"/>
                  </a:moveTo>
                  <a:cubicBezTo>
                    <a:pt x="87" y="115"/>
                    <a:pt x="86" y="117"/>
                    <a:pt x="87" y="116"/>
                  </a:cubicBezTo>
                  <a:cubicBezTo>
                    <a:pt x="88" y="115"/>
                    <a:pt x="87" y="115"/>
                    <a:pt x="88" y="114"/>
                  </a:cubicBezTo>
                  <a:cubicBezTo>
                    <a:pt x="89" y="115"/>
                    <a:pt x="89" y="115"/>
                    <a:pt x="89" y="115"/>
                  </a:cubicBezTo>
                  <a:cubicBezTo>
                    <a:pt x="88" y="116"/>
                    <a:pt x="87" y="116"/>
                    <a:pt x="88" y="117"/>
                  </a:cubicBezTo>
                  <a:cubicBezTo>
                    <a:pt x="87" y="118"/>
                    <a:pt x="87" y="119"/>
                    <a:pt x="86" y="118"/>
                  </a:cubicBezTo>
                  <a:cubicBezTo>
                    <a:pt x="86" y="117"/>
                    <a:pt x="87" y="117"/>
                    <a:pt x="86" y="116"/>
                  </a:cubicBezTo>
                  <a:cubicBezTo>
                    <a:pt x="85" y="117"/>
                    <a:pt x="86" y="118"/>
                    <a:pt x="85" y="118"/>
                  </a:cubicBezTo>
                  <a:cubicBezTo>
                    <a:pt x="84" y="117"/>
                    <a:pt x="86" y="116"/>
                    <a:pt x="86" y="115"/>
                  </a:cubicBezTo>
                  <a:moveTo>
                    <a:pt x="93" y="124"/>
                  </a:moveTo>
                  <a:cubicBezTo>
                    <a:pt x="92" y="126"/>
                    <a:pt x="91" y="125"/>
                    <a:pt x="89" y="124"/>
                  </a:cubicBezTo>
                  <a:cubicBezTo>
                    <a:pt x="91" y="123"/>
                    <a:pt x="92" y="123"/>
                    <a:pt x="93" y="124"/>
                  </a:cubicBezTo>
                  <a:moveTo>
                    <a:pt x="75" y="100"/>
                  </a:moveTo>
                  <a:cubicBezTo>
                    <a:pt x="76" y="99"/>
                    <a:pt x="77" y="101"/>
                    <a:pt x="79" y="100"/>
                  </a:cubicBezTo>
                  <a:cubicBezTo>
                    <a:pt x="78" y="102"/>
                    <a:pt x="77" y="101"/>
                    <a:pt x="75" y="101"/>
                  </a:cubicBezTo>
                  <a:cubicBezTo>
                    <a:pt x="76" y="101"/>
                    <a:pt x="75" y="100"/>
                    <a:pt x="75" y="100"/>
                  </a:cubicBezTo>
                  <a:moveTo>
                    <a:pt x="115" y="152"/>
                  </a:moveTo>
                  <a:cubicBezTo>
                    <a:pt x="113" y="153"/>
                    <a:pt x="113" y="153"/>
                    <a:pt x="113" y="153"/>
                  </a:cubicBezTo>
                  <a:cubicBezTo>
                    <a:pt x="113" y="152"/>
                    <a:pt x="112" y="152"/>
                    <a:pt x="111" y="153"/>
                  </a:cubicBezTo>
                  <a:cubicBezTo>
                    <a:pt x="110" y="152"/>
                    <a:pt x="110" y="152"/>
                    <a:pt x="110" y="152"/>
                  </a:cubicBezTo>
                  <a:cubicBezTo>
                    <a:pt x="112" y="151"/>
                    <a:pt x="113" y="152"/>
                    <a:pt x="115" y="152"/>
                  </a:cubicBezTo>
                  <a:moveTo>
                    <a:pt x="80" y="103"/>
                  </a:moveTo>
                  <a:cubicBezTo>
                    <a:pt x="80" y="102"/>
                    <a:pt x="79" y="103"/>
                    <a:pt x="78" y="102"/>
                  </a:cubicBezTo>
                  <a:cubicBezTo>
                    <a:pt x="79" y="100"/>
                    <a:pt x="81" y="101"/>
                    <a:pt x="80" y="103"/>
                  </a:cubicBezTo>
                  <a:moveTo>
                    <a:pt x="152" y="197"/>
                  </a:moveTo>
                  <a:cubicBezTo>
                    <a:pt x="150" y="198"/>
                    <a:pt x="149" y="196"/>
                    <a:pt x="147" y="197"/>
                  </a:cubicBezTo>
                  <a:cubicBezTo>
                    <a:pt x="148" y="195"/>
                    <a:pt x="150" y="196"/>
                    <a:pt x="152" y="197"/>
                  </a:cubicBezTo>
                  <a:moveTo>
                    <a:pt x="76" y="93"/>
                  </a:moveTo>
                  <a:cubicBezTo>
                    <a:pt x="76" y="92"/>
                    <a:pt x="76" y="91"/>
                    <a:pt x="77" y="91"/>
                  </a:cubicBezTo>
                  <a:cubicBezTo>
                    <a:pt x="77" y="90"/>
                    <a:pt x="78" y="90"/>
                    <a:pt x="79" y="91"/>
                  </a:cubicBezTo>
                  <a:cubicBezTo>
                    <a:pt x="79" y="92"/>
                    <a:pt x="78" y="93"/>
                    <a:pt x="78" y="94"/>
                  </a:cubicBezTo>
                  <a:cubicBezTo>
                    <a:pt x="80" y="91"/>
                    <a:pt x="81" y="92"/>
                    <a:pt x="82" y="92"/>
                  </a:cubicBezTo>
                  <a:cubicBezTo>
                    <a:pt x="83" y="95"/>
                    <a:pt x="84" y="94"/>
                    <a:pt x="86" y="96"/>
                  </a:cubicBezTo>
                  <a:cubicBezTo>
                    <a:pt x="85" y="97"/>
                    <a:pt x="82" y="96"/>
                    <a:pt x="80" y="95"/>
                  </a:cubicBezTo>
                  <a:cubicBezTo>
                    <a:pt x="81" y="96"/>
                    <a:pt x="81" y="96"/>
                    <a:pt x="81" y="97"/>
                  </a:cubicBezTo>
                  <a:cubicBezTo>
                    <a:pt x="79" y="97"/>
                    <a:pt x="79" y="96"/>
                    <a:pt x="79" y="95"/>
                  </a:cubicBezTo>
                  <a:cubicBezTo>
                    <a:pt x="78" y="95"/>
                    <a:pt x="74" y="96"/>
                    <a:pt x="74" y="93"/>
                  </a:cubicBezTo>
                  <a:cubicBezTo>
                    <a:pt x="75" y="94"/>
                    <a:pt x="75" y="92"/>
                    <a:pt x="76" y="93"/>
                  </a:cubicBezTo>
                  <a:moveTo>
                    <a:pt x="88" y="110"/>
                  </a:moveTo>
                  <a:cubicBezTo>
                    <a:pt x="88" y="112"/>
                    <a:pt x="87" y="113"/>
                    <a:pt x="86" y="112"/>
                  </a:cubicBezTo>
                  <a:cubicBezTo>
                    <a:pt x="87" y="112"/>
                    <a:pt x="86" y="110"/>
                    <a:pt x="88" y="110"/>
                  </a:cubicBezTo>
                  <a:moveTo>
                    <a:pt x="79" y="97"/>
                  </a:moveTo>
                  <a:cubicBezTo>
                    <a:pt x="79" y="98"/>
                    <a:pt x="80" y="97"/>
                    <a:pt x="81" y="98"/>
                  </a:cubicBezTo>
                  <a:cubicBezTo>
                    <a:pt x="80" y="100"/>
                    <a:pt x="78" y="99"/>
                    <a:pt x="79" y="97"/>
                  </a:cubicBezTo>
                  <a:moveTo>
                    <a:pt x="119" y="152"/>
                  </a:moveTo>
                  <a:cubicBezTo>
                    <a:pt x="119" y="153"/>
                    <a:pt x="119" y="153"/>
                    <a:pt x="120" y="152"/>
                  </a:cubicBezTo>
                  <a:cubicBezTo>
                    <a:pt x="121" y="154"/>
                    <a:pt x="121" y="154"/>
                    <a:pt x="121" y="154"/>
                  </a:cubicBezTo>
                  <a:cubicBezTo>
                    <a:pt x="123" y="152"/>
                    <a:pt x="124" y="154"/>
                    <a:pt x="126" y="153"/>
                  </a:cubicBezTo>
                  <a:cubicBezTo>
                    <a:pt x="125" y="154"/>
                    <a:pt x="126" y="154"/>
                    <a:pt x="125" y="155"/>
                  </a:cubicBezTo>
                  <a:cubicBezTo>
                    <a:pt x="124" y="154"/>
                    <a:pt x="123" y="154"/>
                    <a:pt x="122" y="155"/>
                  </a:cubicBezTo>
                  <a:cubicBezTo>
                    <a:pt x="122" y="156"/>
                    <a:pt x="122" y="157"/>
                    <a:pt x="121" y="158"/>
                  </a:cubicBezTo>
                  <a:cubicBezTo>
                    <a:pt x="120" y="157"/>
                    <a:pt x="119" y="157"/>
                    <a:pt x="119" y="156"/>
                  </a:cubicBezTo>
                  <a:cubicBezTo>
                    <a:pt x="120" y="155"/>
                    <a:pt x="120" y="156"/>
                    <a:pt x="121" y="155"/>
                  </a:cubicBezTo>
                  <a:cubicBezTo>
                    <a:pt x="121" y="153"/>
                    <a:pt x="119" y="154"/>
                    <a:pt x="119" y="152"/>
                  </a:cubicBezTo>
                  <a:moveTo>
                    <a:pt x="119" y="154"/>
                  </a:moveTo>
                  <a:cubicBezTo>
                    <a:pt x="118" y="155"/>
                    <a:pt x="117" y="155"/>
                    <a:pt x="117" y="153"/>
                  </a:cubicBezTo>
                  <a:cubicBezTo>
                    <a:pt x="118" y="153"/>
                    <a:pt x="118" y="154"/>
                    <a:pt x="119" y="154"/>
                  </a:cubicBezTo>
                  <a:moveTo>
                    <a:pt x="85" y="101"/>
                  </a:moveTo>
                  <a:cubicBezTo>
                    <a:pt x="87" y="101"/>
                    <a:pt x="85" y="102"/>
                    <a:pt x="86" y="103"/>
                  </a:cubicBezTo>
                  <a:cubicBezTo>
                    <a:pt x="85" y="103"/>
                    <a:pt x="84" y="103"/>
                    <a:pt x="84" y="103"/>
                  </a:cubicBezTo>
                  <a:cubicBezTo>
                    <a:pt x="84" y="102"/>
                    <a:pt x="85" y="101"/>
                    <a:pt x="85" y="101"/>
                  </a:cubicBezTo>
                  <a:moveTo>
                    <a:pt x="164" y="207"/>
                  </a:moveTo>
                  <a:cubicBezTo>
                    <a:pt x="163" y="207"/>
                    <a:pt x="162" y="208"/>
                    <a:pt x="162" y="207"/>
                  </a:cubicBezTo>
                  <a:cubicBezTo>
                    <a:pt x="163" y="206"/>
                    <a:pt x="163" y="206"/>
                    <a:pt x="164" y="207"/>
                  </a:cubicBezTo>
                  <a:moveTo>
                    <a:pt x="84" y="98"/>
                  </a:moveTo>
                  <a:cubicBezTo>
                    <a:pt x="85" y="98"/>
                    <a:pt x="84" y="99"/>
                    <a:pt x="85" y="100"/>
                  </a:cubicBezTo>
                  <a:cubicBezTo>
                    <a:pt x="84" y="100"/>
                    <a:pt x="83" y="100"/>
                    <a:pt x="83" y="99"/>
                  </a:cubicBezTo>
                  <a:lnTo>
                    <a:pt x="84" y="98"/>
                  </a:lnTo>
                  <a:close/>
                  <a:moveTo>
                    <a:pt x="106" y="125"/>
                  </a:moveTo>
                  <a:cubicBezTo>
                    <a:pt x="106" y="126"/>
                    <a:pt x="107" y="127"/>
                    <a:pt x="107" y="127"/>
                  </a:cubicBezTo>
                  <a:cubicBezTo>
                    <a:pt x="105" y="127"/>
                    <a:pt x="104" y="128"/>
                    <a:pt x="103" y="127"/>
                  </a:cubicBezTo>
                  <a:cubicBezTo>
                    <a:pt x="104" y="125"/>
                    <a:pt x="105" y="127"/>
                    <a:pt x="106" y="125"/>
                  </a:cubicBezTo>
                  <a:moveTo>
                    <a:pt x="88" y="101"/>
                  </a:moveTo>
                  <a:cubicBezTo>
                    <a:pt x="90" y="103"/>
                    <a:pt x="91" y="101"/>
                    <a:pt x="92" y="102"/>
                  </a:cubicBezTo>
                  <a:cubicBezTo>
                    <a:pt x="91" y="102"/>
                    <a:pt x="89" y="104"/>
                    <a:pt x="88" y="103"/>
                  </a:cubicBezTo>
                  <a:cubicBezTo>
                    <a:pt x="89" y="102"/>
                    <a:pt x="88" y="102"/>
                    <a:pt x="88" y="101"/>
                  </a:cubicBezTo>
                  <a:moveTo>
                    <a:pt x="94" y="109"/>
                  </a:moveTo>
                  <a:cubicBezTo>
                    <a:pt x="95" y="108"/>
                    <a:pt x="95" y="108"/>
                    <a:pt x="95" y="108"/>
                  </a:cubicBezTo>
                  <a:cubicBezTo>
                    <a:pt x="95" y="109"/>
                    <a:pt x="96" y="110"/>
                    <a:pt x="96" y="111"/>
                  </a:cubicBezTo>
                  <a:cubicBezTo>
                    <a:pt x="95" y="109"/>
                    <a:pt x="95" y="111"/>
                    <a:pt x="94" y="109"/>
                  </a:cubicBezTo>
                  <a:moveTo>
                    <a:pt x="87" y="97"/>
                  </a:moveTo>
                  <a:cubicBezTo>
                    <a:pt x="88" y="97"/>
                    <a:pt x="86" y="95"/>
                    <a:pt x="87" y="95"/>
                  </a:cubicBezTo>
                  <a:cubicBezTo>
                    <a:pt x="88" y="95"/>
                    <a:pt x="87" y="96"/>
                    <a:pt x="88" y="97"/>
                  </a:cubicBezTo>
                  <a:cubicBezTo>
                    <a:pt x="87" y="99"/>
                    <a:pt x="87" y="99"/>
                    <a:pt x="87" y="99"/>
                  </a:cubicBezTo>
                  <a:cubicBezTo>
                    <a:pt x="86" y="98"/>
                    <a:pt x="85" y="98"/>
                    <a:pt x="85" y="97"/>
                  </a:cubicBezTo>
                  <a:cubicBezTo>
                    <a:pt x="86" y="97"/>
                    <a:pt x="87" y="97"/>
                    <a:pt x="87" y="97"/>
                  </a:cubicBezTo>
                  <a:moveTo>
                    <a:pt x="129" y="155"/>
                  </a:moveTo>
                  <a:cubicBezTo>
                    <a:pt x="128" y="154"/>
                    <a:pt x="128" y="156"/>
                    <a:pt x="126" y="155"/>
                  </a:cubicBezTo>
                  <a:cubicBezTo>
                    <a:pt x="127" y="154"/>
                    <a:pt x="129" y="153"/>
                    <a:pt x="129" y="155"/>
                  </a:cubicBezTo>
                  <a:moveTo>
                    <a:pt x="101" y="111"/>
                  </a:moveTo>
                  <a:cubicBezTo>
                    <a:pt x="100" y="111"/>
                    <a:pt x="99" y="112"/>
                    <a:pt x="98" y="111"/>
                  </a:cubicBezTo>
                  <a:cubicBezTo>
                    <a:pt x="99" y="110"/>
                    <a:pt x="100" y="111"/>
                    <a:pt x="101" y="111"/>
                  </a:cubicBezTo>
                  <a:moveTo>
                    <a:pt x="177" y="209"/>
                  </a:moveTo>
                  <a:cubicBezTo>
                    <a:pt x="176" y="209"/>
                    <a:pt x="175" y="210"/>
                    <a:pt x="175" y="209"/>
                  </a:cubicBezTo>
                  <a:cubicBezTo>
                    <a:pt x="175" y="208"/>
                    <a:pt x="176" y="207"/>
                    <a:pt x="177" y="209"/>
                  </a:cubicBezTo>
                  <a:moveTo>
                    <a:pt x="109" y="118"/>
                  </a:moveTo>
                  <a:cubicBezTo>
                    <a:pt x="108" y="118"/>
                    <a:pt x="107" y="119"/>
                    <a:pt x="106" y="117"/>
                  </a:cubicBezTo>
                  <a:cubicBezTo>
                    <a:pt x="107" y="116"/>
                    <a:pt x="109" y="117"/>
                    <a:pt x="109" y="118"/>
                  </a:cubicBezTo>
                  <a:moveTo>
                    <a:pt x="135" y="155"/>
                  </a:moveTo>
                  <a:cubicBezTo>
                    <a:pt x="136" y="155"/>
                    <a:pt x="138" y="156"/>
                    <a:pt x="139" y="156"/>
                  </a:cubicBezTo>
                  <a:cubicBezTo>
                    <a:pt x="138" y="157"/>
                    <a:pt x="134" y="158"/>
                    <a:pt x="135" y="155"/>
                  </a:cubicBezTo>
                  <a:moveTo>
                    <a:pt x="98" y="90"/>
                  </a:moveTo>
                  <a:cubicBezTo>
                    <a:pt x="97" y="91"/>
                    <a:pt x="98" y="90"/>
                    <a:pt x="98" y="91"/>
                  </a:cubicBezTo>
                  <a:cubicBezTo>
                    <a:pt x="98" y="93"/>
                    <a:pt x="97" y="91"/>
                    <a:pt x="97" y="92"/>
                  </a:cubicBezTo>
                  <a:cubicBezTo>
                    <a:pt x="97" y="94"/>
                    <a:pt x="98" y="93"/>
                    <a:pt x="99" y="94"/>
                  </a:cubicBezTo>
                  <a:cubicBezTo>
                    <a:pt x="99" y="95"/>
                    <a:pt x="100" y="97"/>
                    <a:pt x="99" y="96"/>
                  </a:cubicBezTo>
                  <a:cubicBezTo>
                    <a:pt x="99" y="95"/>
                    <a:pt x="98" y="96"/>
                    <a:pt x="97" y="94"/>
                  </a:cubicBezTo>
                  <a:cubicBezTo>
                    <a:pt x="96" y="96"/>
                    <a:pt x="95" y="94"/>
                    <a:pt x="94" y="95"/>
                  </a:cubicBezTo>
                  <a:cubicBezTo>
                    <a:pt x="94" y="93"/>
                    <a:pt x="93" y="93"/>
                    <a:pt x="92" y="92"/>
                  </a:cubicBezTo>
                  <a:cubicBezTo>
                    <a:pt x="91" y="93"/>
                    <a:pt x="92" y="94"/>
                    <a:pt x="92" y="94"/>
                  </a:cubicBezTo>
                  <a:cubicBezTo>
                    <a:pt x="90" y="92"/>
                    <a:pt x="91" y="91"/>
                    <a:pt x="92" y="88"/>
                  </a:cubicBezTo>
                  <a:cubicBezTo>
                    <a:pt x="93" y="89"/>
                    <a:pt x="92" y="89"/>
                    <a:pt x="93" y="90"/>
                  </a:cubicBezTo>
                  <a:cubicBezTo>
                    <a:pt x="93" y="89"/>
                    <a:pt x="93" y="91"/>
                    <a:pt x="94" y="90"/>
                  </a:cubicBezTo>
                  <a:cubicBezTo>
                    <a:pt x="93" y="90"/>
                    <a:pt x="93" y="89"/>
                    <a:pt x="93" y="89"/>
                  </a:cubicBezTo>
                  <a:cubicBezTo>
                    <a:pt x="94" y="88"/>
                    <a:pt x="95" y="89"/>
                    <a:pt x="95" y="87"/>
                  </a:cubicBezTo>
                  <a:cubicBezTo>
                    <a:pt x="95" y="87"/>
                    <a:pt x="96" y="87"/>
                    <a:pt x="96" y="88"/>
                  </a:cubicBezTo>
                  <a:cubicBezTo>
                    <a:pt x="96" y="89"/>
                    <a:pt x="95" y="88"/>
                    <a:pt x="95" y="89"/>
                  </a:cubicBezTo>
                  <a:cubicBezTo>
                    <a:pt x="96" y="89"/>
                    <a:pt x="97" y="90"/>
                    <a:pt x="98" y="90"/>
                  </a:cubicBezTo>
                  <a:moveTo>
                    <a:pt x="105" y="102"/>
                  </a:moveTo>
                  <a:cubicBezTo>
                    <a:pt x="105" y="101"/>
                    <a:pt x="106" y="101"/>
                    <a:pt x="107" y="101"/>
                  </a:cubicBezTo>
                  <a:cubicBezTo>
                    <a:pt x="107" y="103"/>
                    <a:pt x="109" y="102"/>
                    <a:pt x="110" y="103"/>
                  </a:cubicBezTo>
                  <a:cubicBezTo>
                    <a:pt x="108" y="105"/>
                    <a:pt x="111" y="103"/>
                    <a:pt x="111" y="105"/>
                  </a:cubicBezTo>
                  <a:cubicBezTo>
                    <a:pt x="110" y="105"/>
                    <a:pt x="109" y="104"/>
                    <a:pt x="108" y="104"/>
                  </a:cubicBezTo>
                  <a:cubicBezTo>
                    <a:pt x="106" y="106"/>
                    <a:pt x="106" y="110"/>
                    <a:pt x="104" y="109"/>
                  </a:cubicBezTo>
                  <a:cubicBezTo>
                    <a:pt x="105" y="108"/>
                    <a:pt x="107" y="104"/>
                    <a:pt x="105" y="102"/>
                  </a:cubicBezTo>
                  <a:moveTo>
                    <a:pt x="186" y="207"/>
                  </a:moveTo>
                  <a:cubicBezTo>
                    <a:pt x="187" y="207"/>
                    <a:pt x="185" y="208"/>
                    <a:pt x="186" y="209"/>
                  </a:cubicBezTo>
                  <a:cubicBezTo>
                    <a:pt x="188" y="208"/>
                    <a:pt x="187" y="207"/>
                    <a:pt x="188" y="206"/>
                  </a:cubicBezTo>
                  <a:cubicBezTo>
                    <a:pt x="188" y="207"/>
                    <a:pt x="189" y="206"/>
                    <a:pt x="189" y="207"/>
                  </a:cubicBezTo>
                  <a:cubicBezTo>
                    <a:pt x="188" y="209"/>
                    <a:pt x="187" y="210"/>
                    <a:pt x="186" y="212"/>
                  </a:cubicBezTo>
                  <a:cubicBezTo>
                    <a:pt x="184" y="210"/>
                    <a:pt x="184" y="210"/>
                    <a:pt x="182" y="209"/>
                  </a:cubicBezTo>
                  <a:cubicBezTo>
                    <a:pt x="183" y="208"/>
                    <a:pt x="184" y="206"/>
                    <a:pt x="186" y="207"/>
                  </a:cubicBezTo>
                  <a:moveTo>
                    <a:pt x="142" y="155"/>
                  </a:moveTo>
                  <a:cubicBezTo>
                    <a:pt x="141" y="157"/>
                    <a:pt x="140" y="157"/>
                    <a:pt x="139" y="156"/>
                  </a:cubicBezTo>
                  <a:cubicBezTo>
                    <a:pt x="140" y="156"/>
                    <a:pt x="141" y="156"/>
                    <a:pt x="142" y="155"/>
                  </a:cubicBezTo>
                  <a:moveTo>
                    <a:pt x="92" y="86"/>
                  </a:moveTo>
                  <a:cubicBezTo>
                    <a:pt x="92" y="86"/>
                    <a:pt x="93" y="87"/>
                    <a:pt x="92" y="88"/>
                  </a:cubicBezTo>
                  <a:cubicBezTo>
                    <a:pt x="91" y="88"/>
                    <a:pt x="91" y="85"/>
                    <a:pt x="92" y="86"/>
                  </a:cubicBezTo>
                  <a:moveTo>
                    <a:pt x="110" y="107"/>
                  </a:moveTo>
                  <a:cubicBezTo>
                    <a:pt x="108" y="110"/>
                    <a:pt x="108" y="110"/>
                    <a:pt x="108" y="110"/>
                  </a:cubicBezTo>
                  <a:cubicBezTo>
                    <a:pt x="107" y="109"/>
                    <a:pt x="107" y="109"/>
                    <a:pt x="107" y="109"/>
                  </a:cubicBezTo>
                  <a:cubicBezTo>
                    <a:pt x="106" y="107"/>
                    <a:pt x="109" y="106"/>
                    <a:pt x="110" y="107"/>
                  </a:cubicBezTo>
                  <a:moveTo>
                    <a:pt x="144" y="156"/>
                  </a:moveTo>
                  <a:cubicBezTo>
                    <a:pt x="145" y="157"/>
                    <a:pt x="145" y="157"/>
                    <a:pt x="145" y="158"/>
                  </a:cubicBezTo>
                  <a:cubicBezTo>
                    <a:pt x="144" y="157"/>
                    <a:pt x="144" y="158"/>
                    <a:pt x="143" y="157"/>
                  </a:cubicBezTo>
                  <a:lnTo>
                    <a:pt x="144" y="156"/>
                  </a:lnTo>
                  <a:close/>
                  <a:moveTo>
                    <a:pt x="126" y="128"/>
                  </a:moveTo>
                  <a:cubicBezTo>
                    <a:pt x="127" y="129"/>
                    <a:pt x="124" y="130"/>
                    <a:pt x="124" y="129"/>
                  </a:cubicBezTo>
                  <a:cubicBezTo>
                    <a:pt x="124" y="128"/>
                    <a:pt x="125" y="129"/>
                    <a:pt x="126" y="128"/>
                  </a:cubicBezTo>
                  <a:moveTo>
                    <a:pt x="100" y="93"/>
                  </a:moveTo>
                  <a:cubicBezTo>
                    <a:pt x="100" y="93"/>
                    <a:pt x="101" y="95"/>
                    <a:pt x="100" y="95"/>
                  </a:cubicBezTo>
                  <a:cubicBezTo>
                    <a:pt x="100" y="95"/>
                    <a:pt x="99" y="94"/>
                    <a:pt x="100" y="93"/>
                  </a:cubicBezTo>
                  <a:moveTo>
                    <a:pt x="146" y="154"/>
                  </a:moveTo>
                  <a:cubicBezTo>
                    <a:pt x="145" y="154"/>
                    <a:pt x="145" y="155"/>
                    <a:pt x="146" y="155"/>
                  </a:cubicBezTo>
                  <a:cubicBezTo>
                    <a:pt x="146" y="154"/>
                    <a:pt x="146" y="154"/>
                    <a:pt x="147" y="155"/>
                  </a:cubicBezTo>
                  <a:cubicBezTo>
                    <a:pt x="146" y="156"/>
                    <a:pt x="145" y="156"/>
                    <a:pt x="144" y="155"/>
                  </a:cubicBezTo>
                  <a:cubicBezTo>
                    <a:pt x="145" y="155"/>
                    <a:pt x="145" y="154"/>
                    <a:pt x="146" y="154"/>
                  </a:cubicBezTo>
                  <a:moveTo>
                    <a:pt x="145" y="148"/>
                  </a:moveTo>
                  <a:cubicBezTo>
                    <a:pt x="144" y="146"/>
                    <a:pt x="143" y="149"/>
                    <a:pt x="142" y="148"/>
                  </a:cubicBezTo>
                  <a:cubicBezTo>
                    <a:pt x="143" y="146"/>
                    <a:pt x="145" y="146"/>
                    <a:pt x="145" y="148"/>
                  </a:cubicBezTo>
                  <a:moveTo>
                    <a:pt x="93" y="71"/>
                  </a:moveTo>
                  <a:cubicBezTo>
                    <a:pt x="92" y="73"/>
                    <a:pt x="94" y="72"/>
                    <a:pt x="94" y="71"/>
                  </a:cubicBezTo>
                  <a:cubicBezTo>
                    <a:pt x="94" y="72"/>
                    <a:pt x="94" y="73"/>
                    <a:pt x="94" y="74"/>
                  </a:cubicBezTo>
                  <a:cubicBezTo>
                    <a:pt x="93" y="73"/>
                    <a:pt x="93" y="74"/>
                    <a:pt x="91" y="73"/>
                  </a:cubicBezTo>
                  <a:cubicBezTo>
                    <a:pt x="92" y="72"/>
                    <a:pt x="92" y="71"/>
                    <a:pt x="93" y="71"/>
                  </a:cubicBezTo>
                  <a:moveTo>
                    <a:pt x="206" y="209"/>
                  </a:moveTo>
                  <a:cubicBezTo>
                    <a:pt x="205" y="210"/>
                    <a:pt x="205" y="209"/>
                    <a:pt x="204" y="209"/>
                  </a:cubicBezTo>
                  <a:cubicBezTo>
                    <a:pt x="205" y="207"/>
                    <a:pt x="205" y="207"/>
                    <a:pt x="206" y="209"/>
                  </a:cubicBezTo>
                  <a:moveTo>
                    <a:pt x="142" y="129"/>
                  </a:moveTo>
                  <a:cubicBezTo>
                    <a:pt x="142" y="130"/>
                    <a:pt x="141" y="130"/>
                    <a:pt x="141" y="129"/>
                  </a:cubicBezTo>
                  <a:cubicBezTo>
                    <a:pt x="141" y="128"/>
                    <a:pt x="142" y="128"/>
                    <a:pt x="142" y="129"/>
                  </a:cubicBezTo>
                  <a:moveTo>
                    <a:pt x="167" y="160"/>
                  </a:moveTo>
                  <a:cubicBezTo>
                    <a:pt x="168" y="161"/>
                    <a:pt x="167" y="162"/>
                    <a:pt x="166" y="161"/>
                  </a:cubicBezTo>
                  <a:cubicBezTo>
                    <a:pt x="166" y="160"/>
                    <a:pt x="166" y="160"/>
                    <a:pt x="167" y="160"/>
                  </a:cubicBezTo>
                  <a:moveTo>
                    <a:pt x="147" y="131"/>
                  </a:moveTo>
                  <a:cubicBezTo>
                    <a:pt x="148" y="130"/>
                    <a:pt x="151" y="130"/>
                    <a:pt x="151" y="132"/>
                  </a:cubicBezTo>
                  <a:cubicBezTo>
                    <a:pt x="150" y="130"/>
                    <a:pt x="149" y="132"/>
                    <a:pt x="148" y="132"/>
                  </a:cubicBezTo>
                  <a:cubicBezTo>
                    <a:pt x="148" y="132"/>
                    <a:pt x="147" y="132"/>
                    <a:pt x="147" y="131"/>
                  </a:cubicBezTo>
                  <a:moveTo>
                    <a:pt x="221" y="210"/>
                  </a:moveTo>
                  <a:cubicBezTo>
                    <a:pt x="220" y="210"/>
                    <a:pt x="218" y="211"/>
                    <a:pt x="217" y="210"/>
                  </a:cubicBezTo>
                  <a:cubicBezTo>
                    <a:pt x="218" y="209"/>
                    <a:pt x="221" y="208"/>
                    <a:pt x="221" y="210"/>
                  </a:cubicBezTo>
                  <a:moveTo>
                    <a:pt x="115" y="79"/>
                  </a:moveTo>
                  <a:cubicBezTo>
                    <a:pt x="115" y="79"/>
                    <a:pt x="113" y="78"/>
                    <a:pt x="113" y="77"/>
                  </a:cubicBezTo>
                  <a:cubicBezTo>
                    <a:pt x="114" y="76"/>
                    <a:pt x="115" y="78"/>
                    <a:pt x="115" y="79"/>
                  </a:cubicBezTo>
                  <a:moveTo>
                    <a:pt x="136" y="100"/>
                  </a:moveTo>
                  <a:cubicBezTo>
                    <a:pt x="137" y="101"/>
                    <a:pt x="138" y="101"/>
                    <a:pt x="139" y="102"/>
                  </a:cubicBezTo>
                  <a:cubicBezTo>
                    <a:pt x="138" y="103"/>
                    <a:pt x="137" y="101"/>
                    <a:pt x="136" y="103"/>
                  </a:cubicBezTo>
                  <a:cubicBezTo>
                    <a:pt x="135" y="102"/>
                    <a:pt x="135" y="103"/>
                    <a:pt x="134" y="102"/>
                  </a:cubicBezTo>
                  <a:cubicBezTo>
                    <a:pt x="136" y="101"/>
                    <a:pt x="135" y="101"/>
                    <a:pt x="136" y="100"/>
                  </a:cubicBezTo>
                  <a:moveTo>
                    <a:pt x="175" y="148"/>
                  </a:moveTo>
                  <a:cubicBezTo>
                    <a:pt x="176" y="149"/>
                    <a:pt x="177" y="150"/>
                    <a:pt x="176" y="151"/>
                  </a:cubicBezTo>
                  <a:cubicBezTo>
                    <a:pt x="175" y="151"/>
                    <a:pt x="175" y="149"/>
                    <a:pt x="173" y="149"/>
                  </a:cubicBezTo>
                  <a:cubicBezTo>
                    <a:pt x="174" y="147"/>
                    <a:pt x="175" y="149"/>
                    <a:pt x="175" y="148"/>
                  </a:cubicBezTo>
                  <a:moveTo>
                    <a:pt x="134" y="83"/>
                  </a:moveTo>
                  <a:cubicBezTo>
                    <a:pt x="133" y="84"/>
                    <a:pt x="132" y="85"/>
                    <a:pt x="131" y="85"/>
                  </a:cubicBezTo>
                  <a:cubicBezTo>
                    <a:pt x="132" y="84"/>
                    <a:pt x="133" y="82"/>
                    <a:pt x="134" y="83"/>
                  </a:cubicBezTo>
                  <a:moveTo>
                    <a:pt x="156" y="115"/>
                  </a:moveTo>
                  <a:cubicBezTo>
                    <a:pt x="155" y="116"/>
                    <a:pt x="155" y="116"/>
                    <a:pt x="154" y="115"/>
                  </a:cubicBezTo>
                  <a:cubicBezTo>
                    <a:pt x="155" y="114"/>
                    <a:pt x="155" y="114"/>
                    <a:pt x="156" y="115"/>
                  </a:cubicBezTo>
                  <a:moveTo>
                    <a:pt x="148" y="102"/>
                  </a:moveTo>
                  <a:cubicBezTo>
                    <a:pt x="147" y="103"/>
                    <a:pt x="146" y="104"/>
                    <a:pt x="145" y="102"/>
                  </a:cubicBezTo>
                  <a:cubicBezTo>
                    <a:pt x="146" y="101"/>
                    <a:pt x="147" y="102"/>
                    <a:pt x="148" y="102"/>
                  </a:cubicBezTo>
                  <a:moveTo>
                    <a:pt x="155" y="108"/>
                  </a:moveTo>
                  <a:cubicBezTo>
                    <a:pt x="156" y="110"/>
                    <a:pt x="158" y="108"/>
                    <a:pt x="159" y="108"/>
                  </a:cubicBezTo>
                  <a:cubicBezTo>
                    <a:pt x="158" y="111"/>
                    <a:pt x="157" y="110"/>
                    <a:pt x="155" y="110"/>
                  </a:cubicBezTo>
                  <a:cubicBezTo>
                    <a:pt x="154" y="110"/>
                    <a:pt x="154" y="111"/>
                    <a:pt x="154" y="110"/>
                  </a:cubicBezTo>
                  <a:cubicBezTo>
                    <a:pt x="154" y="110"/>
                    <a:pt x="154" y="109"/>
                    <a:pt x="155" y="108"/>
                  </a:cubicBezTo>
                  <a:moveTo>
                    <a:pt x="178" y="133"/>
                  </a:moveTo>
                  <a:cubicBezTo>
                    <a:pt x="177" y="135"/>
                    <a:pt x="176" y="134"/>
                    <a:pt x="174" y="134"/>
                  </a:cubicBezTo>
                  <a:cubicBezTo>
                    <a:pt x="176" y="133"/>
                    <a:pt x="177" y="133"/>
                    <a:pt x="178" y="133"/>
                  </a:cubicBezTo>
                  <a:moveTo>
                    <a:pt x="140" y="80"/>
                  </a:moveTo>
                  <a:cubicBezTo>
                    <a:pt x="139" y="81"/>
                    <a:pt x="138" y="81"/>
                    <a:pt x="138" y="81"/>
                  </a:cubicBezTo>
                  <a:cubicBezTo>
                    <a:pt x="138" y="80"/>
                    <a:pt x="137" y="79"/>
                    <a:pt x="138" y="78"/>
                  </a:cubicBezTo>
                  <a:cubicBezTo>
                    <a:pt x="139" y="78"/>
                    <a:pt x="139" y="79"/>
                    <a:pt x="140" y="80"/>
                  </a:cubicBezTo>
                  <a:moveTo>
                    <a:pt x="135" y="81"/>
                  </a:moveTo>
                  <a:cubicBezTo>
                    <a:pt x="135" y="80"/>
                    <a:pt x="134" y="81"/>
                    <a:pt x="133" y="79"/>
                  </a:cubicBezTo>
                  <a:cubicBezTo>
                    <a:pt x="135" y="79"/>
                    <a:pt x="137" y="75"/>
                    <a:pt x="138" y="78"/>
                  </a:cubicBezTo>
                  <a:cubicBezTo>
                    <a:pt x="136" y="79"/>
                    <a:pt x="136" y="80"/>
                    <a:pt x="135" y="81"/>
                  </a:cubicBezTo>
                  <a:moveTo>
                    <a:pt x="140" y="83"/>
                  </a:moveTo>
                  <a:cubicBezTo>
                    <a:pt x="139" y="82"/>
                    <a:pt x="137" y="84"/>
                    <a:pt x="138" y="82"/>
                  </a:cubicBezTo>
                  <a:cubicBezTo>
                    <a:pt x="139" y="82"/>
                    <a:pt x="140" y="81"/>
                    <a:pt x="141" y="83"/>
                  </a:cubicBezTo>
                  <a:cubicBezTo>
                    <a:pt x="140" y="84"/>
                    <a:pt x="140" y="84"/>
                    <a:pt x="141" y="85"/>
                  </a:cubicBezTo>
                  <a:cubicBezTo>
                    <a:pt x="140" y="86"/>
                    <a:pt x="139" y="86"/>
                    <a:pt x="138" y="85"/>
                  </a:cubicBezTo>
                  <a:cubicBezTo>
                    <a:pt x="139" y="85"/>
                    <a:pt x="140" y="85"/>
                    <a:pt x="140" y="83"/>
                  </a:cubicBezTo>
                  <a:moveTo>
                    <a:pt x="158" y="104"/>
                  </a:moveTo>
                  <a:cubicBezTo>
                    <a:pt x="157" y="103"/>
                    <a:pt x="157" y="104"/>
                    <a:pt x="156" y="103"/>
                  </a:cubicBezTo>
                  <a:cubicBezTo>
                    <a:pt x="157" y="102"/>
                    <a:pt x="158" y="103"/>
                    <a:pt x="158" y="104"/>
                  </a:cubicBezTo>
                  <a:moveTo>
                    <a:pt x="155" y="104"/>
                  </a:moveTo>
                  <a:cubicBezTo>
                    <a:pt x="156" y="103"/>
                    <a:pt x="154" y="102"/>
                    <a:pt x="155" y="101"/>
                  </a:cubicBezTo>
                  <a:cubicBezTo>
                    <a:pt x="156" y="102"/>
                    <a:pt x="156" y="104"/>
                    <a:pt x="155" y="104"/>
                  </a:cubicBezTo>
                  <a:moveTo>
                    <a:pt x="161" y="110"/>
                  </a:moveTo>
                  <a:cubicBezTo>
                    <a:pt x="162" y="109"/>
                    <a:pt x="162" y="109"/>
                    <a:pt x="163" y="109"/>
                  </a:cubicBezTo>
                  <a:cubicBezTo>
                    <a:pt x="164" y="110"/>
                    <a:pt x="165" y="110"/>
                    <a:pt x="165" y="110"/>
                  </a:cubicBezTo>
                  <a:cubicBezTo>
                    <a:pt x="164" y="111"/>
                    <a:pt x="165" y="111"/>
                    <a:pt x="164" y="112"/>
                  </a:cubicBezTo>
                  <a:cubicBezTo>
                    <a:pt x="163" y="111"/>
                    <a:pt x="163" y="110"/>
                    <a:pt x="162" y="112"/>
                  </a:cubicBezTo>
                  <a:cubicBezTo>
                    <a:pt x="161" y="111"/>
                    <a:pt x="161" y="111"/>
                    <a:pt x="161" y="110"/>
                  </a:cubicBezTo>
                  <a:moveTo>
                    <a:pt x="206" y="160"/>
                  </a:moveTo>
                  <a:cubicBezTo>
                    <a:pt x="205" y="162"/>
                    <a:pt x="204" y="161"/>
                    <a:pt x="204" y="162"/>
                  </a:cubicBezTo>
                  <a:cubicBezTo>
                    <a:pt x="203" y="162"/>
                    <a:pt x="203" y="162"/>
                    <a:pt x="203" y="162"/>
                  </a:cubicBezTo>
                  <a:cubicBezTo>
                    <a:pt x="203" y="162"/>
                    <a:pt x="203" y="162"/>
                    <a:pt x="203" y="162"/>
                  </a:cubicBezTo>
                  <a:cubicBezTo>
                    <a:pt x="203" y="160"/>
                    <a:pt x="204" y="159"/>
                    <a:pt x="206" y="160"/>
                  </a:cubicBezTo>
                  <a:moveTo>
                    <a:pt x="245" y="207"/>
                  </a:moveTo>
                  <a:cubicBezTo>
                    <a:pt x="245" y="208"/>
                    <a:pt x="246" y="207"/>
                    <a:pt x="246" y="208"/>
                  </a:cubicBezTo>
                  <a:cubicBezTo>
                    <a:pt x="245" y="210"/>
                    <a:pt x="244" y="208"/>
                    <a:pt x="245" y="207"/>
                  </a:cubicBezTo>
                  <a:moveTo>
                    <a:pt x="142" y="82"/>
                  </a:moveTo>
                  <a:cubicBezTo>
                    <a:pt x="141" y="82"/>
                    <a:pt x="141" y="81"/>
                    <a:pt x="140" y="81"/>
                  </a:cubicBezTo>
                  <a:cubicBezTo>
                    <a:pt x="141" y="79"/>
                    <a:pt x="142" y="81"/>
                    <a:pt x="142" y="82"/>
                  </a:cubicBezTo>
                  <a:moveTo>
                    <a:pt x="199" y="149"/>
                  </a:moveTo>
                  <a:cubicBezTo>
                    <a:pt x="198" y="149"/>
                    <a:pt x="197" y="149"/>
                    <a:pt x="196" y="149"/>
                  </a:cubicBezTo>
                  <a:cubicBezTo>
                    <a:pt x="197" y="148"/>
                    <a:pt x="198" y="148"/>
                    <a:pt x="199" y="149"/>
                  </a:cubicBezTo>
                  <a:moveTo>
                    <a:pt x="152" y="84"/>
                  </a:moveTo>
                  <a:cubicBezTo>
                    <a:pt x="152" y="84"/>
                    <a:pt x="152" y="85"/>
                    <a:pt x="152" y="85"/>
                  </a:cubicBezTo>
                  <a:cubicBezTo>
                    <a:pt x="150" y="85"/>
                    <a:pt x="150" y="83"/>
                    <a:pt x="149" y="85"/>
                  </a:cubicBezTo>
                  <a:cubicBezTo>
                    <a:pt x="149" y="86"/>
                    <a:pt x="151" y="86"/>
                    <a:pt x="150" y="87"/>
                  </a:cubicBezTo>
                  <a:cubicBezTo>
                    <a:pt x="149" y="87"/>
                    <a:pt x="148" y="86"/>
                    <a:pt x="148" y="85"/>
                  </a:cubicBezTo>
                  <a:cubicBezTo>
                    <a:pt x="149" y="83"/>
                    <a:pt x="152" y="82"/>
                    <a:pt x="152" y="84"/>
                  </a:cubicBezTo>
                  <a:moveTo>
                    <a:pt x="191" y="136"/>
                  </a:moveTo>
                  <a:cubicBezTo>
                    <a:pt x="192" y="137"/>
                    <a:pt x="193" y="135"/>
                    <a:pt x="194" y="137"/>
                  </a:cubicBezTo>
                  <a:cubicBezTo>
                    <a:pt x="193" y="138"/>
                    <a:pt x="192" y="137"/>
                    <a:pt x="191" y="138"/>
                  </a:cubicBezTo>
                  <a:cubicBezTo>
                    <a:pt x="191" y="138"/>
                    <a:pt x="190" y="137"/>
                    <a:pt x="191" y="136"/>
                  </a:cubicBezTo>
                  <a:moveTo>
                    <a:pt x="169" y="106"/>
                  </a:moveTo>
                  <a:cubicBezTo>
                    <a:pt x="169" y="106"/>
                    <a:pt x="170" y="106"/>
                    <a:pt x="170" y="107"/>
                  </a:cubicBezTo>
                  <a:cubicBezTo>
                    <a:pt x="170" y="109"/>
                    <a:pt x="168" y="107"/>
                    <a:pt x="169" y="106"/>
                  </a:cubicBezTo>
                  <a:moveTo>
                    <a:pt x="156" y="85"/>
                  </a:moveTo>
                  <a:cubicBezTo>
                    <a:pt x="156" y="85"/>
                    <a:pt x="156" y="86"/>
                    <a:pt x="156" y="86"/>
                  </a:cubicBezTo>
                  <a:cubicBezTo>
                    <a:pt x="155" y="86"/>
                    <a:pt x="155" y="86"/>
                    <a:pt x="154" y="85"/>
                  </a:cubicBezTo>
                  <a:cubicBezTo>
                    <a:pt x="155" y="84"/>
                    <a:pt x="156" y="84"/>
                    <a:pt x="156" y="85"/>
                  </a:cubicBezTo>
                  <a:moveTo>
                    <a:pt x="174" y="107"/>
                  </a:moveTo>
                  <a:cubicBezTo>
                    <a:pt x="173" y="107"/>
                    <a:pt x="173" y="109"/>
                    <a:pt x="172" y="108"/>
                  </a:cubicBezTo>
                  <a:cubicBezTo>
                    <a:pt x="173" y="107"/>
                    <a:pt x="173" y="106"/>
                    <a:pt x="174" y="107"/>
                  </a:cubicBezTo>
                  <a:moveTo>
                    <a:pt x="182" y="113"/>
                  </a:moveTo>
                  <a:cubicBezTo>
                    <a:pt x="181" y="114"/>
                    <a:pt x="181" y="112"/>
                    <a:pt x="180" y="114"/>
                  </a:cubicBezTo>
                  <a:cubicBezTo>
                    <a:pt x="180" y="114"/>
                    <a:pt x="179" y="113"/>
                    <a:pt x="179" y="113"/>
                  </a:cubicBezTo>
                  <a:cubicBezTo>
                    <a:pt x="180" y="111"/>
                    <a:pt x="181" y="111"/>
                    <a:pt x="182" y="113"/>
                  </a:cubicBezTo>
                  <a:moveTo>
                    <a:pt x="176" y="112"/>
                  </a:moveTo>
                  <a:cubicBezTo>
                    <a:pt x="177" y="113"/>
                    <a:pt x="178" y="110"/>
                    <a:pt x="179" y="113"/>
                  </a:cubicBezTo>
                  <a:cubicBezTo>
                    <a:pt x="179" y="114"/>
                    <a:pt x="176" y="114"/>
                    <a:pt x="176" y="112"/>
                  </a:cubicBezTo>
                  <a:moveTo>
                    <a:pt x="160" y="89"/>
                  </a:moveTo>
                  <a:cubicBezTo>
                    <a:pt x="159" y="91"/>
                    <a:pt x="159" y="89"/>
                    <a:pt x="158" y="88"/>
                  </a:cubicBezTo>
                  <a:cubicBezTo>
                    <a:pt x="159" y="87"/>
                    <a:pt x="159" y="89"/>
                    <a:pt x="160" y="89"/>
                  </a:cubicBezTo>
                  <a:moveTo>
                    <a:pt x="178" y="108"/>
                  </a:moveTo>
                  <a:cubicBezTo>
                    <a:pt x="177" y="109"/>
                    <a:pt x="177" y="108"/>
                    <a:pt x="176" y="109"/>
                  </a:cubicBezTo>
                  <a:cubicBezTo>
                    <a:pt x="176" y="107"/>
                    <a:pt x="177" y="107"/>
                    <a:pt x="178" y="108"/>
                  </a:cubicBezTo>
                  <a:moveTo>
                    <a:pt x="181" y="105"/>
                  </a:moveTo>
                  <a:cubicBezTo>
                    <a:pt x="180" y="107"/>
                    <a:pt x="179" y="107"/>
                    <a:pt x="179" y="109"/>
                  </a:cubicBezTo>
                  <a:cubicBezTo>
                    <a:pt x="178" y="109"/>
                    <a:pt x="178" y="108"/>
                    <a:pt x="178" y="107"/>
                  </a:cubicBezTo>
                  <a:cubicBezTo>
                    <a:pt x="179" y="106"/>
                    <a:pt x="179" y="106"/>
                    <a:pt x="180" y="105"/>
                  </a:cubicBezTo>
                  <a:cubicBezTo>
                    <a:pt x="180" y="105"/>
                    <a:pt x="179" y="105"/>
                    <a:pt x="179" y="104"/>
                  </a:cubicBezTo>
                  <a:cubicBezTo>
                    <a:pt x="181" y="104"/>
                    <a:pt x="182" y="105"/>
                    <a:pt x="183" y="106"/>
                  </a:cubicBezTo>
                  <a:cubicBezTo>
                    <a:pt x="183" y="107"/>
                    <a:pt x="183" y="107"/>
                    <a:pt x="182" y="108"/>
                  </a:cubicBezTo>
                  <a:cubicBezTo>
                    <a:pt x="181" y="107"/>
                    <a:pt x="182" y="106"/>
                    <a:pt x="181" y="105"/>
                  </a:cubicBezTo>
                  <a:moveTo>
                    <a:pt x="185" y="109"/>
                  </a:moveTo>
                  <a:cubicBezTo>
                    <a:pt x="184" y="110"/>
                    <a:pt x="182" y="110"/>
                    <a:pt x="180" y="110"/>
                  </a:cubicBezTo>
                  <a:cubicBezTo>
                    <a:pt x="180" y="107"/>
                    <a:pt x="183" y="108"/>
                    <a:pt x="185" y="109"/>
                  </a:cubicBezTo>
                  <a:moveTo>
                    <a:pt x="159" y="79"/>
                  </a:moveTo>
                  <a:cubicBezTo>
                    <a:pt x="158" y="79"/>
                    <a:pt x="157" y="78"/>
                    <a:pt x="155" y="78"/>
                  </a:cubicBezTo>
                  <a:cubicBezTo>
                    <a:pt x="157" y="77"/>
                    <a:pt x="158" y="77"/>
                    <a:pt x="159" y="79"/>
                  </a:cubicBezTo>
                  <a:moveTo>
                    <a:pt x="167" y="89"/>
                  </a:moveTo>
                  <a:cubicBezTo>
                    <a:pt x="167" y="90"/>
                    <a:pt x="167" y="92"/>
                    <a:pt x="166" y="91"/>
                  </a:cubicBezTo>
                  <a:cubicBezTo>
                    <a:pt x="166" y="90"/>
                    <a:pt x="166" y="88"/>
                    <a:pt x="167" y="89"/>
                  </a:cubicBezTo>
                  <a:moveTo>
                    <a:pt x="165" y="81"/>
                  </a:moveTo>
                  <a:cubicBezTo>
                    <a:pt x="167" y="82"/>
                    <a:pt x="164" y="83"/>
                    <a:pt x="165" y="84"/>
                  </a:cubicBezTo>
                  <a:cubicBezTo>
                    <a:pt x="166" y="84"/>
                    <a:pt x="166" y="82"/>
                    <a:pt x="167" y="84"/>
                  </a:cubicBezTo>
                  <a:cubicBezTo>
                    <a:pt x="166" y="85"/>
                    <a:pt x="164" y="84"/>
                    <a:pt x="163" y="84"/>
                  </a:cubicBezTo>
                  <a:cubicBezTo>
                    <a:pt x="163" y="83"/>
                    <a:pt x="165" y="83"/>
                    <a:pt x="165" y="81"/>
                  </a:cubicBezTo>
                  <a:moveTo>
                    <a:pt x="188" y="113"/>
                  </a:moveTo>
                  <a:cubicBezTo>
                    <a:pt x="189" y="111"/>
                    <a:pt x="191" y="114"/>
                    <a:pt x="191" y="116"/>
                  </a:cubicBezTo>
                  <a:cubicBezTo>
                    <a:pt x="190" y="115"/>
                    <a:pt x="190" y="114"/>
                    <a:pt x="188" y="113"/>
                  </a:cubicBezTo>
                  <a:moveTo>
                    <a:pt x="188" y="109"/>
                  </a:moveTo>
                  <a:cubicBezTo>
                    <a:pt x="186" y="111"/>
                    <a:pt x="186" y="111"/>
                    <a:pt x="186" y="111"/>
                  </a:cubicBezTo>
                  <a:cubicBezTo>
                    <a:pt x="186" y="110"/>
                    <a:pt x="186" y="110"/>
                    <a:pt x="186" y="109"/>
                  </a:cubicBezTo>
                  <a:cubicBezTo>
                    <a:pt x="186" y="110"/>
                    <a:pt x="187" y="107"/>
                    <a:pt x="188" y="109"/>
                  </a:cubicBezTo>
                  <a:moveTo>
                    <a:pt x="177" y="92"/>
                  </a:moveTo>
                  <a:cubicBezTo>
                    <a:pt x="178" y="93"/>
                    <a:pt x="177" y="94"/>
                    <a:pt x="176" y="95"/>
                  </a:cubicBezTo>
                  <a:cubicBezTo>
                    <a:pt x="176" y="94"/>
                    <a:pt x="176" y="95"/>
                    <a:pt x="175" y="94"/>
                  </a:cubicBezTo>
                  <a:lnTo>
                    <a:pt x="177" y="92"/>
                  </a:lnTo>
                  <a:close/>
                  <a:moveTo>
                    <a:pt x="172" y="85"/>
                  </a:moveTo>
                  <a:cubicBezTo>
                    <a:pt x="173" y="86"/>
                    <a:pt x="173" y="87"/>
                    <a:pt x="172" y="88"/>
                  </a:cubicBezTo>
                  <a:cubicBezTo>
                    <a:pt x="171" y="87"/>
                    <a:pt x="171" y="85"/>
                    <a:pt x="172" y="85"/>
                  </a:cubicBezTo>
                  <a:moveTo>
                    <a:pt x="186" y="105"/>
                  </a:moveTo>
                  <a:cubicBezTo>
                    <a:pt x="187" y="104"/>
                    <a:pt x="188" y="105"/>
                    <a:pt x="188" y="106"/>
                  </a:cubicBezTo>
                  <a:cubicBezTo>
                    <a:pt x="187" y="108"/>
                    <a:pt x="188" y="106"/>
                    <a:pt x="186" y="105"/>
                  </a:cubicBezTo>
                  <a:moveTo>
                    <a:pt x="177" y="84"/>
                  </a:moveTo>
                  <a:cubicBezTo>
                    <a:pt x="177" y="85"/>
                    <a:pt x="178" y="85"/>
                    <a:pt x="178" y="85"/>
                  </a:cubicBezTo>
                  <a:cubicBezTo>
                    <a:pt x="177" y="86"/>
                    <a:pt x="176" y="85"/>
                    <a:pt x="176" y="87"/>
                  </a:cubicBezTo>
                  <a:cubicBezTo>
                    <a:pt x="175" y="85"/>
                    <a:pt x="174" y="87"/>
                    <a:pt x="173" y="85"/>
                  </a:cubicBezTo>
                  <a:cubicBezTo>
                    <a:pt x="174" y="84"/>
                    <a:pt x="176" y="86"/>
                    <a:pt x="177" y="84"/>
                  </a:cubicBezTo>
                  <a:moveTo>
                    <a:pt x="184" y="88"/>
                  </a:moveTo>
                  <a:cubicBezTo>
                    <a:pt x="182" y="85"/>
                    <a:pt x="179" y="89"/>
                    <a:pt x="179" y="86"/>
                  </a:cubicBezTo>
                  <a:cubicBezTo>
                    <a:pt x="180" y="86"/>
                    <a:pt x="184" y="84"/>
                    <a:pt x="184" y="88"/>
                  </a:cubicBezTo>
                  <a:moveTo>
                    <a:pt x="183" y="88"/>
                  </a:moveTo>
                  <a:cubicBezTo>
                    <a:pt x="182" y="88"/>
                    <a:pt x="183" y="89"/>
                    <a:pt x="182" y="90"/>
                  </a:cubicBezTo>
                  <a:cubicBezTo>
                    <a:pt x="182" y="89"/>
                    <a:pt x="181" y="90"/>
                    <a:pt x="181" y="89"/>
                  </a:cubicBezTo>
                  <a:cubicBezTo>
                    <a:pt x="182" y="88"/>
                    <a:pt x="181" y="87"/>
                    <a:pt x="183" y="88"/>
                  </a:cubicBezTo>
                  <a:moveTo>
                    <a:pt x="192" y="87"/>
                  </a:moveTo>
                  <a:cubicBezTo>
                    <a:pt x="192" y="88"/>
                    <a:pt x="193" y="87"/>
                    <a:pt x="194" y="88"/>
                  </a:cubicBezTo>
                  <a:cubicBezTo>
                    <a:pt x="193" y="89"/>
                    <a:pt x="192" y="89"/>
                    <a:pt x="192" y="89"/>
                  </a:cubicBezTo>
                  <a:cubicBezTo>
                    <a:pt x="192" y="88"/>
                    <a:pt x="192" y="87"/>
                    <a:pt x="192" y="87"/>
                  </a:cubicBezTo>
                  <a:moveTo>
                    <a:pt x="217" y="109"/>
                  </a:moveTo>
                  <a:cubicBezTo>
                    <a:pt x="216" y="109"/>
                    <a:pt x="213" y="111"/>
                    <a:pt x="214" y="108"/>
                  </a:cubicBezTo>
                  <a:cubicBezTo>
                    <a:pt x="215" y="109"/>
                    <a:pt x="217" y="107"/>
                    <a:pt x="217" y="109"/>
                  </a:cubicBezTo>
                  <a:moveTo>
                    <a:pt x="246" y="143"/>
                  </a:moveTo>
                  <a:cubicBezTo>
                    <a:pt x="248" y="144"/>
                    <a:pt x="246" y="147"/>
                    <a:pt x="245" y="146"/>
                  </a:cubicBezTo>
                  <a:cubicBezTo>
                    <a:pt x="246" y="145"/>
                    <a:pt x="245" y="144"/>
                    <a:pt x="246" y="143"/>
                  </a:cubicBezTo>
                  <a:moveTo>
                    <a:pt x="216" y="107"/>
                  </a:moveTo>
                  <a:cubicBezTo>
                    <a:pt x="215" y="108"/>
                    <a:pt x="215" y="107"/>
                    <a:pt x="214" y="107"/>
                  </a:cubicBezTo>
                  <a:cubicBezTo>
                    <a:pt x="215" y="106"/>
                    <a:pt x="214" y="104"/>
                    <a:pt x="215" y="105"/>
                  </a:cubicBezTo>
                  <a:cubicBezTo>
                    <a:pt x="215" y="105"/>
                    <a:pt x="216" y="106"/>
                    <a:pt x="216" y="107"/>
                  </a:cubicBezTo>
                  <a:moveTo>
                    <a:pt x="217" y="104"/>
                  </a:moveTo>
                  <a:cubicBezTo>
                    <a:pt x="218" y="105"/>
                    <a:pt x="217" y="108"/>
                    <a:pt x="216" y="107"/>
                  </a:cubicBezTo>
                  <a:cubicBezTo>
                    <a:pt x="216" y="106"/>
                    <a:pt x="215" y="105"/>
                    <a:pt x="217" y="104"/>
                  </a:cubicBezTo>
                  <a:moveTo>
                    <a:pt x="205" y="88"/>
                  </a:moveTo>
                  <a:cubicBezTo>
                    <a:pt x="206" y="90"/>
                    <a:pt x="207" y="88"/>
                    <a:pt x="207" y="89"/>
                  </a:cubicBezTo>
                  <a:cubicBezTo>
                    <a:pt x="206" y="91"/>
                    <a:pt x="205" y="90"/>
                    <a:pt x="203" y="91"/>
                  </a:cubicBezTo>
                  <a:lnTo>
                    <a:pt x="205" y="88"/>
                  </a:lnTo>
                  <a:close/>
                  <a:moveTo>
                    <a:pt x="216" y="101"/>
                  </a:moveTo>
                  <a:cubicBezTo>
                    <a:pt x="215" y="103"/>
                    <a:pt x="215" y="103"/>
                    <a:pt x="215" y="103"/>
                  </a:cubicBezTo>
                  <a:cubicBezTo>
                    <a:pt x="215" y="102"/>
                    <a:pt x="215" y="102"/>
                    <a:pt x="215" y="102"/>
                  </a:cubicBezTo>
                  <a:cubicBezTo>
                    <a:pt x="215" y="100"/>
                    <a:pt x="216" y="101"/>
                    <a:pt x="216" y="101"/>
                  </a:cubicBezTo>
                  <a:moveTo>
                    <a:pt x="222" y="108"/>
                  </a:moveTo>
                  <a:cubicBezTo>
                    <a:pt x="223" y="106"/>
                    <a:pt x="223" y="109"/>
                    <a:pt x="224" y="109"/>
                  </a:cubicBezTo>
                  <a:cubicBezTo>
                    <a:pt x="223" y="110"/>
                    <a:pt x="222" y="110"/>
                    <a:pt x="222" y="108"/>
                  </a:cubicBezTo>
                  <a:moveTo>
                    <a:pt x="225" y="110"/>
                  </a:moveTo>
                  <a:cubicBezTo>
                    <a:pt x="226" y="111"/>
                    <a:pt x="226" y="111"/>
                    <a:pt x="226" y="111"/>
                  </a:cubicBezTo>
                  <a:cubicBezTo>
                    <a:pt x="226" y="112"/>
                    <a:pt x="224" y="113"/>
                    <a:pt x="224" y="111"/>
                  </a:cubicBezTo>
                  <a:cubicBezTo>
                    <a:pt x="225" y="112"/>
                    <a:pt x="225" y="110"/>
                    <a:pt x="225" y="110"/>
                  </a:cubicBezTo>
                  <a:moveTo>
                    <a:pt x="255" y="142"/>
                  </a:moveTo>
                  <a:cubicBezTo>
                    <a:pt x="255" y="143"/>
                    <a:pt x="254" y="142"/>
                    <a:pt x="253" y="142"/>
                  </a:cubicBezTo>
                  <a:cubicBezTo>
                    <a:pt x="257" y="141"/>
                    <a:pt x="261" y="140"/>
                    <a:pt x="265" y="142"/>
                  </a:cubicBezTo>
                  <a:cubicBezTo>
                    <a:pt x="264" y="144"/>
                    <a:pt x="263" y="141"/>
                    <a:pt x="262" y="143"/>
                  </a:cubicBezTo>
                  <a:cubicBezTo>
                    <a:pt x="262" y="143"/>
                    <a:pt x="263" y="143"/>
                    <a:pt x="263" y="144"/>
                  </a:cubicBezTo>
                  <a:cubicBezTo>
                    <a:pt x="261" y="144"/>
                    <a:pt x="262" y="143"/>
                    <a:pt x="261" y="142"/>
                  </a:cubicBezTo>
                  <a:cubicBezTo>
                    <a:pt x="259" y="144"/>
                    <a:pt x="258" y="141"/>
                    <a:pt x="257" y="143"/>
                  </a:cubicBezTo>
                  <a:cubicBezTo>
                    <a:pt x="258" y="143"/>
                    <a:pt x="258" y="143"/>
                    <a:pt x="259" y="144"/>
                  </a:cubicBezTo>
                  <a:cubicBezTo>
                    <a:pt x="259" y="145"/>
                    <a:pt x="258" y="145"/>
                    <a:pt x="258" y="146"/>
                  </a:cubicBezTo>
                  <a:cubicBezTo>
                    <a:pt x="257" y="145"/>
                    <a:pt x="258" y="143"/>
                    <a:pt x="256" y="144"/>
                  </a:cubicBezTo>
                  <a:cubicBezTo>
                    <a:pt x="256" y="145"/>
                    <a:pt x="257" y="145"/>
                    <a:pt x="256" y="146"/>
                  </a:cubicBezTo>
                  <a:cubicBezTo>
                    <a:pt x="256" y="146"/>
                    <a:pt x="255" y="146"/>
                    <a:pt x="255" y="146"/>
                  </a:cubicBezTo>
                  <a:cubicBezTo>
                    <a:pt x="255" y="145"/>
                    <a:pt x="256" y="143"/>
                    <a:pt x="255" y="142"/>
                  </a:cubicBezTo>
                  <a:moveTo>
                    <a:pt x="221" y="103"/>
                  </a:moveTo>
                  <a:cubicBezTo>
                    <a:pt x="223" y="105"/>
                    <a:pt x="224" y="104"/>
                    <a:pt x="225" y="105"/>
                  </a:cubicBezTo>
                  <a:cubicBezTo>
                    <a:pt x="225" y="106"/>
                    <a:pt x="226" y="107"/>
                    <a:pt x="224" y="108"/>
                  </a:cubicBezTo>
                  <a:cubicBezTo>
                    <a:pt x="223" y="107"/>
                    <a:pt x="224" y="106"/>
                    <a:pt x="223" y="105"/>
                  </a:cubicBezTo>
                  <a:cubicBezTo>
                    <a:pt x="223" y="106"/>
                    <a:pt x="222" y="105"/>
                    <a:pt x="221" y="106"/>
                  </a:cubicBezTo>
                  <a:cubicBezTo>
                    <a:pt x="220" y="105"/>
                    <a:pt x="221" y="104"/>
                    <a:pt x="221" y="103"/>
                  </a:cubicBezTo>
                  <a:moveTo>
                    <a:pt x="211" y="89"/>
                  </a:moveTo>
                  <a:cubicBezTo>
                    <a:pt x="210" y="90"/>
                    <a:pt x="209" y="92"/>
                    <a:pt x="208" y="91"/>
                  </a:cubicBezTo>
                  <a:cubicBezTo>
                    <a:pt x="209" y="90"/>
                    <a:pt x="210" y="88"/>
                    <a:pt x="211" y="89"/>
                  </a:cubicBezTo>
                  <a:moveTo>
                    <a:pt x="233" y="116"/>
                  </a:moveTo>
                  <a:cubicBezTo>
                    <a:pt x="232" y="118"/>
                    <a:pt x="232" y="118"/>
                    <a:pt x="232" y="118"/>
                  </a:cubicBezTo>
                  <a:cubicBezTo>
                    <a:pt x="231" y="117"/>
                    <a:pt x="231" y="117"/>
                    <a:pt x="231" y="117"/>
                  </a:cubicBezTo>
                  <a:cubicBezTo>
                    <a:pt x="231" y="116"/>
                    <a:pt x="232" y="115"/>
                    <a:pt x="233" y="116"/>
                  </a:cubicBezTo>
                  <a:moveTo>
                    <a:pt x="240" y="108"/>
                  </a:moveTo>
                  <a:cubicBezTo>
                    <a:pt x="241" y="108"/>
                    <a:pt x="241" y="108"/>
                    <a:pt x="242" y="108"/>
                  </a:cubicBezTo>
                  <a:cubicBezTo>
                    <a:pt x="240" y="110"/>
                    <a:pt x="239" y="106"/>
                    <a:pt x="238" y="105"/>
                  </a:cubicBezTo>
                  <a:cubicBezTo>
                    <a:pt x="236" y="107"/>
                    <a:pt x="236" y="107"/>
                    <a:pt x="236" y="107"/>
                  </a:cubicBezTo>
                  <a:cubicBezTo>
                    <a:pt x="234" y="105"/>
                    <a:pt x="232" y="106"/>
                    <a:pt x="230" y="106"/>
                  </a:cubicBezTo>
                  <a:cubicBezTo>
                    <a:pt x="230" y="108"/>
                    <a:pt x="229" y="109"/>
                    <a:pt x="228" y="110"/>
                  </a:cubicBezTo>
                  <a:cubicBezTo>
                    <a:pt x="228" y="107"/>
                    <a:pt x="227" y="111"/>
                    <a:pt x="226" y="109"/>
                  </a:cubicBezTo>
                  <a:cubicBezTo>
                    <a:pt x="228" y="107"/>
                    <a:pt x="229" y="106"/>
                    <a:pt x="230" y="104"/>
                  </a:cubicBezTo>
                  <a:cubicBezTo>
                    <a:pt x="232" y="107"/>
                    <a:pt x="235" y="104"/>
                    <a:pt x="237" y="103"/>
                  </a:cubicBezTo>
                  <a:cubicBezTo>
                    <a:pt x="237" y="104"/>
                    <a:pt x="235" y="105"/>
                    <a:pt x="236" y="105"/>
                  </a:cubicBezTo>
                  <a:cubicBezTo>
                    <a:pt x="237" y="104"/>
                    <a:pt x="238" y="104"/>
                    <a:pt x="239" y="103"/>
                  </a:cubicBezTo>
                  <a:cubicBezTo>
                    <a:pt x="239" y="103"/>
                    <a:pt x="238" y="103"/>
                    <a:pt x="238" y="102"/>
                  </a:cubicBezTo>
                  <a:cubicBezTo>
                    <a:pt x="239" y="103"/>
                    <a:pt x="242" y="101"/>
                    <a:pt x="242" y="103"/>
                  </a:cubicBezTo>
                  <a:cubicBezTo>
                    <a:pt x="240" y="102"/>
                    <a:pt x="238" y="105"/>
                    <a:pt x="240" y="107"/>
                  </a:cubicBezTo>
                  <a:cubicBezTo>
                    <a:pt x="240" y="104"/>
                    <a:pt x="243" y="105"/>
                    <a:pt x="244" y="107"/>
                  </a:cubicBezTo>
                  <a:cubicBezTo>
                    <a:pt x="243" y="107"/>
                    <a:pt x="240" y="106"/>
                    <a:pt x="240" y="108"/>
                  </a:cubicBezTo>
                  <a:moveTo>
                    <a:pt x="241" y="105"/>
                  </a:moveTo>
                  <a:cubicBezTo>
                    <a:pt x="241" y="104"/>
                    <a:pt x="242" y="103"/>
                    <a:pt x="243" y="103"/>
                  </a:cubicBezTo>
                  <a:cubicBezTo>
                    <a:pt x="243" y="104"/>
                    <a:pt x="244" y="103"/>
                    <a:pt x="245" y="104"/>
                  </a:cubicBezTo>
                  <a:cubicBezTo>
                    <a:pt x="244" y="105"/>
                    <a:pt x="242" y="105"/>
                    <a:pt x="241" y="105"/>
                  </a:cubicBezTo>
                  <a:moveTo>
                    <a:pt x="211" y="90"/>
                  </a:moveTo>
                  <a:cubicBezTo>
                    <a:pt x="212" y="90"/>
                    <a:pt x="214" y="90"/>
                    <a:pt x="215" y="90"/>
                  </a:cubicBezTo>
                  <a:cubicBezTo>
                    <a:pt x="214" y="91"/>
                    <a:pt x="212" y="92"/>
                    <a:pt x="211" y="90"/>
                  </a:cubicBezTo>
                  <a:moveTo>
                    <a:pt x="223" y="102"/>
                  </a:moveTo>
                  <a:cubicBezTo>
                    <a:pt x="222" y="101"/>
                    <a:pt x="222" y="103"/>
                    <a:pt x="221" y="101"/>
                  </a:cubicBezTo>
                  <a:cubicBezTo>
                    <a:pt x="221" y="99"/>
                    <a:pt x="223" y="101"/>
                    <a:pt x="223" y="102"/>
                  </a:cubicBezTo>
                  <a:moveTo>
                    <a:pt x="228" y="103"/>
                  </a:moveTo>
                  <a:cubicBezTo>
                    <a:pt x="227" y="104"/>
                    <a:pt x="225" y="104"/>
                    <a:pt x="225" y="102"/>
                  </a:cubicBezTo>
                  <a:cubicBezTo>
                    <a:pt x="226" y="103"/>
                    <a:pt x="227" y="102"/>
                    <a:pt x="228" y="103"/>
                  </a:cubicBezTo>
                  <a:moveTo>
                    <a:pt x="218" y="90"/>
                  </a:moveTo>
                  <a:cubicBezTo>
                    <a:pt x="218" y="91"/>
                    <a:pt x="216" y="92"/>
                    <a:pt x="215" y="91"/>
                  </a:cubicBezTo>
                  <a:cubicBezTo>
                    <a:pt x="216" y="89"/>
                    <a:pt x="217" y="90"/>
                    <a:pt x="218" y="90"/>
                  </a:cubicBezTo>
                  <a:moveTo>
                    <a:pt x="268" y="143"/>
                  </a:moveTo>
                  <a:cubicBezTo>
                    <a:pt x="268" y="144"/>
                    <a:pt x="266" y="143"/>
                    <a:pt x="267" y="145"/>
                  </a:cubicBezTo>
                  <a:cubicBezTo>
                    <a:pt x="265" y="144"/>
                    <a:pt x="267" y="142"/>
                    <a:pt x="268" y="143"/>
                  </a:cubicBezTo>
                  <a:moveTo>
                    <a:pt x="271" y="142"/>
                  </a:moveTo>
                  <a:cubicBezTo>
                    <a:pt x="271" y="144"/>
                    <a:pt x="270" y="143"/>
                    <a:pt x="269" y="145"/>
                  </a:cubicBezTo>
                  <a:cubicBezTo>
                    <a:pt x="268" y="144"/>
                    <a:pt x="268" y="144"/>
                    <a:pt x="268" y="144"/>
                  </a:cubicBezTo>
                  <a:cubicBezTo>
                    <a:pt x="269" y="143"/>
                    <a:pt x="270" y="141"/>
                    <a:pt x="271" y="142"/>
                  </a:cubicBezTo>
                  <a:moveTo>
                    <a:pt x="235" y="103"/>
                  </a:moveTo>
                  <a:cubicBezTo>
                    <a:pt x="235" y="103"/>
                    <a:pt x="233" y="104"/>
                    <a:pt x="233" y="103"/>
                  </a:cubicBezTo>
                  <a:cubicBezTo>
                    <a:pt x="234" y="103"/>
                    <a:pt x="234" y="102"/>
                    <a:pt x="235" y="103"/>
                  </a:cubicBezTo>
                  <a:moveTo>
                    <a:pt x="230" y="92"/>
                  </a:moveTo>
                  <a:cubicBezTo>
                    <a:pt x="229" y="93"/>
                    <a:pt x="228" y="94"/>
                    <a:pt x="228" y="93"/>
                  </a:cubicBezTo>
                  <a:cubicBezTo>
                    <a:pt x="228" y="92"/>
                    <a:pt x="229" y="91"/>
                    <a:pt x="230" y="92"/>
                  </a:cubicBezTo>
                  <a:moveTo>
                    <a:pt x="247" y="106"/>
                  </a:moveTo>
                  <a:cubicBezTo>
                    <a:pt x="247" y="106"/>
                    <a:pt x="248" y="106"/>
                    <a:pt x="249" y="106"/>
                  </a:cubicBezTo>
                  <a:cubicBezTo>
                    <a:pt x="248" y="107"/>
                    <a:pt x="248" y="109"/>
                    <a:pt x="247" y="108"/>
                  </a:cubicBezTo>
                  <a:cubicBezTo>
                    <a:pt x="247" y="107"/>
                    <a:pt x="246" y="107"/>
                    <a:pt x="247" y="106"/>
                  </a:cubicBezTo>
                  <a:moveTo>
                    <a:pt x="252" y="109"/>
                  </a:moveTo>
                  <a:cubicBezTo>
                    <a:pt x="253" y="110"/>
                    <a:pt x="253" y="110"/>
                    <a:pt x="254" y="110"/>
                  </a:cubicBezTo>
                  <a:cubicBezTo>
                    <a:pt x="253" y="111"/>
                    <a:pt x="253" y="111"/>
                    <a:pt x="253" y="111"/>
                  </a:cubicBezTo>
                  <a:cubicBezTo>
                    <a:pt x="254" y="111"/>
                    <a:pt x="254" y="111"/>
                    <a:pt x="253" y="111"/>
                  </a:cubicBezTo>
                  <a:cubicBezTo>
                    <a:pt x="252" y="110"/>
                    <a:pt x="253" y="113"/>
                    <a:pt x="252" y="113"/>
                  </a:cubicBezTo>
                  <a:cubicBezTo>
                    <a:pt x="252" y="113"/>
                    <a:pt x="251" y="114"/>
                    <a:pt x="250" y="112"/>
                  </a:cubicBezTo>
                  <a:cubicBezTo>
                    <a:pt x="252" y="111"/>
                    <a:pt x="252" y="110"/>
                    <a:pt x="252" y="109"/>
                  </a:cubicBezTo>
                  <a:moveTo>
                    <a:pt x="249" y="103"/>
                  </a:moveTo>
                  <a:cubicBezTo>
                    <a:pt x="249" y="104"/>
                    <a:pt x="250" y="104"/>
                    <a:pt x="250" y="105"/>
                  </a:cubicBezTo>
                  <a:cubicBezTo>
                    <a:pt x="248" y="104"/>
                    <a:pt x="247" y="106"/>
                    <a:pt x="246" y="104"/>
                  </a:cubicBezTo>
                  <a:cubicBezTo>
                    <a:pt x="247" y="103"/>
                    <a:pt x="248" y="104"/>
                    <a:pt x="249" y="103"/>
                  </a:cubicBezTo>
                  <a:moveTo>
                    <a:pt x="339" y="200"/>
                  </a:moveTo>
                  <a:cubicBezTo>
                    <a:pt x="341" y="201"/>
                    <a:pt x="340" y="201"/>
                    <a:pt x="339" y="202"/>
                  </a:cubicBezTo>
                  <a:cubicBezTo>
                    <a:pt x="339" y="202"/>
                    <a:pt x="338" y="202"/>
                    <a:pt x="338" y="202"/>
                  </a:cubicBezTo>
                  <a:cubicBezTo>
                    <a:pt x="338" y="201"/>
                    <a:pt x="339" y="200"/>
                    <a:pt x="339" y="200"/>
                  </a:cubicBezTo>
                  <a:moveTo>
                    <a:pt x="284" y="141"/>
                  </a:moveTo>
                  <a:cubicBezTo>
                    <a:pt x="284" y="140"/>
                    <a:pt x="285" y="140"/>
                    <a:pt x="286" y="141"/>
                  </a:cubicBezTo>
                  <a:cubicBezTo>
                    <a:pt x="286" y="142"/>
                    <a:pt x="286" y="145"/>
                    <a:pt x="284" y="144"/>
                  </a:cubicBezTo>
                  <a:cubicBezTo>
                    <a:pt x="285" y="142"/>
                    <a:pt x="285" y="141"/>
                    <a:pt x="284" y="141"/>
                  </a:cubicBezTo>
                  <a:moveTo>
                    <a:pt x="259" y="110"/>
                  </a:moveTo>
                  <a:cubicBezTo>
                    <a:pt x="258" y="110"/>
                    <a:pt x="257" y="109"/>
                    <a:pt x="258" y="108"/>
                  </a:cubicBezTo>
                  <a:cubicBezTo>
                    <a:pt x="256" y="109"/>
                    <a:pt x="252" y="109"/>
                    <a:pt x="251" y="106"/>
                  </a:cubicBezTo>
                  <a:cubicBezTo>
                    <a:pt x="254" y="108"/>
                    <a:pt x="256" y="107"/>
                    <a:pt x="258" y="105"/>
                  </a:cubicBezTo>
                  <a:cubicBezTo>
                    <a:pt x="257" y="106"/>
                    <a:pt x="258" y="107"/>
                    <a:pt x="258" y="108"/>
                  </a:cubicBezTo>
                  <a:cubicBezTo>
                    <a:pt x="258" y="107"/>
                    <a:pt x="259" y="107"/>
                    <a:pt x="260" y="106"/>
                  </a:cubicBezTo>
                  <a:cubicBezTo>
                    <a:pt x="260" y="107"/>
                    <a:pt x="260" y="107"/>
                    <a:pt x="260" y="108"/>
                  </a:cubicBezTo>
                  <a:cubicBezTo>
                    <a:pt x="261" y="106"/>
                    <a:pt x="261" y="107"/>
                    <a:pt x="262" y="107"/>
                  </a:cubicBezTo>
                  <a:cubicBezTo>
                    <a:pt x="261" y="106"/>
                    <a:pt x="262" y="106"/>
                    <a:pt x="263" y="107"/>
                  </a:cubicBezTo>
                  <a:cubicBezTo>
                    <a:pt x="263" y="108"/>
                    <a:pt x="262" y="107"/>
                    <a:pt x="262" y="109"/>
                  </a:cubicBezTo>
                  <a:cubicBezTo>
                    <a:pt x="260" y="109"/>
                    <a:pt x="259" y="108"/>
                    <a:pt x="259" y="110"/>
                  </a:cubicBezTo>
                  <a:moveTo>
                    <a:pt x="237" y="81"/>
                  </a:moveTo>
                  <a:cubicBezTo>
                    <a:pt x="238" y="83"/>
                    <a:pt x="239" y="79"/>
                    <a:pt x="240" y="79"/>
                  </a:cubicBezTo>
                  <a:cubicBezTo>
                    <a:pt x="241" y="81"/>
                    <a:pt x="239" y="81"/>
                    <a:pt x="239" y="83"/>
                  </a:cubicBezTo>
                  <a:cubicBezTo>
                    <a:pt x="238" y="81"/>
                    <a:pt x="238" y="83"/>
                    <a:pt x="237" y="83"/>
                  </a:cubicBezTo>
                  <a:cubicBezTo>
                    <a:pt x="236" y="83"/>
                    <a:pt x="236" y="82"/>
                    <a:pt x="237" y="81"/>
                  </a:cubicBezTo>
                  <a:moveTo>
                    <a:pt x="258" y="104"/>
                  </a:moveTo>
                  <a:cubicBezTo>
                    <a:pt x="259" y="104"/>
                    <a:pt x="260" y="104"/>
                    <a:pt x="262" y="105"/>
                  </a:cubicBezTo>
                  <a:cubicBezTo>
                    <a:pt x="261" y="105"/>
                    <a:pt x="260" y="106"/>
                    <a:pt x="259" y="106"/>
                  </a:cubicBezTo>
                  <a:cubicBezTo>
                    <a:pt x="260" y="105"/>
                    <a:pt x="257" y="106"/>
                    <a:pt x="258" y="104"/>
                  </a:cubicBezTo>
                  <a:moveTo>
                    <a:pt x="247" y="86"/>
                  </a:moveTo>
                  <a:cubicBezTo>
                    <a:pt x="247" y="87"/>
                    <a:pt x="246" y="89"/>
                    <a:pt x="245" y="88"/>
                  </a:cubicBezTo>
                  <a:cubicBezTo>
                    <a:pt x="245" y="88"/>
                    <a:pt x="246" y="86"/>
                    <a:pt x="247" y="86"/>
                  </a:cubicBezTo>
                  <a:moveTo>
                    <a:pt x="245" y="80"/>
                  </a:moveTo>
                  <a:cubicBezTo>
                    <a:pt x="244" y="81"/>
                    <a:pt x="243" y="80"/>
                    <a:pt x="243" y="82"/>
                  </a:cubicBezTo>
                  <a:cubicBezTo>
                    <a:pt x="244" y="82"/>
                    <a:pt x="244" y="82"/>
                    <a:pt x="244" y="83"/>
                  </a:cubicBezTo>
                  <a:cubicBezTo>
                    <a:pt x="243" y="83"/>
                    <a:pt x="241" y="84"/>
                    <a:pt x="241" y="82"/>
                  </a:cubicBezTo>
                  <a:cubicBezTo>
                    <a:pt x="242" y="81"/>
                    <a:pt x="243" y="79"/>
                    <a:pt x="245" y="80"/>
                  </a:cubicBezTo>
                  <a:moveTo>
                    <a:pt x="265" y="107"/>
                  </a:moveTo>
                  <a:cubicBezTo>
                    <a:pt x="265" y="108"/>
                    <a:pt x="267" y="106"/>
                    <a:pt x="267" y="108"/>
                  </a:cubicBezTo>
                  <a:cubicBezTo>
                    <a:pt x="266" y="108"/>
                    <a:pt x="264" y="109"/>
                    <a:pt x="265" y="107"/>
                  </a:cubicBezTo>
                  <a:moveTo>
                    <a:pt x="258" y="95"/>
                  </a:moveTo>
                  <a:cubicBezTo>
                    <a:pt x="257" y="95"/>
                    <a:pt x="256" y="95"/>
                    <a:pt x="255" y="95"/>
                  </a:cubicBezTo>
                  <a:cubicBezTo>
                    <a:pt x="255" y="94"/>
                    <a:pt x="258" y="93"/>
                    <a:pt x="258" y="95"/>
                  </a:cubicBezTo>
                  <a:moveTo>
                    <a:pt x="247" y="82"/>
                  </a:moveTo>
                  <a:cubicBezTo>
                    <a:pt x="247" y="83"/>
                    <a:pt x="247" y="83"/>
                    <a:pt x="247" y="84"/>
                  </a:cubicBezTo>
                  <a:cubicBezTo>
                    <a:pt x="246" y="83"/>
                    <a:pt x="244" y="84"/>
                    <a:pt x="244" y="82"/>
                  </a:cubicBezTo>
                  <a:cubicBezTo>
                    <a:pt x="245" y="83"/>
                    <a:pt x="246" y="81"/>
                    <a:pt x="247" y="82"/>
                  </a:cubicBezTo>
                  <a:moveTo>
                    <a:pt x="276" y="106"/>
                  </a:moveTo>
                  <a:cubicBezTo>
                    <a:pt x="274" y="107"/>
                    <a:pt x="272" y="107"/>
                    <a:pt x="270" y="107"/>
                  </a:cubicBezTo>
                  <a:cubicBezTo>
                    <a:pt x="270" y="108"/>
                    <a:pt x="271" y="109"/>
                    <a:pt x="270" y="110"/>
                  </a:cubicBezTo>
                  <a:cubicBezTo>
                    <a:pt x="270" y="107"/>
                    <a:pt x="269" y="109"/>
                    <a:pt x="267" y="108"/>
                  </a:cubicBezTo>
                  <a:cubicBezTo>
                    <a:pt x="268" y="106"/>
                    <a:pt x="269" y="106"/>
                    <a:pt x="268" y="104"/>
                  </a:cubicBezTo>
                  <a:cubicBezTo>
                    <a:pt x="270" y="108"/>
                    <a:pt x="273" y="104"/>
                    <a:pt x="276" y="106"/>
                  </a:cubicBezTo>
                  <a:moveTo>
                    <a:pt x="358" y="198"/>
                  </a:moveTo>
                  <a:cubicBezTo>
                    <a:pt x="357" y="198"/>
                    <a:pt x="356" y="200"/>
                    <a:pt x="355" y="198"/>
                  </a:cubicBezTo>
                  <a:cubicBezTo>
                    <a:pt x="356" y="198"/>
                    <a:pt x="358" y="196"/>
                    <a:pt x="358" y="198"/>
                  </a:cubicBezTo>
                  <a:moveTo>
                    <a:pt x="303" y="139"/>
                  </a:moveTo>
                  <a:cubicBezTo>
                    <a:pt x="304" y="140"/>
                    <a:pt x="304" y="140"/>
                    <a:pt x="305" y="139"/>
                  </a:cubicBezTo>
                  <a:cubicBezTo>
                    <a:pt x="306" y="141"/>
                    <a:pt x="304" y="144"/>
                    <a:pt x="302" y="143"/>
                  </a:cubicBezTo>
                  <a:cubicBezTo>
                    <a:pt x="303" y="141"/>
                    <a:pt x="303" y="141"/>
                    <a:pt x="303" y="139"/>
                  </a:cubicBezTo>
                  <a:moveTo>
                    <a:pt x="253" y="83"/>
                  </a:moveTo>
                  <a:cubicBezTo>
                    <a:pt x="251" y="84"/>
                    <a:pt x="250" y="83"/>
                    <a:pt x="248" y="83"/>
                  </a:cubicBezTo>
                  <a:cubicBezTo>
                    <a:pt x="249" y="82"/>
                    <a:pt x="249" y="82"/>
                    <a:pt x="249" y="82"/>
                  </a:cubicBezTo>
                  <a:cubicBezTo>
                    <a:pt x="250" y="83"/>
                    <a:pt x="251" y="82"/>
                    <a:pt x="253" y="83"/>
                  </a:cubicBezTo>
                  <a:moveTo>
                    <a:pt x="282" y="117"/>
                  </a:moveTo>
                  <a:cubicBezTo>
                    <a:pt x="280" y="116"/>
                    <a:pt x="278" y="117"/>
                    <a:pt x="278" y="115"/>
                  </a:cubicBezTo>
                  <a:cubicBezTo>
                    <a:pt x="279" y="116"/>
                    <a:pt x="281" y="114"/>
                    <a:pt x="282" y="117"/>
                  </a:cubicBezTo>
                  <a:moveTo>
                    <a:pt x="278" y="110"/>
                  </a:moveTo>
                  <a:cubicBezTo>
                    <a:pt x="280" y="111"/>
                    <a:pt x="281" y="110"/>
                    <a:pt x="283" y="111"/>
                  </a:cubicBezTo>
                  <a:cubicBezTo>
                    <a:pt x="281" y="113"/>
                    <a:pt x="278" y="112"/>
                    <a:pt x="278" y="111"/>
                  </a:cubicBezTo>
                  <a:cubicBezTo>
                    <a:pt x="278" y="111"/>
                    <a:pt x="278" y="110"/>
                    <a:pt x="278" y="110"/>
                  </a:cubicBezTo>
                  <a:moveTo>
                    <a:pt x="255" y="82"/>
                  </a:moveTo>
                  <a:cubicBezTo>
                    <a:pt x="255" y="83"/>
                    <a:pt x="256" y="83"/>
                    <a:pt x="255" y="84"/>
                  </a:cubicBezTo>
                  <a:cubicBezTo>
                    <a:pt x="255" y="83"/>
                    <a:pt x="254" y="84"/>
                    <a:pt x="253" y="83"/>
                  </a:cubicBezTo>
                  <a:cubicBezTo>
                    <a:pt x="254" y="82"/>
                    <a:pt x="254" y="81"/>
                    <a:pt x="255" y="82"/>
                  </a:cubicBezTo>
                  <a:moveTo>
                    <a:pt x="260" y="83"/>
                  </a:moveTo>
                  <a:cubicBezTo>
                    <a:pt x="259" y="84"/>
                    <a:pt x="258" y="84"/>
                    <a:pt x="257" y="84"/>
                  </a:cubicBezTo>
                  <a:cubicBezTo>
                    <a:pt x="258" y="83"/>
                    <a:pt x="259" y="82"/>
                    <a:pt x="260" y="83"/>
                  </a:cubicBezTo>
                  <a:moveTo>
                    <a:pt x="278" y="105"/>
                  </a:moveTo>
                  <a:cubicBezTo>
                    <a:pt x="280" y="104"/>
                    <a:pt x="280" y="105"/>
                    <a:pt x="281" y="107"/>
                  </a:cubicBezTo>
                  <a:cubicBezTo>
                    <a:pt x="281" y="108"/>
                    <a:pt x="281" y="108"/>
                    <a:pt x="281" y="109"/>
                  </a:cubicBezTo>
                  <a:cubicBezTo>
                    <a:pt x="280" y="108"/>
                    <a:pt x="280" y="108"/>
                    <a:pt x="280" y="108"/>
                  </a:cubicBezTo>
                  <a:cubicBezTo>
                    <a:pt x="281" y="106"/>
                    <a:pt x="280" y="106"/>
                    <a:pt x="278" y="105"/>
                  </a:cubicBezTo>
                  <a:moveTo>
                    <a:pt x="257" y="78"/>
                  </a:moveTo>
                  <a:cubicBezTo>
                    <a:pt x="259" y="79"/>
                    <a:pt x="260" y="77"/>
                    <a:pt x="261" y="79"/>
                  </a:cubicBezTo>
                  <a:cubicBezTo>
                    <a:pt x="260" y="79"/>
                    <a:pt x="261" y="81"/>
                    <a:pt x="259" y="82"/>
                  </a:cubicBezTo>
                  <a:cubicBezTo>
                    <a:pt x="258" y="81"/>
                    <a:pt x="259" y="78"/>
                    <a:pt x="258" y="79"/>
                  </a:cubicBezTo>
                  <a:cubicBezTo>
                    <a:pt x="258" y="80"/>
                    <a:pt x="259" y="80"/>
                    <a:pt x="258" y="81"/>
                  </a:cubicBezTo>
                  <a:cubicBezTo>
                    <a:pt x="257" y="80"/>
                    <a:pt x="257" y="79"/>
                    <a:pt x="257" y="78"/>
                  </a:cubicBezTo>
                  <a:moveTo>
                    <a:pt x="264" y="83"/>
                  </a:moveTo>
                  <a:cubicBezTo>
                    <a:pt x="264" y="83"/>
                    <a:pt x="264" y="84"/>
                    <a:pt x="263" y="85"/>
                  </a:cubicBezTo>
                  <a:cubicBezTo>
                    <a:pt x="262" y="83"/>
                    <a:pt x="262" y="85"/>
                    <a:pt x="261" y="84"/>
                  </a:cubicBezTo>
                  <a:cubicBezTo>
                    <a:pt x="261" y="83"/>
                    <a:pt x="261" y="83"/>
                    <a:pt x="261" y="83"/>
                  </a:cubicBezTo>
                  <a:cubicBezTo>
                    <a:pt x="262" y="84"/>
                    <a:pt x="263" y="83"/>
                    <a:pt x="264" y="83"/>
                  </a:cubicBezTo>
                  <a:moveTo>
                    <a:pt x="288" y="106"/>
                  </a:moveTo>
                  <a:cubicBezTo>
                    <a:pt x="286" y="106"/>
                    <a:pt x="283" y="109"/>
                    <a:pt x="283" y="106"/>
                  </a:cubicBezTo>
                  <a:cubicBezTo>
                    <a:pt x="285" y="107"/>
                    <a:pt x="286" y="104"/>
                    <a:pt x="288" y="106"/>
                  </a:cubicBezTo>
                  <a:moveTo>
                    <a:pt x="296" y="111"/>
                  </a:moveTo>
                  <a:cubicBezTo>
                    <a:pt x="296" y="111"/>
                    <a:pt x="295" y="112"/>
                    <a:pt x="294" y="111"/>
                  </a:cubicBezTo>
                  <a:cubicBezTo>
                    <a:pt x="294" y="110"/>
                    <a:pt x="295" y="110"/>
                    <a:pt x="296" y="111"/>
                  </a:cubicBezTo>
                  <a:moveTo>
                    <a:pt x="296" y="107"/>
                  </a:moveTo>
                  <a:cubicBezTo>
                    <a:pt x="295" y="106"/>
                    <a:pt x="291" y="109"/>
                    <a:pt x="290" y="106"/>
                  </a:cubicBezTo>
                  <a:cubicBezTo>
                    <a:pt x="292" y="107"/>
                    <a:pt x="295" y="105"/>
                    <a:pt x="296" y="107"/>
                  </a:cubicBezTo>
                  <a:moveTo>
                    <a:pt x="307" y="115"/>
                  </a:moveTo>
                  <a:cubicBezTo>
                    <a:pt x="306" y="116"/>
                    <a:pt x="305" y="116"/>
                    <a:pt x="304" y="116"/>
                  </a:cubicBezTo>
                  <a:cubicBezTo>
                    <a:pt x="304" y="115"/>
                    <a:pt x="306" y="114"/>
                    <a:pt x="307" y="115"/>
                  </a:cubicBezTo>
                  <a:moveTo>
                    <a:pt x="304" y="110"/>
                  </a:moveTo>
                  <a:cubicBezTo>
                    <a:pt x="306" y="113"/>
                    <a:pt x="307" y="110"/>
                    <a:pt x="309" y="111"/>
                  </a:cubicBezTo>
                  <a:cubicBezTo>
                    <a:pt x="308" y="113"/>
                    <a:pt x="305" y="112"/>
                    <a:pt x="303" y="112"/>
                  </a:cubicBezTo>
                  <a:cubicBezTo>
                    <a:pt x="304" y="111"/>
                    <a:pt x="303" y="111"/>
                    <a:pt x="304" y="110"/>
                  </a:cubicBezTo>
                  <a:moveTo>
                    <a:pt x="305" y="108"/>
                  </a:moveTo>
                  <a:cubicBezTo>
                    <a:pt x="306" y="110"/>
                    <a:pt x="306" y="106"/>
                    <a:pt x="308" y="107"/>
                  </a:cubicBezTo>
                  <a:cubicBezTo>
                    <a:pt x="307" y="108"/>
                    <a:pt x="308" y="108"/>
                    <a:pt x="307" y="110"/>
                  </a:cubicBezTo>
                  <a:cubicBezTo>
                    <a:pt x="306" y="110"/>
                    <a:pt x="304" y="110"/>
                    <a:pt x="305" y="108"/>
                  </a:cubicBezTo>
                  <a:moveTo>
                    <a:pt x="314" y="109"/>
                  </a:moveTo>
                  <a:cubicBezTo>
                    <a:pt x="313" y="110"/>
                    <a:pt x="313" y="110"/>
                    <a:pt x="312" y="110"/>
                  </a:cubicBezTo>
                  <a:cubicBezTo>
                    <a:pt x="312" y="108"/>
                    <a:pt x="313" y="107"/>
                    <a:pt x="314" y="109"/>
                  </a:cubicBezTo>
                  <a:moveTo>
                    <a:pt x="294" y="84"/>
                  </a:moveTo>
                  <a:cubicBezTo>
                    <a:pt x="293" y="86"/>
                    <a:pt x="292" y="85"/>
                    <a:pt x="291" y="85"/>
                  </a:cubicBezTo>
                  <a:cubicBezTo>
                    <a:pt x="292" y="85"/>
                    <a:pt x="293" y="84"/>
                    <a:pt x="294" y="84"/>
                  </a:cubicBezTo>
                  <a:moveTo>
                    <a:pt x="293" y="83"/>
                  </a:moveTo>
                  <a:cubicBezTo>
                    <a:pt x="293" y="84"/>
                    <a:pt x="291" y="84"/>
                    <a:pt x="291" y="82"/>
                  </a:cubicBezTo>
                  <a:cubicBezTo>
                    <a:pt x="292" y="83"/>
                    <a:pt x="292" y="81"/>
                    <a:pt x="293" y="83"/>
                  </a:cubicBezTo>
                  <a:moveTo>
                    <a:pt x="297" y="86"/>
                  </a:moveTo>
                  <a:cubicBezTo>
                    <a:pt x="297" y="87"/>
                    <a:pt x="298" y="88"/>
                    <a:pt x="298" y="88"/>
                  </a:cubicBezTo>
                  <a:cubicBezTo>
                    <a:pt x="298" y="90"/>
                    <a:pt x="297" y="90"/>
                    <a:pt x="296" y="89"/>
                  </a:cubicBezTo>
                  <a:cubicBezTo>
                    <a:pt x="297" y="88"/>
                    <a:pt x="296" y="86"/>
                    <a:pt x="297" y="86"/>
                  </a:cubicBezTo>
                  <a:moveTo>
                    <a:pt x="297" y="79"/>
                  </a:moveTo>
                  <a:cubicBezTo>
                    <a:pt x="297" y="80"/>
                    <a:pt x="296" y="81"/>
                    <a:pt x="296" y="82"/>
                  </a:cubicBezTo>
                  <a:cubicBezTo>
                    <a:pt x="297" y="82"/>
                    <a:pt x="297" y="83"/>
                    <a:pt x="298" y="83"/>
                  </a:cubicBezTo>
                  <a:cubicBezTo>
                    <a:pt x="297" y="84"/>
                    <a:pt x="296" y="87"/>
                    <a:pt x="294" y="85"/>
                  </a:cubicBezTo>
                  <a:cubicBezTo>
                    <a:pt x="296" y="84"/>
                    <a:pt x="294" y="78"/>
                    <a:pt x="297" y="79"/>
                  </a:cubicBezTo>
                  <a:moveTo>
                    <a:pt x="325" y="114"/>
                  </a:moveTo>
                  <a:cubicBezTo>
                    <a:pt x="324" y="115"/>
                    <a:pt x="323" y="115"/>
                    <a:pt x="323" y="113"/>
                  </a:cubicBezTo>
                  <a:cubicBezTo>
                    <a:pt x="324" y="114"/>
                    <a:pt x="324" y="112"/>
                    <a:pt x="325" y="114"/>
                  </a:cubicBezTo>
                  <a:moveTo>
                    <a:pt x="301" y="84"/>
                  </a:moveTo>
                  <a:cubicBezTo>
                    <a:pt x="301" y="85"/>
                    <a:pt x="300" y="86"/>
                    <a:pt x="299" y="85"/>
                  </a:cubicBezTo>
                  <a:cubicBezTo>
                    <a:pt x="300" y="84"/>
                    <a:pt x="300" y="83"/>
                    <a:pt x="301" y="84"/>
                  </a:cubicBezTo>
                  <a:moveTo>
                    <a:pt x="321" y="106"/>
                  </a:moveTo>
                  <a:cubicBezTo>
                    <a:pt x="322" y="106"/>
                    <a:pt x="325" y="105"/>
                    <a:pt x="325" y="107"/>
                  </a:cubicBezTo>
                  <a:cubicBezTo>
                    <a:pt x="326" y="106"/>
                    <a:pt x="328" y="108"/>
                    <a:pt x="328" y="105"/>
                  </a:cubicBezTo>
                  <a:cubicBezTo>
                    <a:pt x="329" y="107"/>
                    <a:pt x="329" y="107"/>
                    <a:pt x="329" y="107"/>
                  </a:cubicBezTo>
                  <a:cubicBezTo>
                    <a:pt x="329" y="108"/>
                    <a:pt x="328" y="107"/>
                    <a:pt x="328" y="108"/>
                  </a:cubicBezTo>
                  <a:cubicBezTo>
                    <a:pt x="326" y="108"/>
                    <a:pt x="325" y="108"/>
                    <a:pt x="325" y="110"/>
                  </a:cubicBezTo>
                  <a:cubicBezTo>
                    <a:pt x="324" y="109"/>
                    <a:pt x="325" y="109"/>
                    <a:pt x="325" y="108"/>
                  </a:cubicBezTo>
                  <a:cubicBezTo>
                    <a:pt x="323" y="110"/>
                    <a:pt x="323" y="110"/>
                    <a:pt x="323" y="110"/>
                  </a:cubicBezTo>
                  <a:cubicBezTo>
                    <a:pt x="322" y="108"/>
                    <a:pt x="323" y="107"/>
                    <a:pt x="321" y="106"/>
                  </a:cubicBezTo>
                  <a:moveTo>
                    <a:pt x="331" y="108"/>
                  </a:moveTo>
                  <a:cubicBezTo>
                    <a:pt x="333" y="110"/>
                    <a:pt x="329" y="111"/>
                    <a:pt x="328" y="110"/>
                  </a:cubicBezTo>
                  <a:cubicBezTo>
                    <a:pt x="329" y="109"/>
                    <a:pt x="328" y="109"/>
                    <a:pt x="328" y="108"/>
                  </a:cubicBezTo>
                  <a:cubicBezTo>
                    <a:pt x="330" y="108"/>
                    <a:pt x="330" y="111"/>
                    <a:pt x="331" y="108"/>
                  </a:cubicBezTo>
                  <a:moveTo>
                    <a:pt x="334" y="105"/>
                  </a:moveTo>
                  <a:cubicBezTo>
                    <a:pt x="335" y="106"/>
                    <a:pt x="334" y="108"/>
                    <a:pt x="333" y="109"/>
                  </a:cubicBezTo>
                  <a:cubicBezTo>
                    <a:pt x="333" y="109"/>
                    <a:pt x="332" y="110"/>
                    <a:pt x="332" y="109"/>
                  </a:cubicBezTo>
                  <a:cubicBezTo>
                    <a:pt x="333" y="106"/>
                    <a:pt x="333" y="108"/>
                    <a:pt x="334" y="105"/>
                  </a:cubicBezTo>
                  <a:moveTo>
                    <a:pt x="341" y="113"/>
                  </a:moveTo>
                  <a:cubicBezTo>
                    <a:pt x="341" y="113"/>
                    <a:pt x="340" y="114"/>
                    <a:pt x="339" y="113"/>
                  </a:cubicBezTo>
                  <a:cubicBezTo>
                    <a:pt x="340" y="112"/>
                    <a:pt x="340" y="112"/>
                    <a:pt x="341" y="113"/>
                  </a:cubicBezTo>
                  <a:moveTo>
                    <a:pt x="429" y="187"/>
                  </a:moveTo>
                  <a:cubicBezTo>
                    <a:pt x="430" y="186"/>
                    <a:pt x="432" y="185"/>
                    <a:pt x="432" y="187"/>
                  </a:cubicBezTo>
                  <a:cubicBezTo>
                    <a:pt x="431" y="186"/>
                    <a:pt x="430" y="187"/>
                    <a:pt x="430" y="188"/>
                  </a:cubicBezTo>
                  <a:cubicBezTo>
                    <a:pt x="430" y="188"/>
                    <a:pt x="429" y="187"/>
                    <a:pt x="429" y="187"/>
                  </a:cubicBezTo>
                  <a:moveTo>
                    <a:pt x="356" y="106"/>
                  </a:moveTo>
                  <a:cubicBezTo>
                    <a:pt x="358" y="108"/>
                    <a:pt x="354" y="111"/>
                    <a:pt x="353" y="108"/>
                  </a:cubicBezTo>
                  <a:cubicBezTo>
                    <a:pt x="355" y="109"/>
                    <a:pt x="354" y="106"/>
                    <a:pt x="356" y="106"/>
                  </a:cubicBezTo>
                  <a:moveTo>
                    <a:pt x="433" y="186"/>
                  </a:moveTo>
                  <a:cubicBezTo>
                    <a:pt x="435" y="185"/>
                    <a:pt x="438" y="183"/>
                    <a:pt x="439" y="186"/>
                  </a:cubicBezTo>
                  <a:cubicBezTo>
                    <a:pt x="436" y="185"/>
                    <a:pt x="438" y="188"/>
                    <a:pt x="437" y="189"/>
                  </a:cubicBezTo>
                  <a:cubicBezTo>
                    <a:pt x="436" y="187"/>
                    <a:pt x="436" y="186"/>
                    <a:pt x="436" y="185"/>
                  </a:cubicBezTo>
                  <a:cubicBezTo>
                    <a:pt x="435" y="187"/>
                    <a:pt x="434" y="187"/>
                    <a:pt x="433" y="186"/>
                  </a:cubicBezTo>
                  <a:moveTo>
                    <a:pt x="442" y="185"/>
                  </a:moveTo>
                  <a:cubicBezTo>
                    <a:pt x="441" y="184"/>
                    <a:pt x="441" y="185"/>
                    <a:pt x="440" y="185"/>
                  </a:cubicBezTo>
                  <a:cubicBezTo>
                    <a:pt x="439" y="183"/>
                    <a:pt x="443" y="183"/>
                    <a:pt x="442" y="185"/>
                  </a:cubicBezTo>
                  <a:moveTo>
                    <a:pt x="352" y="79"/>
                  </a:moveTo>
                  <a:cubicBezTo>
                    <a:pt x="352" y="80"/>
                    <a:pt x="351" y="80"/>
                    <a:pt x="350" y="79"/>
                  </a:cubicBezTo>
                  <a:cubicBezTo>
                    <a:pt x="350" y="77"/>
                    <a:pt x="351" y="78"/>
                    <a:pt x="352" y="79"/>
                  </a:cubicBezTo>
                  <a:moveTo>
                    <a:pt x="357" y="76"/>
                  </a:moveTo>
                  <a:cubicBezTo>
                    <a:pt x="358" y="74"/>
                    <a:pt x="358" y="76"/>
                    <a:pt x="359" y="76"/>
                  </a:cubicBezTo>
                  <a:cubicBezTo>
                    <a:pt x="358" y="74"/>
                    <a:pt x="360" y="73"/>
                    <a:pt x="360" y="72"/>
                  </a:cubicBezTo>
                  <a:cubicBezTo>
                    <a:pt x="362" y="73"/>
                    <a:pt x="359" y="75"/>
                    <a:pt x="360" y="76"/>
                  </a:cubicBezTo>
                  <a:cubicBezTo>
                    <a:pt x="360" y="76"/>
                    <a:pt x="360" y="75"/>
                    <a:pt x="361" y="75"/>
                  </a:cubicBezTo>
                  <a:cubicBezTo>
                    <a:pt x="361" y="75"/>
                    <a:pt x="363" y="76"/>
                    <a:pt x="363" y="77"/>
                  </a:cubicBezTo>
                  <a:cubicBezTo>
                    <a:pt x="361" y="76"/>
                    <a:pt x="356" y="82"/>
                    <a:pt x="357" y="77"/>
                  </a:cubicBezTo>
                  <a:cubicBezTo>
                    <a:pt x="356" y="77"/>
                    <a:pt x="353" y="79"/>
                    <a:pt x="353" y="77"/>
                  </a:cubicBezTo>
                  <a:cubicBezTo>
                    <a:pt x="353" y="75"/>
                    <a:pt x="356" y="75"/>
                    <a:pt x="357" y="76"/>
                  </a:cubicBezTo>
                  <a:moveTo>
                    <a:pt x="358" y="73"/>
                  </a:moveTo>
                  <a:cubicBezTo>
                    <a:pt x="357" y="74"/>
                    <a:pt x="356" y="74"/>
                    <a:pt x="354" y="74"/>
                  </a:cubicBezTo>
                  <a:cubicBezTo>
                    <a:pt x="356" y="73"/>
                    <a:pt x="357" y="72"/>
                    <a:pt x="358" y="73"/>
                  </a:cubicBezTo>
                  <a:moveTo>
                    <a:pt x="460" y="178"/>
                  </a:moveTo>
                  <a:cubicBezTo>
                    <a:pt x="461" y="179"/>
                    <a:pt x="463" y="175"/>
                    <a:pt x="464" y="178"/>
                  </a:cubicBezTo>
                  <a:cubicBezTo>
                    <a:pt x="463" y="178"/>
                    <a:pt x="460" y="180"/>
                    <a:pt x="460" y="178"/>
                  </a:cubicBezTo>
                  <a:moveTo>
                    <a:pt x="363" y="71"/>
                  </a:moveTo>
                  <a:cubicBezTo>
                    <a:pt x="364" y="72"/>
                    <a:pt x="365" y="72"/>
                    <a:pt x="364" y="73"/>
                  </a:cubicBezTo>
                  <a:cubicBezTo>
                    <a:pt x="363" y="72"/>
                    <a:pt x="362" y="72"/>
                    <a:pt x="362" y="74"/>
                  </a:cubicBezTo>
                  <a:cubicBezTo>
                    <a:pt x="361" y="72"/>
                    <a:pt x="362" y="72"/>
                    <a:pt x="363" y="71"/>
                  </a:cubicBezTo>
                  <a:moveTo>
                    <a:pt x="369" y="74"/>
                  </a:moveTo>
                  <a:cubicBezTo>
                    <a:pt x="370" y="76"/>
                    <a:pt x="370" y="74"/>
                    <a:pt x="371" y="75"/>
                  </a:cubicBezTo>
                  <a:cubicBezTo>
                    <a:pt x="370" y="76"/>
                    <a:pt x="368" y="76"/>
                    <a:pt x="369" y="74"/>
                  </a:cubicBezTo>
                  <a:moveTo>
                    <a:pt x="366" y="67"/>
                  </a:moveTo>
                  <a:cubicBezTo>
                    <a:pt x="367" y="68"/>
                    <a:pt x="367" y="68"/>
                    <a:pt x="367" y="69"/>
                  </a:cubicBezTo>
                  <a:cubicBezTo>
                    <a:pt x="366" y="69"/>
                    <a:pt x="366" y="68"/>
                    <a:pt x="366" y="69"/>
                  </a:cubicBezTo>
                  <a:cubicBezTo>
                    <a:pt x="365" y="69"/>
                    <a:pt x="365" y="69"/>
                    <a:pt x="365" y="69"/>
                  </a:cubicBezTo>
                  <a:lnTo>
                    <a:pt x="366" y="67"/>
                  </a:lnTo>
                  <a:close/>
                  <a:moveTo>
                    <a:pt x="473" y="176"/>
                  </a:moveTo>
                  <a:cubicBezTo>
                    <a:pt x="473" y="177"/>
                    <a:pt x="473" y="177"/>
                    <a:pt x="473" y="178"/>
                  </a:cubicBezTo>
                  <a:cubicBezTo>
                    <a:pt x="472" y="176"/>
                    <a:pt x="471" y="177"/>
                    <a:pt x="471" y="177"/>
                  </a:cubicBezTo>
                  <a:cubicBezTo>
                    <a:pt x="471" y="176"/>
                    <a:pt x="472" y="175"/>
                    <a:pt x="473" y="176"/>
                  </a:cubicBezTo>
                  <a:moveTo>
                    <a:pt x="379" y="73"/>
                  </a:moveTo>
                  <a:cubicBezTo>
                    <a:pt x="379" y="74"/>
                    <a:pt x="380" y="74"/>
                    <a:pt x="380" y="74"/>
                  </a:cubicBezTo>
                  <a:cubicBezTo>
                    <a:pt x="381" y="73"/>
                    <a:pt x="380" y="73"/>
                    <a:pt x="380" y="72"/>
                  </a:cubicBezTo>
                  <a:cubicBezTo>
                    <a:pt x="382" y="72"/>
                    <a:pt x="382" y="74"/>
                    <a:pt x="381" y="75"/>
                  </a:cubicBezTo>
                  <a:cubicBezTo>
                    <a:pt x="380" y="75"/>
                    <a:pt x="379" y="76"/>
                    <a:pt x="377" y="75"/>
                  </a:cubicBezTo>
                  <a:cubicBezTo>
                    <a:pt x="378" y="74"/>
                    <a:pt x="378" y="73"/>
                    <a:pt x="379" y="73"/>
                  </a:cubicBezTo>
                  <a:moveTo>
                    <a:pt x="479" y="178"/>
                  </a:moveTo>
                  <a:cubicBezTo>
                    <a:pt x="477" y="177"/>
                    <a:pt x="477" y="177"/>
                    <a:pt x="477" y="177"/>
                  </a:cubicBezTo>
                  <a:cubicBezTo>
                    <a:pt x="478" y="176"/>
                    <a:pt x="480" y="177"/>
                    <a:pt x="479" y="178"/>
                  </a:cubicBezTo>
                  <a:moveTo>
                    <a:pt x="386" y="74"/>
                  </a:moveTo>
                  <a:cubicBezTo>
                    <a:pt x="387" y="73"/>
                    <a:pt x="388" y="73"/>
                    <a:pt x="389" y="74"/>
                  </a:cubicBezTo>
                  <a:cubicBezTo>
                    <a:pt x="388" y="75"/>
                    <a:pt x="387" y="75"/>
                    <a:pt x="386" y="75"/>
                  </a:cubicBezTo>
                  <a:cubicBezTo>
                    <a:pt x="386" y="74"/>
                    <a:pt x="386" y="74"/>
                    <a:pt x="386" y="74"/>
                  </a:cubicBezTo>
                  <a:moveTo>
                    <a:pt x="490" y="172"/>
                  </a:moveTo>
                  <a:cubicBezTo>
                    <a:pt x="491" y="173"/>
                    <a:pt x="492" y="172"/>
                    <a:pt x="492" y="173"/>
                  </a:cubicBezTo>
                  <a:cubicBezTo>
                    <a:pt x="492" y="173"/>
                    <a:pt x="493" y="175"/>
                    <a:pt x="492" y="175"/>
                  </a:cubicBezTo>
                  <a:cubicBezTo>
                    <a:pt x="492" y="174"/>
                    <a:pt x="492" y="173"/>
                    <a:pt x="491" y="174"/>
                  </a:cubicBezTo>
                  <a:cubicBezTo>
                    <a:pt x="491" y="174"/>
                    <a:pt x="491" y="175"/>
                    <a:pt x="491" y="176"/>
                  </a:cubicBezTo>
                  <a:cubicBezTo>
                    <a:pt x="490" y="175"/>
                    <a:pt x="490" y="176"/>
                    <a:pt x="489" y="175"/>
                  </a:cubicBezTo>
                  <a:cubicBezTo>
                    <a:pt x="491" y="174"/>
                    <a:pt x="489" y="173"/>
                    <a:pt x="490" y="172"/>
                  </a:cubicBezTo>
                  <a:moveTo>
                    <a:pt x="394" y="70"/>
                  </a:moveTo>
                  <a:cubicBezTo>
                    <a:pt x="395" y="70"/>
                    <a:pt x="398" y="69"/>
                    <a:pt x="398" y="71"/>
                  </a:cubicBezTo>
                  <a:cubicBezTo>
                    <a:pt x="397" y="70"/>
                    <a:pt x="397" y="71"/>
                    <a:pt x="396" y="71"/>
                  </a:cubicBezTo>
                  <a:cubicBezTo>
                    <a:pt x="396" y="72"/>
                    <a:pt x="397" y="71"/>
                    <a:pt x="397" y="72"/>
                  </a:cubicBezTo>
                  <a:cubicBezTo>
                    <a:pt x="397" y="73"/>
                    <a:pt x="395" y="73"/>
                    <a:pt x="396" y="74"/>
                  </a:cubicBezTo>
                  <a:cubicBezTo>
                    <a:pt x="395" y="73"/>
                    <a:pt x="394" y="71"/>
                    <a:pt x="394" y="70"/>
                  </a:cubicBezTo>
                  <a:moveTo>
                    <a:pt x="496" y="172"/>
                  </a:moveTo>
                  <a:cubicBezTo>
                    <a:pt x="496" y="173"/>
                    <a:pt x="496" y="173"/>
                    <a:pt x="495" y="174"/>
                  </a:cubicBezTo>
                  <a:cubicBezTo>
                    <a:pt x="495" y="173"/>
                    <a:pt x="495" y="171"/>
                    <a:pt x="496" y="172"/>
                  </a:cubicBezTo>
                  <a:moveTo>
                    <a:pt x="400" y="71"/>
                  </a:moveTo>
                  <a:cubicBezTo>
                    <a:pt x="402" y="72"/>
                    <a:pt x="402" y="74"/>
                    <a:pt x="401" y="75"/>
                  </a:cubicBezTo>
                  <a:cubicBezTo>
                    <a:pt x="401" y="75"/>
                    <a:pt x="400" y="75"/>
                    <a:pt x="400" y="75"/>
                  </a:cubicBezTo>
                  <a:cubicBezTo>
                    <a:pt x="401" y="74"/>
                    <a:pt x="399" y="72"/>
                    <a:pt x="400" y="71"/>
                  </a:cubicBezTo>
                  <a:moveTo>
                    <a:pt x="499" y="173"/>
                  </a:moveTo>
                  <a:cubicBezTo>
                    <a:pt x="498" y="174"/>
                    <a:pt x="498" y="175"/>
                    <a:pt x="497" y="174"/>
                  </a:cubicBezTo>
                  <a:cubicBezTo>
                    <a:pt x="497" y="173"/>
                    <a:pt x="498" y="172"/>
                    <a:pt x="499" y="173"/>
                  </a:cubicBezTo>
                  <a:moveTo>
                    <a:pt x="404" y="70"/>
                  </a:moveTo>
                  <a:cubicBezTo>
                    <a:pt x="402" y="70"/>
                    <a:pt x="401" y="71"/>
                    <a:pt x="399" y="70"/>
                  </a:cubicBezTo>
                  <a:cubicBezTo>
                    <a:pt x="401" y="70"/>
                    <a:pt x="401" y="69"/>
                    <a:pt x="402" y="69"/>
                  </a:cubicBezTo>
                  <a:cubicBezTo>
                    <a:pt x="402" y="69"/>
                    <a:pt x="402" y="70"/>
                    <a:pt x="402" y="70"/>
                  </a:cubicBezTo>
                  <a:cubicBezTo>
                    <a:pt x="403" y="69"/>
                    <a:pt x="403" y="69"/>
                    <a:pt x="404" y="70"/>
                  </a:cubicBezTo>
                  <a:moveTo>
                    <a:pt x="406" y="71"/>
                  </a:moveTo>
                  <a:cubicBezTo>
                    <a:pt x="406" y="72"/>
                    <a:pt x="406" y="72"/>
                    <a:pt x="406" y="73"/>
                  </a:cubicBezTo>
                  <a:cubicBezTo>
                    <a:pt x="405" y="74"/>
                    <a:pt x="403" y="74"/>
                    <a:pt x="402" y="73"/>
                  </a:cubicBezTo>
                  <a:cubicBezTo>
                    <a:pt x="402" y="72"/>
                    <a:pt x="402" y="72"/>
                    <a:pt x="402" y="71"/>
                  </a:cubicBezTo>
                  <a:cubicBezTo>
                    <a:pt x="404" y="71"/>
                    <a:pt x="405" y="70"/>
                    <a:pt x="406" y="71"/>
                  </a:cubicBezTo>
                  <a:moveTo>
                    <a:pt x="505" y="170"/>
                  </a:moveTo>
                  <a:cubicBezTo>
                    <a:pt x="505" y="172"/>
                    <a:pt x="504" y="173"/>
                    <a:pt x="504" y="174"/>
                  </a:cubicBezTo>
                  <a:cubicBezTo>
                    <a:pt x="503" y="173"/>
                    <a:pt x="503" y="174"/>
                    <a:pt x="502" y="173"/>
                  </a:cubicBezTo>
                  <a:cubicBezTo>
                    <a:pt x="503" y="171"/>
                    <a:pt x="501" y="172"/>
                    <a:pt x="502" y="171"/>
                  </a:cubicBezTo>
                  <a:cubicBezTo>
                    <a:pt x="503" y="172"/>
                    <a:pt x="504" y="170"/>
                    <a:pt x="505" y="170"/>
                  </a:cubicBezTo>
                  <a:moveTo>
                    <a:pt x="407" y="67"/>
                  </a:moveTo>
                  <a:cubicBezTo>
                    <a:pt x="408" y="68"/>
                    <a:pt x="408" y="68"/>
                    <a:pt x="408" y="69"/>
                  </a:cubicBezTo>
                  <a:cubicBezTo>
                    <a:pt x="409" y="68"/>
                    <a:pt x="409" y="68"/>
                    <a:pt x="409" y="68"/>
                  </a:cubicBezTo>
                  <a:cubicBezTo>
                    <a:pt x="410" y="68"/>
                    <a:pt x="409" y="69"/>
                    <a:pt x="409" y="70"/>
                  </a:cubicBezTo>
                  <a:cubicBezTo>
                    <a:pt x="408" y="70"/>
                    <a:pt x="408" y="69"/>
                    <a:pt x="407" y="69"/>
                  </a:cubicBezTo>
                  <a:cubicBezTo>
                    <a:pt x="408" y="70"/>
                    <a:pt x="407" y="70"/>
                    <a:pt x="407" y="71"/>
                  </a:cubicBezTo>
                  <a:cubicBezTo>
                    <a:pt x="406" y="70"/>
                    <a:pt x="406" y="70"/>
                    <a:pt x="406" y="70"/>
                  </a:cubicBezTo>
                  <a:cubicBezTo>
                    <a:pt x="407" y="68"/>
                    <a:pt x="407" y="69"/>
                    <a:pt x="407" y="67"/>
                  </a:cubicBezTo>
                  <a:moveTo>
                    <a:pt x="412" y="72"/>
                  </a:moveTo>
                  <a:cubicBezTo>
                    <a:pt x="413" y="71"/>
                    <a:pt x="414" y="71"/>
                    <a:pt x="415" y="71"/>
                  </a:cubicBezTo>
                  <a:cubicBezTo>
                    <a:pt x="414" y="73"/>
                    <a:pt x="412" y="74"/>
                    <a:pt x="412" y="72"/>
                  </a:cubicBezTo>
                  <a:moveTo>
                    <a:pt x="418" y="68"/>
                  </a:moveTo>
                  <a:cubicBezTo>
                    <a:pt x="418" y="68"/>
                    <a:pt x="419" y="67"/>
                    <a:pt x="420" y="68"/>
                  </a:cubicBezTo>
                  <a:cubicBezTo>
                    <a:pt x="420" y="69"/>
                    <a:pt x="419" y="68"/>
                    <a:pt x="418" y="69"/>
                  </a:cubicBezTo>
                  <a:cubicBezTo>
                    <a:pt x="418" y="69"/>
                    <a:pt x="419" y="69"/>
                    <a:pt x="418" y="70"/>
                  </a:cubicBezTo>
                  <a:cubicBezTo>
                    <a:pt x="418" y="69"/>
                    <a:pt x="418" y="69"/>
                    <a:pt x="418" y="68"/>
                  </a:cubicBezTo>
                  <a:moveTo>
                    <a:pt x="424" y="70"/>
                  </a:moveTo>
                  <a:cubicBezTo>
                    <a:pt x="423" y="70"/>
                    <a:pt x="422" y="71"/>
                    <a:pt x="421" y="70"/>
                  </a:cubicBezTo>
                  <a:cubicBezTo>
                    <a:pt x="422" y="69"/>
                    <a:pt x="424" y="69"/>
                    <a:pt x="424" y="70"/>
                  </a:cubicBezTo>
                  <a:moveTo>
                    <a:pt x="424" y="71"/>
                  </a:moveTo>
                  <a:cubicBezTo>
                    <a:pt x="424" y="71"/>
                    <a:pt x="424" y="71"/>
                    <a:pt x="425" y="71"/>
                  </a:cubicBezTo>
                  <a:cubicBezTo>
                    <a:pt x="425" y="71"/>
                    <a:pt x="426" y="72"/>
                    <a:pt x="425" y="73"/>
                  </a:cubicBezTo>
                  <a:cubicBezTo>
                    <a:pt x="425" y="72"/>
                    <a:pt x="424" y="73"/>
                    <a:pt x="424" y="72"/>
                  </a:cubicBezTo>
                  <a:cubicBezTo>
                    <a:pt x="424" y="72"/>
                    <a:pt x="424" y="71"/>
                    <a:pt x="424" y="71"/>
                  </a:cubicBezTo>
                  <a:moveTo>
                    <a:pt x="430" y="71"/>
                  </a:moveTo>
                  <a:cubicBezTo>
                    <a:pt x="429" y="73"/>
                    <a:pt x="427" y="72"/>
                    <a:pt x="426" y="72"/>
                  </a:cubicBezTo>
                  <a:cubicBezTo>
                    <a:pt x="427" y="70"/>
                    <a:pt x="429" y="72"/>
                    <a:pt x="430" y="71"/>
                  </a:cubicBezTo>
                  <a:moveTo>
                    <a:pt x="431" y="67"/>
                  </a:moveTo>
                  <a:cubicBezTo>
                    <a:pt x="430" y="69"/>
                    <a:pt x="429" y="69"/>
                    <a:pt x="427" y="69"/>
                  </a:cubicBezTo>
                  <a:cubicBezTo>
                    <a:pt x="428" y="67"/>
                    <a:pt x="429" y="66"/>
                    <a:pt x="431" y="67"/>
                  </a:cubicBezTo>
                  <a:moveTo>
                    <a:pt x="438" y="71"/>
                  </a:moveTo>
                  <a:cubicBezTo>
                    <a:pt x="438" y="71"/>
                    <a:pt x="438" y="72"/>
                    <a:pt x="439" y="72"/>
                  </a:cubicBezTo>
                  <a:cubicBezTo>
                    <a:pt x="438" y="74"/>
                    <a:pt x="437" y="75"/>
                    <a:pt x="436" y="73"/>
                  </a:cubicBezTo>
                  <a:cubicBezTo>
                    <a:pt x="437" y="73"/>
                    <a:pt x="438" y="72"/>
                    <a:pt x="438" y="71"/>
                  </a:cubicBezTo>
                  <a:moveTo>
                    <a:pt x="454" y="65"/>
                  </a:moveTo>
                  <a:cubicBezTo>
                    <a:pt x="454" y="66"/>
                    <a:pt x="455" y="65"/>
                    <a:pt x="455" y="66"/>
                  </a:cubicBezTo>
                  <a:cubicBezTo>
                    <a:pt x="455" y="67"/>
                    <a:pt x="453" y="66"/>
                    <a:pt x="453" y="65"/>
                  </a:cubicBezTo>
                  <a:cubicBezTo>
                    <a:pt x="454" y="65"/>
                    <a:pt x="454" y="64"/>
                    <a:pt x="454" y="65"/>
                  </a:cubicBezTo>
                  <a:moveTo>
                    <a:pt x="569" y="52"/>
                  </a:moveTo>
                  <a:cubicBezTo>
                    <a:pt x="570" y="52"/>
                    <a:pt x="571" y="52"/>
                    <a:pt x="572" y="53"/>
                  </a:cubicBezTo>
                  <a:cubicBezTo>
                    <a:pt x="571" y="55"/>
                    <a:pt x="569" y="55"/>
                    <a:pt x="568" y="55"/>
                  </a:cubicBezTo>
                  <a:cubicBezTo>
                    <a:pt x="567" y="54"/>
                    <a:pt x="567" y="54"/>
                    <a:pt x="567" y="54"/>
                  </a:cubicBezTo>
                  <a:cubicBezTo>
                    <a:pt x="569" y="54"/>
                    <a:pt x="569" y="54"/>
                    <a:pt x="569" y="52"/>
                  </a:cubicBezTo>
                  <a:moveTo>
                    <a:pt x="579" y="53"/>
                  </a:moveTo>
                  <a:cubicBezTo>
                    <a:pt x="577" y="52"/>
                    <a:pt x="576" y="55"/>
                    <a:pt x="576" y="52"/>
                  </a:cubicBezTo>
                  <a:cubicBezTo>
                    <a:pt x="577" y="52"/>
                    <a:pt x="579" y="51"/>
                    <a:pt x="579" y="53"/>
                  </a:cubicBezTo>
                  <a:moveTo>
                    <a:pt x="694" y="147"/>
                  </a:moveTo>
                  <a:cubicBezTo>
                    <a:pt x="691" y="149"/>
                    <a:pt x="697" y="148"/>
                    <a:pt x="694" y="151"/>
                  </a:cubicBezTo>
                  <a:cubicBezTo>
                    <a:pt x="693" y="150"/>
                    <a:pt x="693" y="149"/>
                    <a:pt x="692" y="149"/>
                  </a:cubicBezTo>
                  <a:cubicBezTo>
                    <a:pt x="692" y="148"/>
                    <a:pt x="693" y="146"/>
                    <a:pt x="694" y="147"/>
                  </a:cubicBezTo>
                  <a:moveTo>
                    <a:pt x="691" y="151"/>
                  </a:moveTo>
                  <a:cubicBezTo>
                    <a:pt x="691" y="151"/>
                    <a:pt x="690" y="150"/>
                    <a:pt x="690" y="150"/>
                  </a:cubicBezTo>
                  <a:cubicBezTo>
                    <a:pt x="690" y="151"/>
                    <a:pt x="690" y="154"/>
                    <a:pt x="689" y="153"/>
                  </a:cubicBezTo>
                  <a:cubicBezTo>
                    <a:pt x="689" y="152"/>
                    <a:pt x="690" y="152"/>
                    <a:pt x="689" y="151"/>
                  </a:cubicBezTo>
                  <a:cubicBezTo>
                    <a:pt x="690" y="150"/>
                    <a:pt x="690" y="148"/>
                    <a:pt x="691" y="147"/>
                  </a:cubicBezTo>
                  <a:cubicBezTo>
                    <a:pt x="692" y="149"/>
                    <a:pt x="692" y="150"/>
                    <a:pt x="691" y="151"/>
                  </a:cubicBezTo>
                  <a:moveTo>
                    <a:pt x="606" y="49"/>
                  </a:moveTo>
                  <a:cubicBezTo>
                    <a:pt x="607" y="48"/>
                    <a:pt x="608" y="48"/>
                    <a:pt x="609" y="48"/>
                  </a:cubicBezTo>
                  <a:cubicBezTo>
                    <a:pt x="609" y="49"/>
                    <a:pt x="608" y="49"/>
                    <a:pt x="607" y="51"/>
                  </a:cubicBezTo>
                  <a:cubicBezTo>
                    <a:pt x="606" y="50"/>
                    <a:pt x="607" y="49"/>
                    <a:pt x="606" y="49"/>
                  </a:cubicBezTo>
                  <a:moveTo>
                    <a:pt x="698" y="147"/>
                  </a:moveTo>
                  <a:cubicBezTo>
                    <a:pt x="699" y="148"/>
                    <a:pt x="698" y="149"/>
                    <a:pt x="699" y="150"/>
                  </a:cubicBezTo>
                  <a:cubicBezTo>
                    <a:pt x="698" y="149"/>
                    <a:pt x="697" y="151"/>
                    <a:pt x="696" y="150"/>
                  </a:cubicBezTo>
                  <a:cubicBezTo>
                    <a:pt x="697" y="148"/>
                    <a:pt x="697" y="148"/>
                    <a:pt x="698" y="147"/>
                  </a:cubicBezTo>
                  <a:moveTo>
                    <a:pt x="612" y="50"/>
                  </a:moveTo>
                  <a:cubicBezTo>
                    <a:pt x="611" y="49"/>
                    <a:pt x="611" y="51"/>
                    <a:pt x="610" y="50"/>
                  </a:cubicBezTo>
                  <a:cubicBezTo>
                    <a:pt x="610" y="50"/>
                    <a:pt x="612" y="47"/>
                    <a:pt x="612" y="50"/>
                  </a:cubicBezTo>
                  <a:moveTo>
                    <a:pt x="699" y="147"/>
                  </a:moveTo>
                  <a:cubicBezTo>
                    <a:pt x="699" y="146"/>
                    <a:pt x="700" y="146"/>
                    <a:pt x="701" y="147"/>
                  </a:cubicBezTo>
                  <a:cubicBezTo>
                    <a:pt x="700" y="148"/>
                    <a:pt x="700" y="148"/>
                    <a:pt x="699" y="148"/>
                  </a:cubicBezTo>
                  <a:cubicBezTo>
                    <a:pt x="700" y="148"/>
                    <a:pt x="699" y="147"/>
                    <a:pt x="699" y="147"/>
                  </a:cubicBezTo>
                  <a:moveTo>
                    <a:pt x="694" y="37"/>
                  </a:moveTo>
                  <a:cubicBezTo>
                    <a:pt x="692" y="36"/>
                    <a:pt x="692" y="38"/>
                    <a:pt x="691" y="37"/>
                  </a:cubicBezTo>
                  <a:cubicBezTo>
                    <a:pt x="691" y="35"/>
                    <a:pt x="694" y="35"/>
                    <a:pt x="694" y="37"/>
                  </a:cubicBezTo>
                  <a:moveTo>
                    <a:pt x="698" y="36"/>
                  </a:moveTo>
                  <a:cubicBezTo>
                    <a:pt x="697" y="36"/>
                    <a:pt x="695" y="37"/>
                    <a:pt x="694" y="36"/>
                  </a:cubicBezTo>
                  <a:cubicBezTo>
                    <a:pt x="695" y="34"/>
                    <a:pt x="696" y="34"/>
                    <a:pt x="698" y="36"/>
                  </a:cubicBezTo>
                  <a:moveTo>
                    <a:pt x="700" y="34"/>
                  </a:moveTo>
                  <a:cubicBezTo>
                    <a:pt x="699" y="36"/>
                    <a:pt x="699" y="36"/>
                    <a:pt x="699" y="36"/>
                  </a:cubicBezTo>
                  <a:cubicBezTo>
                    <a:pt x="698" y="35"/>
                    <a:pt x="698" y="35"/>
                    <a:pt x="698" y="35"/>
                  </a:cubicBezTo>
                  <a:cubicBezTo>
                    <a:pt x="698" y="33"/>
                    <a:pt x="699" y="34"/>
                    <a:pt x="700" y="34"/>
                  </a:cubicBezTo>
                  <a:moveTo>
                    <a:pt x="792" y="83"/>
                  </a:moveTo>
                  <a:cubicBezTo>
                    <a:pt x="793" y="84"/>
                    <a:pt x="793" y="85"/>
                    <a:pt x="792" y="86"/>
                  </a:cubicBezTo>
                  <a:cubicBezTo>
                    <a:pt x="791" y="87"/>
                    <a:pt x="789" y="87"/>
                    <a:pt x="787" y="89"/>
                  </a:cubicBezTo>
                  <a:cubicBezTo>
                    <a:pt x="786" y="89"/>
                    <a:pt x="786" y="88"/>
                    <a:pt x="786" y="88"/>
                  </a:cubicBezTo>
                  <a:cubicBezTo>
                    <a:pt x="787" y="86"/>
                    <a:pt x="790" y="84"/>
                    <a:pt x="792" y="83"/>
                  </a:cubicBezTo>
                  <a:moveTo>
                    <a:pt x="800" y="82"/>
                  </a:moveTo>
                  <a:cubicBezTo>
                    <a:pt x="800" y="83"/>
                    <a:pt x="801" y="83"/>
                    <a:pt x="800" y="84"/>
                  </a:cubicBezTo>
                  <a:cubicBezTo>
                    <a:pt x="799" y="85"/>
                    <a:pt x="797" y="86"/>
                    <a:pt x="795" y="86"/>
                  </a:cubicBezTo>
                  <a:cubicBezTo>
                    <a:pt x="797" y="84"/>
                    <a:pt x="798" y="84"/>
                    <a:pt x="800" y="82"/>
                  </a:cubicBezTo>
                  <a:moveTo>
                    <a:pt x="749" y="25"/>
                  </a:moveTo>
                  <a:cubicBezTo>
                    <a:pt x="749" y="26"/>
                    <a:pt x="747" y="28"/>
                    <a:pt x="746" y="27"/>
                  </a:cubicBezTo>
                  <a:cubicBezTo>
                    <a:pt x="747" y="25"/>
                    <a:pt x="748" y="26"/>
                    <a:pt x="749" y="25"/>
                  </a:cubicBezTo>
                  <a:moveTo>
                    <a:pt x="808" y="78"/>
                  </a:moveTo>
                  <a:cubicBezTo>
                    <a:pt x="806" y="80"/>
                    <a:pt x="804" y="81"/>
                    <a:pt x="803" y="84"/>
                  </a:cubicBezTo>
                  <a:cubicBezTo>
                    <a:pt x="801" y="83"/>
                    <a:pt x="801" y="83"/>
                    <a:pt x="801" y="83"/>
                  </a:cubicBezTo>
                  <a:cubicBezTo>
                    <a:pt x="803" y="82"/>
                    <a:pt x="804" y="77"/>
                    <a:pt x="808" y="78"/>
                  </a:cubicBezTo>
                  <a:moveTo>
                    <a:pt x="767" y="13"/>
                  </a:moveTo>
                  <a:cubicBezTo>
                    <a:pt x="768" y="13"/>
                    <a:pt x="768" y="12"/>
                    <a:pt x="769" y="12"/>
                  </a:cubicBezTo>
                  <a:cubicBezTo>
                    <a:pt x="770" y="14"/>
                    <a:pt x="768" y="16"/>
                    <a:pt x="770" y="17"/>
                  </a:cubicBezTo>
                  <a:cubicBezTo>
                    <a:pt x="769" y="17"/>
                    <a:pt x="768" y="19"/>
                    <a:pt x="767" y="18"/>
                  </a:cubicBezTo>
                  <a:cubicBezTo>
                    <a:pt x="769" y="17"/>
                    <a:pt x="769" y="15"/>
                    <a:pt x="767" y="13"/>
                  </a:cubicBezTo>
                  <a:moveTo>
                    <a:pt x="828" y="77"/>
                  </a:moveTo>
                  <a:cubicBezTo>
                    <a:pt x="829" y="78"/>
                    <a:pt x="828" y="79"/>
                    <a:pt x="829" y="80"/>
                  </a:cubicBezTo>
                  <a:cubicBezTo>
                    <a:pt x="828" y="80"/>
                    <a:pt x="827" y="81"/>
                    <a:pt x="827" y="79"/>
                  </a:cubicBezTo>
                  <a:cubicBezTo>
                    <a:pt x="827" y="78"/>
                    <a:pt x="828" y="79"/>
                    <a:pt x="828" y="77"/>
                  </a:cubicBezTo>
                  <a:moveTo>
                    <a:pt x="814" y="51"/>
                  </a:moveTo>
                  <a:cubicBezTo>
                    <a:pt x="815" y="51"/>
                    <a:pt x="816" y="49"/>
                    <a:pt x="816" y="48"/>
                  </a:cubicBezTo>
                  <a:cubicBezTo>
                    <a:pt x="817" y="49"/>
                    <a:pt x="816" y="49"/>
                    <a:pt x="817" y="50"/>
                  </a:cubicBezTo>
                  <a:cubicBezTo>
                    <a:pt x="817" y="50"/>
                    <a:pt x="817" y="50"/>
                    <a:pt x="817" y="50"/>
                  </a:cubicBezTo>
                  <a:cubicBezTo>
                    <a:pt x="816" y="51"/>
                    <a:pt x="815" y="51"/>
                    <a:pt x="816" y="53"/>
                  </a:cubicBezTo>
                  <a:cubicBezTo>
                    <a:pt x="815" y="53"/>
                    <a:pt x="814" y="52"/>
                    <a:pt x="814" y="51"/>
                  </a:cubicBezTo>
                  <a:moveTo>
                    <a:pt x="800" y="19"/>
                  </a:moveTo>
                  <a:cubicBezTo>
                    <a:pt x="800" y="19"/>
                    <a:pt x="799" y="21"/>
                    <a:pt x="799" y="19"/>
                  </a:cubicBezTo>
                  <a:cubicBezTo>
                    <a:pt x="799" y="18"/>
                    <a:pt x="801" y="18"/>
                    <a:pt x="800" y="19"/>
                  </a:cubicBezTo>
                  <a:moveTo>
                    <a:pt x="808" y="19"/>
                  </a:moveTo>
                  <a:cubicBezTo>
                    <a:pt x="807" y="20"/>
                    <a:pt x="805" y="21"/>
                    <a:pt x="804" y="20"/>
                  </a:cubicBezTo>
                  <a:cubicBezTo>
                    <a:pt x="805" y="20"/>
                    <a:pt x="807" y="18"/>
                    <a:pt x="808" y="19"/>
                  </a:cubicBezTo>
                  <a:moveTo>
                    <a:pt x="813" y="19"/>
                  </a:moveTo>
                  <a:cubicBezTo>
                    <a:pt x="813" y="20"/>
                    <a:pt x="812" y="21"/>
                    <a:pt x="811" y="19"/>
                  </a:cubicBezTo>
                  <a:cubicBezTo>
                    <a:pt x="812" y="19"/>
                    <a:pt x="813" y="18"/>
                    <a:pt x="813" y="19"/>
                  </a:cubicBezTo>
                  <a:moveTo>
                    <a:pt x="812" y="13"/>
                  </a:moveTo>
                  <a:cubicBezTo>
                    <a:pt x="813" y="14"/>
                    <a:pt x="813" y="14"/>
                    <a:pt x="813" y="12"/>
                  </a:cubicBezTo>
                  <a:cubicBezTo>
                    <a:pt x="815" y="13"/>
                    <a:pt x="812" y="15"/>
                    <a:pt x="812" y="14"/>
                  </a:cubicBezTo>
                  <a:cubicBezTo>
                    <a:pt x="812" y="13"/>
                    <a:pt x="812" y="13"/>
                    <a:pt x="812" y="13"/>
                  </a:cubicBezTo>
                  <a:moveTo>
                    <a:pt x="861" y="20"/>
                  </a:moveTo>
                  <a:cubicBezTo>
                    <a:pt x="861" y="21"/>
                    <a:pt x="860" y="22"/>
                    <a:pt x="859" y="22"/>
                  </a:cubicBezTo>
                  <a:cubicBezTo>
                    <a:pt x="859" y="21"/>
                    <a:pt x="860" y="19"/>
                    <a:pt x="861" y="20"/>
                  </a:cubicBezTo>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 name="文本框 7"/>
            <p:cNvSpPr txBox="1"/>
            <p:nvPr/>
          </p:nvSpPr>
          <p:spPr>
            <a:xfrm rot="540000">
              <a:off x="14132195" y="1377606"/>
              <a:ext cx="5332978" cy="81320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0">
                  <a:ln>
                    <a:noFill/>
                  </a:ln>
                  <a:solidFill>
                    <a:srgbClr val="B04232"/>
                  </a:solidFill>
                  <a:effectLst/>
                  <a:uLnTx/>
                  <a:uFillTx/>
                  <a:latin typeface="方正字迹-龙吟体 简" panose="02000500000000000000" pitchFamily="2" charset="-122"/>
                  <a:ea typeface="方正字迹-龙吟体 简" panose="02000500000000000000" pitchFamily="2" charset="-122"/>
                </a:rPr>
                <a:t>雅克萨之战</a:t>
              </a:r>
            </a:p>
          </p:txBody>
        </p:sp>
      </p:grpSp>
      <p:sp>
        <p:nvSpPr>
          <p:cNvPr id="15" name="文本框 14"/>
          <p:cNvSpPr txBox="1"/>
          <p:nvPr/>
        </p:nvSpPr>
        <p:spPr>
          <a:xfrm>
            <a:off x="285115" y="374015"/>
            <a:ext cx="8155305" cy="1198880"/>
          </a:xfrm>
          <a:prstGeom prst="rect">
            <a:avLst/>
          </a:prstGeom>
          <a:noFill/>
        </p:spPr>
        <p:txBody>
          <a:bodyPr wrap="square">
            <a:spAutoFit/>
          </a:bodyPr>
          <a:lstStyle/>
          <a:p>
            <a:pPr indent="0">
              <a:lnSpc>
                <a:spcPct val="120000"/>
              </a:lnSpc>
              <a:buFont typeface="Wingdings" panose="05000000000000000000" pitchFamily="2" charset="2"/>
              <a:buNone/>
            </a:pPr>
            <a:r>
              <a:rPr lang="zh-CN" altLang="en-US" sz="30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清康熙年间（</a:t>
            </a:r>
            <a:r>
              <a:rPr lang="en-US" altLang="zh-CN" sz="30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1685</a:t>
            </a:r>
            <a:r>
              <a:rPr lang="zh-CN" altLang="en-US" sz="30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年</a:t>
            </a:r>
            <a:r>
              <a:rPr lang="en-US" altLang="zh-CN" sz="30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—1688</a:t>
            </a:r>
            <a:r>
              <a:rPr lang="zh-CN" altLang="en-US" sz="30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年），沙俄入侵我国黑龙江，清军对入侵俄军进行了自卫反击战。</a:t>
            </a:r>
          </a:p>
        </p:txBody>
      </p:sp>
      <p:grpSp>
        <p:nvGrpSpPr>
          <p:cNvPr id="3" name="组合 2"/>
          <p:cNvGrpSpPr/>
          <p:nvPr/>
        </p:nvGrpSpPr>
        <p:grpSpPr>
          <a:xfrm>
            <a:off x="285115" y="2284095"/>
            <a:ext cx="4863465" cy="1485265"/>
            <a:chOff x="1495289" y="1264356"/>
            <a:chExt cx="8329802" cy="1709227"/>
          </a:xfrm>
        </p:grpSpPr>
        <p:sp>
          <p:nvSpPr>
            <p:cNvPr id="4" name="Freeform 18"/>
            <p:cNvSpPr>
              <a:spLocks noEditPoints="1"/>
            </p:cNvSpPr>
            <p:nvPr/>
          </p:nvSpPr>
          <p:spPr bwMode="auto">
            <a:xfrm rot="21109622" flipV="1">
              <a:off x="1495289" y="1264356"/>
              <a:ext cx="8329802" cy="1709227"/>
            </a:xfrm>
            <a:custGeom>
              <a:avLst/>
              <a:gdLst>
                <a:gd name="T0" fmla="*/ 50 w 878"/>
                <a:gd name="T1" fmla="*/ 176 h 224"/>
                <a:gd name="T2" fmla="*/ 458 w 878"/>
                <a:gd name="T3" fmla="*/ 180 h 224"/>
                <a:gd name="T4" fmla="*/ 232 w 878"/>
                <a:gd name="T5" fmla="*/ 204 h 224"/>
                <a:gd name="T6" fmla="*/ 111 w 878"/>
                <a:gd name="T7" fmla="*/ 202 h 224"/>
                <a:gd name="T8" fmla="*/ 49 w 878"/>
                <a:gd name="T9" fmla="*/ 200 h 224"/>
                <a:gd name="T10" fmla="*/ 139 w 878"/>
                <a:gd name="T11" fmla="*/ 217 h 224"/>
                <a:gd name="T12" fmla="*/ 577 w 878"/>
                <a:gd name="T13" fmla="*/ 173 h 224"/>
                <a:gd name="T14" fmla="*/ 744 w 878"/>
                <a:gd name="T15" fmla="*/ 136 h 224"/>
                <a:gd name="T16" fmla="*/ 813 w 878"/>
                <a:gd name="T17" fmla="*/ 77 h 224"/>
                <a:gd name="T18" fmla="*/ 875 w 878"/>
                <a:gd name="T19" fmla="*/ 8 h 224"/>
                <a:gd name="T20" fmla="*/ 814 w 878"/>
                <a:gd name="T21" fmla="*/ 10 h 224"/>
                <a:gd name="T22" fmla="*/ 750 w 878"/>
                <a:gd name="T23" fmla="*/ 25 h 224"/>
                <a:gd name="T24" fmla="*/ 678 w 878"/>
                <a:gd name="T25" fmla="*/ 38 h 224"/>
                <a:gd name="T26" fmla="*/ 600 w 878"/>
                <a:gd name="T27" fmla="*/ 49 h 224"/>
                <a:gd name="T28" fmla="*/ 534 w 878"/>
                <a:gd name="T29" fmla="*/ 59 h 224"/>
                <a:gd name="T30" fmla="*/ 460 w 878"/>
                <a:gd name="T31" fmla="*/ 62 h 224"/>
                <a:gd name="T32" fmla="*/ 393 w 878"/>
                <a:gd name="T33" fmla="*/ 71 h 224"/>
                <a:gd name="T34" fmla="*/ 358 w 878"/>
                <a:gd name="T35" fmla="*/ 71 h 224"/>
                <a:gd name="T36" fmla="*/ 327 w 878"/>
                <a:gd name="T37" fmla="*/ 79 h 224"/>
                <a:gd name="T38" fmla="*/ 266 w 878"/>
                <a:gd name="T39" fmla="*/ 79 h 224"/>
                <a:gd name="T40" fmla="*/ 212 w 878"/>
                <a:gd name="T41" fmla="*/ 80 h 224"/>
                <a:gd name="T42" fmla="*/ 132 w 878"/>
                <a:gd name="T43" fmla="*/ 78 h 224"/>
                <a:gd name="T44" fmla="*/ 100 w 878"/>
                <a:gd name="T45" fmla="*/ 77 h 224"/>
                <a:gd name="T46" fmla="*/ 170 w 878"/>
                <a:gd name="T47" fmla="*/ 93 h 224"/>
                <a:gd name="T48" fmla="*/ 212 w 878"/>
                <a:gd name="T49" fmla="*/ 106 h 224"/>
                <a:gd name="T50" fmla="*/ 162 w 878"/>
                <a:gd name="T51" fmla="*/ 106 h 224"/>
                <a:gd name="T52" fmla="*/ 76 w 878"/>
                <a:gd name="T53" fmla="*/ 86 h 224"/>
                <a:gd name="T54" fmla="*/ 31 w 878"/>
                <a:gd name="T55" fmla="*/ 81 h 224"/>
                <a:gd name="T56" fmla="*/ 77 w 878"/>
                <a:gd name="T57" fmla="*/ 108 h 224"/>
                <a:gd name="T58" fmla="*/ 54 w 878"/>
                <a:gd name="T59" fmla="*/ 114 h 224"/>
                <a:gd name="T60" fmla="*/ 155 w 878"/>
                <a:gd name="T61" fmla="*/ 135 h 224"/>
                <a:gd name="T62" fmla="*/ 242 w 878"/>
                <a:gd name="T63" fmla="*/ 140 h 224"/>
                <a:gd name="T64" fmla="*/ 211 w 878"/>
                <a:gd name="T65" fmla="*/ 146 h 224"/>
                <a:gd name="T66" fmla="*/ 152 w 878"/>
                <a:gd name="T67" fmla="*/ 147 h 224"/>
                <a:gd name="T68" fmla="*/ 71 w 878"/>
                <a:gd name="T69" fmla="*/ 140 h 224"/>
                <a:gd name="T70" fmla="*/ 89 w 878"/>
                <a:gd name="T71" fmla="*/ 163 h 224"/>
                <a:gd name="T72" fmla="*/ 11 w 878"/>
                <a:gd name="T73" fmla="*/ 155 h 224"/>
                <a:gd name="T74" fmla="*/ 554 w 878"/>
                <a:gd name="T75" fmla="*/ 54 h 224"/>
                <a:gd name="T76" fmla="*/ 121 w 878"/>
                <a:gd name="T77" fmla="*/ 214 h 224"/>
                <a:gd name="T78" fmla="*/ 117 w 878"/>
                <a:gd name="T79" fmla="*/ 192 h 224"/>
                <a:gd name="T80" fmla="*/ 151 w 878"/>
                <a:gd name="T81" fmla="*/ 217 h 224"/>
                <a:gd name="T82" fmla="*/ 110 w 878"/>
                <a:gd name="T83" fmla="*/ 152 h 224"/>
                <a:gd name="T84" fmla="*/ 84 w 878"/>
                <a:gd name="T85" fmla="*/ 103 h 224"/>
                <a:gd name="T86" fmla="*/ 139 w 878"/>
                <a:gd name="T87" fmla="*/ 156 h 224"/>
                <a:gd name="T88" fmla="*/ 108 w 878"/>
                <a:gd name="T89" fmla="*/ 110 h 224"/>
                <a:gd name="T90" fmla="*/ 217 w 878"/>
                <a:gd name="T91" fmla="*/ 210 h 224"/>
                <a:gd name="T92" fmla="*/ 138 w 878"/>
                <a:gd name="T93" fmla="*/ 82 h 224"/>
                <a:gd name="T94" fmla="*/ 191 w 878"/>
                <a:gd name="T95" fmla="*/ 136 h 224"/>
                <a:gd name="T96" fmla="*/ 167 w 878"/>
                <a:gd name="T97" fmla="*/ 89 h 224"/>
                <a:gd name="T98" fmla="*/ 214 w 878"/>
                <a:gd name="T99" fmla="*/ 108 h 224"/>
                <a:gd name="T100" fmla="*/ 221 w 878"/>
                <a:gd name="T101" fmla="*/ 103 h 224"/>
                <a:gd name="T102" fmla="*/ 225 w 878"/>
                <a:gd name="T103" fmla="*/ 102 h 224"/>
                <a:gd name="T104" fmla="*/ 284 w 878"/>
                <a:gd name="T105" fmla="*/ 141 h 224"/>
                <a:gd name="T106" fmla="*/ 270 w 878"/>
                <a:gd name="T107" fmla="*/ 107 h 224"/>
                <a:gd name="T108" fmla="*/ 257 w 878"/>
                <a:gd name="T109" fmla="*/ 78 h 224"/>
                <a:gd name="T110" fmla="*/ 296 w 878"/>
                <a:gd name="T111" fmla="*/ 82 h 224"/>
                <a:gd name="T112" fmla="*/ 436 w 878"/>
                <a:gd name="T113" fmla="*/ 185 h 224"/>
                <a:gd name="T114" fmla="*/ 380 w 878"/>
                <a:gd name="T115" fmla="*/ 74 h 224"/>
                <a:gd name="T116" fmla="*/ 406 w 878"/>
                <a:gd name="T117" fmla="*/ 71 h 224"/>
                <a:gd name="T118" fmla="*/ 438 w 878"/>
                <a:gd name="T119" fmla="*/ 71 h 224"/>
                <a:gd name="T120" fmla="*/ 699 w 878"/>
                <a:gd name="T121" fmla="*/ 147 h 224"/>
                <a:gd name="T122" fmla="*/ 816 w 878"/>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224">
                  <a:moveTo>
                    <a:pt x="1" y="161"/>
                  </a:moveTo>
                  <a:cubicBezTo>
                    <a:pt x="1" y="161"/>
                    <a:pt x="2" y="160"/>
                    <a:pt x="1" y="159"/>
                  </a:cubicBezTo>
                  <a:cubicBezTo>
                    <a:pt x="2" y="159"/>
                    <a:pt x="2" y="160"/>
                    <a:pt x="2" y="160"/>
                  </a:cubicBezTo>
                  <a:cubicBezTo>
                    <a:pt x="3" y="159"/>
                    <a:pt x="3" y="159"/>
                    <a:pt x="4" y="158"/>
                  </a:cubicBezTo>
                  <a:cubicBezTo>
                    <a:pt x="6" y="158"/>
                    <a:pt x="7" y="159"/>
                    <a:pt x="9" y="158"/>
                  </a:cubicBezTo>
                  <a:cubicBezTo>
                    <a:pt x="11" y="162"/>
                    <a:pt x="13" y="159"/>
                    <a:pt x="15" y="161"/>
                  </a:cubicBezTo>
                  <a:cubicBezTo>
                    <a:pt x="15" y="163"/>
                    <a:pt x="12" y="161"/>
                    <a:pt x="11" y="163"/>
                  </a:cubicBezTo>
                  <a:cubicBezTo>
                    <a:pt x="15" y="163"/>
                    <a:pt x="16" y="166"/>
                    <a:pt x="20" y="164"/>
                  </a:cubicBezTo>
                  <a:cubicBezTo>
                    <a:pt x="21" y="165"/>
                    <a:pt x="21" y="167"/>
                    <a:pt x="23" y="165"/>
                  </a:cubicBezTo>
                  <a:cubicBezTo>
                    <a:pt x="23" y="167"/>
                    <a:pt x="22" y="168"/>
                    <a:pt x="21" y="169"/>
                  </a:cubicBezTo>
                  <a:cubicBezTo>
                    <a:pt x="21" y="170"/>
                    <a:pt x="22" y="169"/>
                    <a:pt x="23" y="169"/>
                  </a:cubicBezTo>
                  <a:cubicBezTo>
                    <a:pt x="22" y="168"/>
                    <a:pt x="24" y="167"/>
                    <a:pt x="23" y="166"/>
                  </a:cubicBezTo>
                  <a:cubicBezTo>
                    <a:pt x="25" y="168"/>
                    <a:pt x="27" y="166"/>
                    <a:pt x="29" y="167"/>
                  </a:cubicBezTo>
                  <a:cubicBezTo>
                    <a:pt x="26" y="167"/>
                    <a:pt x="24" y="169"/>
                    <a:pt x="24" y="169"/>
                  </a:cubicBezTo>
                  <a:cubicBezTo>
                    <a:pt x="24" y="171"/>
                    <a:pt x="28" y="168"/>
                    <a:pt x="30" y="168"/>
                  </a:cubicBezTo>
                  <a:cubicBezTo>
                    <a:pt x="30" y="170"/>
                    <a:pt x="32" y="170"/>
                    <a:pt x="33" y="170"/>
                  </a:cubicBezTo>
                  <a:cubicBezTo>
                    <a:pt x="33" y="169"/>
                    <a:pt x="33" y="169"/>
                    <a:pt x="33" y="168"/>
                  </a:cubicBezTo>
                  <a:cubicBezTo>
                    <a:pt x="33" y="168"/>
                    <a:pt x="34" y="168"/>
                    <a:pt x="34" y="168"/>
                  </a:cubicBezTo>
                  <a:cubicBezTo>
                    <a:pt x="34" y="169"/>
                    <a:pt x="34" y="169"/>
                    <a:pt x="34" y="170"/>
                  </a:cubicBezTo>
                  <a:cubicBezTo>
                    <a:pt x="36" y="170"/>
                    <a:pt x="39" y="169"/>
                    <a:pt x="41" y="169"/>
                  </a:cubicBezTo>
                  <a:cubicBezTo>
                    <a:pt x="42" y="170"/>
                    <a:pt x="41" y="170"/>
                    <a:pt x="42" y="170"/>
                  </a:cubicBezTo>
                  <a:cubicBezTo>
                    <a:pt x="39" y="171"/>
                    <a:pt x="38" y="172"/>
                    <a:pt x="35" y="172"/>
                  </a:cubicBezTo>
                  <a:cubicBezTo>
                    <a:pt x="37" y="174"/>
                    <a:pt x="39" y="173"/>
                    <a:pt x="41" y="174"/>
                  </a:cubicBezTo>
                  <a:cubicBezTo>
                    <a:pt x="42" y="173"/>
                    <a:pt x="41" y="173"/>
                    <a:pt x="40" y="172"/>
                  </a:cubicBezTo>
                  <a:cubicBezTo>
                    <a:pt x="41" y="172"/>
                    <a:pt x="41" y="172"/>
                    <a:pt x="42" y="172"/>
                  </a:cubicBezTo>
                  <a:cubicBezTo>
                    <a:pt x="43" y="173"/>
                    <a:pt x="42" y="174"/>
                    <a:pt x="43" y="175"/>
                  </a:cubicBezTo>
                  <a:cubicBezTo>
                    <a:pt x="44" y="174"/>
                    <a:pt x="44" y="174"/>
                    <a:pt x="44" y="173"/>
                  </a:cubicBezTo>
                  <a:cubicBezTo>
                    <a:pt x="44" y="173"/>
                    <a:pt x="44" y="173"/>
                    <a:pt x="43" y="173"/>
                  </a:cubicBezTo>
                  <a:cubicBezTo>
                    <a:pt x="43" y="172"/>
                    <a:pt x="43" y="170"/>
                    <a:pt x="43" y="172"/>
                  </a:cubicBezTo>
                  <a:cubicBezTo>
                    <a:pt x="41" y="170"/>
                    <a:pt x="43" y="169"/>
                    <a:pt x="44" y="170"/>
                  </a:cubicBezTo>
                  <a:cubicBezTo>
                    <a:pt x="43" y="170"/>
                    <a:pt x="46" y="171"/>
                    <a:pt x="44" y="172"/>
                  </a:cubicBezTo>
                  <a:cubicBezTo>
                    <a:pt x="45" y="173"/>
                    <a:pt x="46" y="171"/>
                    <a:pt x="47" y="171"/>
                  </a:cubicBezTo>
                  <a:cubicBezTo>
                    <a:pt x="48" y="173"/>
                    <a:pt x="45" y="173"/>
                    <a:pt x="45" y="173"/>
                  </a:cubicBezTo>
                  <a:cubicBezTo>
                    <a:pt x="44" y="174"/>
                    <a:pt x="45" y="175"/>
                    <a:pt x="44" y="176"/>
                  </a:cubicBezTo>
                  <a:cubicBezTo>
                    <a:pt x="45" y="177"/>
                    <a:pt x="46" y="176"/>
                    <a:pt x="47" y="177"/>
                  </a:cubicBezTo>
                  <a:cubicBezTo>
                    <a:pt x="47" y="178"/>
                    <a:pt x="46" y="178"/>
                    <a:pt x="45" y="179"/>
                  </a:cubicBezTo>
                  <a:cubicBezTo>
                    <a:pt x="46" y="181"/>
                    <a:pt x="47" y="179"/>
                    <a:pt x="48" y="181"/>
                  </a:cubicBezTo>
                  <a:cubicBezTo>
                    <a:pt x="49" y="180"/>
                    <a:pt x="47" y="180"/>
                    <a:pt x="47" y="179"/>
                  </a:cubicBezTo>
                  <a:cubicBezTo>
                    <a:pt x="48" y="179"/>
                    <a:pt x="49" y="179"/>
                    <a:pt x="49" y="179"/>
                  </a:cubicBezTo>
                  <a:cubicBezTo>
                    <a:pt x="48" y="178"/>
                    <a:pt x="49" y="177"/>
                    <a:pt x="50" y="176"/>
                  </a:cubicBezTo>
                  <a:cubicBezTo>
                    <a:pt x="50" y="175"/>
                    <a:pt x="50" y="176"/>
                    <a:pt x="50" y="175"/>
                  </a:cubicBezTo>
                  <a:cubicBezTo>
                    <a:pt x="52" y="176"/>
                    <a:pt x="50" y="177"/>
                    <a:pt x="51" y="177"/>
                  </a:cubicBezTo>
                  <a:cubicBezTo>
                    <a:pt x="52" y="175"/>
                    <a:pt x="59" y="178"/>
                    <a:pt x="58" y="180"/>
                  </a:cubicBezTo>
                  <a:cubicBezTo>
                    <a:pt x="59" y="179"/>
                    <a:pt x="60" y="180"/>
                    <a:pt x="60" y="179"/>
                  </a:cubicBezTo>
                  <a:cubicBezTo>
                    <a:pt x="61" y="180"/>
                    <a:pt x="60" y="181"/>
                    <a:pt x="61" y="182"/>
                  </a:cubicBezTo>
                  <a:cubicBezTo>
                    <a:pt x="60" y="181"/>
                    <a:pt x="58" y="183"/>
                    <a:pt x="57" y="182"/>
                  </a:cubicBezTo>
                  <a:cubicBezTo>
                    <a:pt x="57" y="183"/>
                    <a:pt x="61" y="184"/>
                    <a:pt x="63" y="184"/>
                  </a:cubicBezTo>
                  <a:cubicBezTo>
                    <a:pt x="63" y="184"/>
                    <a:pt x="62" y="185"/>
                    <a:pt x="63" y="186"/>
                  </a:cubicBezTo>
                  <a:cubicBezTo>
                    <a:pt x="64" y="185"/>
                    <a:pt x="66" y="184"/>
                    <a:pt x="67" y="186"/>
                  </a:cubicBezTo>
                  <a:cubicBezTo>
                    <a:pt x="68" y="184"/>
                    <a:pt x="69" y="184"/>
                    <a:pt x="68" y="182"/>
                  </a:cubicBezTo>
                  <a:cubicBezTo>
                    <a:pt x="69" y="184"/>
                    <a:pt x="70" y="182"/>
                    <a:pt x="72" y="184"/>
                  </a:cubicBezTo>
                  <a:cubicBezTo>
                    <a:pt x="71" y="181"/>
                    <a:pt x="74" y="183"/>
                    <a:pt x="74" y="181"/>
                  </a:cubicBezTo>
                  <a:cubicBezTo>
                    <a:pt x="76" y="182"/>
                    <a:pt x="73" y="183"/>
                    <a:pt x="74" y="184"/>
                  </a:cubicBezTo>
                  <a:cubicBezTo>
                    <a:pt x="75" y="183"/>
                    <a:pt x="76" y="183"/>
                    <a:pt x="77" y="183"/>
                  </a:cubicBezTo>
                  <a:cubicBezTo>
                    <a:pt x="77" y="184"/>
                    <a:pt x="77" y="185"/>
                    <a:pt x="76" y="186"/>
                  </a:cubicBezTo>
                  <a:cubicBezTo>
                    <a:pt x="73" y="186"/>
                    <a:pt x="71" y="185"/>
                    <a:pt x="68" y="186"/>
                  </a:cubicBezTo>
                  <a:cubicBezTo>
                    <a:pt x="69" y="188"/>
                    <a:pt x="70" y="186"/>
                    <a:pt x="70" y="187"/>
                  </a:cubicBezTo>
                  <a:cubicBezTo>
                    <a:pt x="74" y="184"/>
                    <a:pt x="77" y="190"/>
                    <a:pt x="82" y="188"/>
                  </a:cubicBezTo>
                  <a:cubicBezTo>
                    <a:pt x="85" y="191"/>
                    <a:pt x="92" y="188"/>
                    <a:pt x="93" y="192"/>
                  </a:cubicBezTo>
                  <a:cubicBezTo>
                    <a:pt x="95" y="193"/>
                    <a:pt x="96" y="193"/>
                    <a:pt x="97" y="193"/>
                  </a:cubicBezTo>
                  <a:cubicBezTo>
                    <a:pt x="98" y="191"/>
                    <a:pt x="100" y="193"/>
                    <a:pt x="101" y="192"/>
                  </a:cubicBezTo>
                  <a:cubicBezTo>
                    <a:pt x="101" y="193"/>
                    <a:pt x="101" y="193"/>
                    <a:pt x="101" y="194"/>
                  </a:cubicBezTo>
                  <a:cubicBezTo>
                    <a:pt x="101" y="192"/>
                    <a:pt x="104" y="192"/>
                    <a:pt x="103" y="194"/>
                  </a:cubicBezTo>
                  <a:cubicBezTo>
                    <a:pt x="107" y="192"/>
                    <a:pt x="110" y="195"/>
                    <a:pt x="113" y="194"/>
                  </a:cubicBezTo>
                  <a:cubicBezTo>
                    <a:pt x="112" y="193"/>
                    <a:pt x="114" y="192"/>
                    <a:pt x="114" y="192"/>
                  </a:cubicBezTo>
                  <a:cubicBezTo>
                    <a:pt x="115" y="193"/>
                    <a:pt x="113" y="193"/>
                    <a:pt x="113" y="194"/>
                  </a:cubicBezTo>
                  <a:cubicBezTo>
                    <a:pt x="116" y="196"/>
                    <a:pt x="119" y="194"/>
                    <a:pt x="121" y="194"/>
                  </a:cubicBezTo>
                  <a:cubicBezTo>
                    <a:pt x="121" y="197"/>
                    <a:pt x="124" y="197"/>
                    <a:pt x="125" y="195"/>
                  </a:cubicBezTo>
                  <a:cubicBezTo>
                    <a:pt x="126" y="197"/>
                    <a:pt x="126" y="196"/>
                    <a:pt x="127" y="197"/>
                  </a:cubicBezTo>
                  <a:cubicBezTo>
                    <a:pt x="128" y="193"/>
                    <a:pt x="134" y="199"/>
                    <a:pt x="138" y="196"/>
                  </a:cubicBezTo>
                  <a:cubicBezTo>
                    <a:pt x="140" y="200"/>
                    <a:pt x="145" y="193"/>
                    <a:pt x="147" y="197"/>
                  </a:cubicBezTo>
                  <a:cubicBezTo>
                    <a:pt x="146" y="197"/>
                    <a:pt x="145" y="197"/>
                    <a:pt x="144" y="198"/>
                  </a:cubicBezTo>
                  <a:cubicBezTo>
                    <a:pt x="145" y="199"/>
                    <a:pt x="148" y="197"/>
                    <a:pt x="150" y="198"/>
                  </a:cubicBezTo>
                  <a:cubicBezTo>
                    <a:pt x="151" y="198"/>
                    <a:pt x="154" y="200"/>
                    <a:pt x="154" y="198"/>
                  </a:cubicBezTo>
                  <a:cubicBezTo>
                    <a:pt x="155" y="197"/>
                    <a:pt x="155" y="199"/>
                    <a:pt x="156" y="200"/>
                  </a:cubicBezTo>
                  <a:cubicBezTo>
                    <a:pt x="158" y="198"/>
                    <a:pt x="160" y="200"/>
                    <a:pt x="162" y="198"/>
                  </a:cubicBezTo>
                  <a:cubicBezTo>
                    <a:pt x="164" y="199"/>
                    <a:pt x="170" y="199"/>
                    <a:pt x="173" y="199"/>
                  </a:cubicBezTo>
                  <a:cubicBezTo>
                    <a:pt x="222" y="204"/>
                    <a:pt x="271" y="202"/>
                    <a:pt x="318" y="197"/>
                  </a:cubicBezTo>
                  <a:cubicBezTo>
                    <a:pt x="366" y="192"/>
                    <a:pt x="413" y="184"/>
                    <a:pt x="459" y="177"/>
                  </a:cubicBezTo>
                  <a:cubicBezTo>
                    <a:pt x="459" y="178"/>
                    <a:pt x="459" y="179"/>
                    <a:pt x="458" y="180"/>
                  </a:cubicBezTo>
                  <a:cubicBezTo>
                    <a:pt x="451" y="178"/>
                    <a:pt x="445" y="183"/>
                    <a:pt x="438" y="182"/>
                  </a:cubicBezTo>
                  <a:cubicBezTo>
                    <a:pt x="437" y="183"/>
                    <a:pt x="437" y="183"/>
                    <a:pt x="436" y="184"/>
                  </a:cubicBezTo>
                  <a:cubicBezTo>
                    <a:pt x="435" y="183"/>
                    <a:pt x="436" y="183"/>
                    <a:pt x="437" y="183"/>
                  </a:cubicBezTo>
                  <a:cubicBezTo>
                    <a:pt x="435" y="182"/>
                    <a:pt x="435" y="184"/>
                    <a:pt x="433" y="183"/>
                  </a:cubicBezTo>
                  <a:cubicBezTo>
                    <a:pt x="432" y="184"/>
                    <a:pt x="434" y="185"/>
                    <a:pt x="433" y="186"/>
                  </a:cubicBezTo>
                  <a:cubicBezTo>
                    <a:pt x="430" y="183"/>
                    <a:pt x="425" y="184"/>
                    <a:pt x="421" y="186"/>
                  </a:cubicBezTo>
                  <a:cubicBezTo>
                    <a:pt x="418" y="186"/>
                    <a:pt x="415" y="186"/>
                    <a:pt x="412" y="188"/>
                  </a:cubicBezTo>
                  <a:cubicBezTo>
                    <a:pt x="412" y="188"/>
                    <a:pt x="411" y="187"/>
                    <a:pt x="412" y="187"/>
                  </a:cubicBezTo>
                  <a:cubicBezTo>
                    <a:pt x="407" y="189"/>
                    <a:pt x="400" y="188"/>
                    <a:pt x="397" y="191"/>
                  </a:cubicBezTo>
                  <a:cubicBezTo>
                    <a:pt x="396" y="190"/>
                    <a:pt x="397" y="189"/>
                    <a:pt x="396" y="189"/>
                  </a:cubicBezTo>
                  <a:cubicBezTo>
                    <a:pt x="395" y="190"/>
                    <a:pt x="396" y="190"/>
                    <a:pt x="396" y="191"/>
                  </a:cubicBezTo>
                  <a:cubicBezTo>
                    <a:pt x="390" y="189"/>
                    <a:pt x="385" y="194"/>
                    <a:pt x="378" y="192"/>
                  </a:cubicBezTo>
                  <a:cubicBezTo>
                    <a:pt x="378" y="194"/>
                    <a:pt x="375" y="193"/>
                    <a:pt x="373" y="193"/>
                  </a:cubicBezTo>
                  <a:cubicBezTo>
                    <a:pt x="371" y="193"/>
                    <a:pt x="369" y="196"/>
                    <a:pt x="368" y="194"/>
                  </a:cubicBezTo>
                  <a:cubicBezTo>
                    <a:pt x="365" y="196"/>
                    <a:pt x="363" y="196"/>
                    <a:pt x="361" y="194"/>
                  </a:cubicBezTo>
                  <a:cubicBezTo>
                    <a:pt x="360" y="195"/>
                    <a:pt x="362" y="196"/>
                    <a:pt x="360" y="197"/>
                  </a:cubicBezTo>
                  <a:cubicBezTo>
                    <a:pt x="360" y="197"/>
                    <a:pt x="359" y="196"/>
                    <a:pt x="359" y="195"/>
                  </a:cubicBezTo>
                  <a:cubicBezTo>
                    <a:pt x="358" y="197"/>
                    <a:pt x="356" y="196"/>
                    <a:pt x="355" y="197"/>
                  </a:cubicBezTo>
                  <a:cubicBezTo>
                    <a:pt x="354" y="197"/>
                    <a:pt x="354" y="196"/>
                    <a:pt x="355" y="196"/>
                  </a:cubicBezTo>
                  <a:cubicBezTo>
                    <a:pt x="353" y="198"/>
                    <a:pt x="351" y="197"/>
                    <a:pt x="349" y="198"/>
                  </a:cubicBezTo>
                  <a:cubicBezTo>
                    <a:pt x="349" y="195"/>
                    <a:pt x="349" y="197"/>
                    <a:pt x="347" y="196"/>
                  </a:cubicBezTo>
                  <a:cubicBezTo>
                    <a:pt x="347" y="197"/>
                    <a:pt x="347" y="198"/>
                    <a:pt x="346" y="198"/>
                  </a:cubicBezTo>
                  <a:cubicBezTo>
                    <a:pt x="346" y="198"/>
                    <a:pt x="345" y="197"/>
                    <a:pt x="345" y="197"/>
                  </a:cubicBezTo>
                  <a:cubicBezTo>
                    <a:pt x="344" y="199"/>
                    <a:pt x="341" y="196"/>
                    <a:pt x="338" y="199"/>
                  </a:cubicBezTo>
                  <a:cubicBezTo>
                    <a:pt x="338" y="199"/>
                    <a:pt x="338" y="198"/>
                    <a:pt x="338" y="197"/>
                  </a:cubicBezTo>
                  <a:cubicBezTo>
                    <a:pt x="335" y="199"/>
                    <a:pt x="327" y="199"/>
                    <a:pt x="326" y="200"/>
                  </a:cubicBezTo>
                  <a:cubicBezTo>
                    <a:pt x="325" y="201"/>
                    <a:pt x="323" y="199"/>
                    <a:pt x="321" y="201"/>
                  </a:cubicBezTo>
                  <a:cubicBezTo>
                    <a:pt x="319" y="200"/>
                    <a:pt x="317" y="199"/>
                    <a:pt x="316" y="201"/>
                  </a:cubicBezTo>
                  <a:cubicBezTo>
                    <a:pt x="305" y="201"/>
                    <a:pt x="296" y="203"/>
                    <a:pt x="284" y="203"/>
                  </a:cubicBezTo>
                  <a:cubicBezTo>
                    <a:pt x="284" y="203"/>
                    <a:pt x="284" y="204"/>
                    <a:pt x="284" y="204"/>
                  </a:cubicBezTo>
                  <a:cubicBezTo>
                    <a:pt x="283" y="203"/>
                    <a:pt x="283" y="204"/>
                    <a:pt x="281" y="203"/>
                  </a:cubicBezTo>
                  <a:cubicBezTo>
                    <a:pt x="276" y="206"/>
                    <a:pt x="267" y="202"/>
                    <a:pt x="260" y="206"/>
                  </a:cubicBezTo>
                  <a:cubicBezTo>
                    <a:pt x="260" y="205"/>
                    <a:pt x="260" y="205"/>
                    <a:pt x="259" y="204"/>
                  </a:cubicBezTo>
                  <a:cubicBezTo>
                    <a:pt x="257" y="205"/>
                    <a:pt x="254" y="206"/>
                    <a:pt x="251" y="205"/>
                  </a:cubicBezTo>
                  <a:cubicBezTo>
                    <a:pt x="252" y="206"/>
                    <a:pt x="252" y="209"/>
                    <a:pt x="250" y="210"/>
                  </a:cubicBezTo>
                  <a:cubicBezTo>
                    <a:pt x="249" y="209"/>
                    <a:pt x="250" y="208"/>
                    <a:pt x="248" y="207"/>
                  </a:cubicBezTo>
                  <a:cubicBezTo>
                    <a:pt x="248" y="206"/>
                    <a:pt x="249" y="205"/>
                    <a:pt x="250" y="206"/>
                  </a:cubicBezTo>
                  <a:cubicBezTo>
                    <a:pt x="251" y="204"/>
                    <a:pt x="248" y="204"/>
                    <a:pt x="248" y="206"/>
                  </a:cubicBezTo>
                  <a:cubicBezTo>
                    <a:pt x="244" y="203"/>
                    <a:pt x="241" y="207"/>
                    <a:pt x="237" y="205"/>
                  </a:cubicBezTo>
                  <a:cubicBezTo>
                    <a:pt x="237" y="207"/>
                    <a:pt x="234" y="206"/>
                    <a:pt x="232" y="204"/>
                  </a:cubicBezTo>
                  <a:cubicBezTo>
                    <a:pt x="232" y="205"/>
                    <a:pt x="232" y="205"/>
                    <a:pt x="232" y="206"/>
                  </a:cubicBezTo>
                  <a:cubicBezTo>
                    <a:pt x="229" y="205"/>
                    <a:pt x="226" y="206"/>
                    <a:pt x="223" y="205"/>
                  </a:cubicBezTo>
                  <a:cubicBezTo>
                    <a:pt x="222" y="205"/>
                    <a:pt x="223" y="206"/>
                    <a:pt x="222" y="206"/>
                  </a:cubicBezTo>
                  <a:cubicBezTo>
                    <a:pt x="218" y="205"/>
                    <a:pt x="211" y="208"/>
                    <a:pt x="208" y="205"/>
                  </a:cubicBezTo>
                  <a:cubicBezTo>
                    <a:pt x="207" y="205"/>
                    <a:pt x="208" y="205"/>
                    <a:pt x="208" y="206"/>
                  </a:cubicBezTo>
                  <a:cubicBezTo>
                    <a:pt x="203" y="205"/>
                    <a:pt x="197" y="207"/>
                    <a:pt x="192" y="204"/>
                  </a:cubicBezTo>
                  <a:cubicBezTo>
                    <a:pt x="189" y="206"/>
                    <a:pt x="182" y="205"/>
                    <a:pt x="178" y="204"/>
                  </a:cubicBezTo>
                  <a:cubicBezTo>
                    <a:pt x="177" y="205"/>
                    <a:pt x="178" y="206"/>
                    <a:pt x="177" y="207"/>
                  </a:cubicBezTo>
                  <a:cubicBezTo>
                    <a:pt x="176" y="207"/>
                    <a:pt x="176" y="207"/>
                    <a:pt x="176" y="207"/>
                  </a:cubicBezTo>
                  <a:cubicBezTo>
                    <a:pt x="177" y="203"/>
                    <a:pt x="172" y="205"/>
                    <a:pt x="170" y="204"/>
                  </a:cubicBezTo>
                  <a:cubicBezTo>
                    <a:pt x="170" y="206"/>
                    <a:pt x="172" y="204"/>
                    <a:pt x="172" y="205"/>
                  </a:cubicBezTo>
                  <a:cubicBezTo>
                    <a:pt x="173" y="207"/>
                    <a:pt x="171" y="207"/>
                    <a:pt x="170" y="207"/>
                  </a:cubicBezTo>
                  <a:cubicBezTo>
                    <a:pt x="169" y="202"/>
                    <a:pt x="165" y="205"/>
                    <a:pt x="162" y="203"/>
                  </a:cubicBezTo>
                  <a:cubicBezTo>
                    <a:pt x="161" y="204"/>
                    <a:pt x="162" y="205"/>
                    <a:pt x="161" y="206"/>
                  </a:cubicBezTo>
                  <a:cubicBezTo>
                    <a:pt x="160" y="206"/>
                    <a:pt x="160" y="205"/>
                    <a:pt x="160" y="205"/>
                  </a:cubicBezTo>
                  <a:cubicBezTo>
                    <a:pt x="159" y="205"/>
                    <a:pt x="160" y="204"/>
                    <a:pt x="161" y="204"/>
                  </a:cubicBezTo>
                  <a:cubicBezTo>
                    <a:pt x="160" y="203"/>
                    <a:pt x="159" y="203"/>
                    <a:pt x="158" y="204"/>
                  </a:cubicBezTo>
                  <a:cubicBezTo>
                    <a:pt x="158" y="205"/>
                    <a:pt x="159" y="205"/>
                    <a:pt x="158" y="206"/>
                  </a:cubicBezTo>
                  <a:cubicBezTo>
                    <a:pt x="159" y="207"/>
                    <a:pt x="159" y="206"/>
                    <a:pt x="160" y="207"/>
                  </a:cubicBezTo>
                  <a:cubicBezTo>
                    <a:pt x="159" y="208"/>
                    <a:pt x="158" y="206"/>
                    <a:pt x="157" y="208"/>
                  </a:cubicBezTo>
                  <a:cubicBezTo>
                    <a:pt x="156" y="206"/>
                    <a:pt x="155" y="207"/>
                    <a:pt x="154" y="207"/>
                  </a:cubicBezTo>
                  <a:cubicBezTo>
                    <a:pt x="154" y="205"/>
                    <a:pt x="156" y="207"/>
                    <a:pt x="156" y="206"/>
                  </a:cubicBezTo>
                  <a:cubicBezTo>
                    <a:pt x="155" y="203"/>
                    <a:pt x="157" y="205"/>
                    <a:pt x="158" y="204"/>
                  </a:cubicBezTo>
                  <a:cubicBezTo>
                    <a:pt x="155" y="202"/>
                    <a:pt x="155" y="204"/>
                    <a:pt x="153" y="203"/>
                  </a:cubicBezTo>
                  <a:cubicBezTo>
                    <a:pt x="152" y="203"/>
                    <a:pt x="154" y="204"/>
                    <a:pt x="153" y="205"/>
                  </a:cubicBezTo>
                  <a:cubicBezTo>
                    <a:pt x="153" y="205"/>
                    <a:pt x="153" y="204"/>
                    <a:pt x="152" y="204"/>
                  </a:cubicBezTo>
                  <a:cubicBezTo>
                    <a:pt x="152" y="205"/>
                    <a:pt x="152" y="206"/>
                    <a:pt x="153" y="206"/>
                  </a:cubicBezTo>
                  <a:cubicBezTo>
                    <a:pt x="151" y="208"/>
                    <a:pt x="150" y="207"/>
                    <a:pt x="149" y="209"/>
                  </a:cubicBezTo>
                  <a:cubicBezTo>
                    <a:pt x="148" y="208"/>
                    <a:pt x="147" y="208"/>
                    <a:pt x="147" y="206"/>
                  </a:cubicBezTo>
                  <a:cubicBezTo>
                    <a:pt x="146" y="206"/>
                    <a:pt x="145" y="209"/>
                    <a:pt x="144" y="208"/>
                  </a:cubicBezTo>
                  <a:cubicBezTo>
                    <a:pt x="143" y="207"/>
                    <a:pt x="145" y="207"/>
                    <a:pt x="145" y="206"/>
                  </a:cubicBezTo>
                  <a:cubicBezTo>
                    <a:pt x="144" y="205"/>
                    <a:pt x="143" y="207"/>
                    <a:pt x="143" y="208"/>
                  </a:cubicBezTo>
                  <a:cubicBezTo>
                    <a:pt x="142" y="209"/>
                    <a:pt x="142" y="206"/>
                    <a:pt x="141" y="207"/>
                  </a:cubicBezTo>
                  <a:cubicBezTo>
                    <a:pt x="140" y="207"/>
                    <a:pt x="141" y="206"/>
                    <a:pt x="140" y="205"/>
                  </a:cubicBezTo>
                  <a:cubicBezTo>
                    <a:pt x="139" y="208"/>
                    <a:pt x="134" y="208"/>
                    <a:pt x="134" y="206"/>
                  </a:cubicBezTo>
                  <a:cubicBezTo>
                    <a:pt x="133" y="206"/>
                    <a:pt x="132" y="205"/>
                    <a:pt x="130" y="207"/>
                  </a:cubicBezTo>
                  <a:cubicBezTo>
                    <a:pt x="129" y="204"/>
                    <a:pt x="126" y="207"/>
                    <a:pt x="126" y="204"/>
                  </a:cubicBezTo>
                  <a:cubicBezTo>
                    <a:pt x="124" y="208"/>
                    <a:pt x="121" y="202"/>
                    <a:pt x="118" y="205"/>
                  </a:cubicBezTo>
                  <a:cubicBezTo>
                    <a:pt x="115" y="204"/>
                    <a:pt x="113" y="205"/>
                    <a:pt x="111" y="203"/>
                  </a:cubicBezTo>
                  <a:cubicBezTo>
                    <a:pt x="110" y="202"/>
                    <a:pt x="112" y="203"/>
                    <a:pt x="111" y="202"/>
                  </a:cubicBezTo>
                  <a:cubicBezTo>
                    <a:pt x="107" y="205"/>
                    <a:pt x="103" y="200"/>
                    <a:pt x="99" y="202"/>
                  </a:cubicBezTo>
                  <a:cubicBezTo>
                    <a:pt x="99" y="203"/>
                    <a:pt x="100" y="202"/>
                    <a:pt x="100" y="203"/>
                  </a:cubicBezTo>
                  <a:cubicBezTo>
                    <a:pt x="101" y="203"/>
                    <a:pt x="100" y="204"/>
                    <a:pt x="100" y="204"/>
                  </a:cubicBezTo>
                  <a:cubicBezTo>
                    <a:pt x="99" y="204"/>
                    <a:pt x="97" y="202"/>
                    <a:pt x="95" y="202"/>
                  </a:cubicBezTo>
                  <a:cubicBezTo>
                    <a:pt x="95" y="203"/>
                    <a:pt x="96" y="203"/>
                    <a:pt x="96" y="203"/>
                  </a:cubicBezTo>
                  <a:cubicBezTo>
                    <a:pt x="96" y="204"/>
                    <a:pt x="95" y="203"/>
                    <a:pt x="94" y="204"/>
                  </a:cubicBezTo>
                  <a:cubicBezTo>
                    <a:pt x="94" y="203"/>
                    <a:pt x="94" y="203"/>
                    <a:pt x="93" y="203"/>
                  </a:cubicBezTo>
                  <a:cubicBezTo>
                    <a:pt x="91" y="206"/>
                    <a:pt x="88" y="201"/>
                    <a:pt x="86" y="203"/>
                  </a:cubicBezTo>
                  <a:cubicBezTo>
                    <a:pt x="85" y="202"/>
                    <a:pt x="85" y="201"/>
                    <a:pt x="86" y="201"/>
                  </a:cubicBezTo>
                  <a:cubicBezTo>
                    <a:pt x="85" y="199"/>
                    <a:pt x="84" y="200"/>
                    <a:pt x="84" y="200"/>
                  </a:cubicBezTo>
                  <a:cubicBezTo>
                    <a:pt x="83" y="200"/>
                    <a:pt x="84" y="201"/>
                    <a:pt x="84" y="201"/>
                  </a:cubicBezTo>
                  <a:cubicBezTo>
                    <a:pt x="84" y="203"/>
                    <a:pt x="83" y="202"/>
                    <a:pt x="82" y="203"/>
                  </a:cubicBezTo>
                  <a:cubicBezTo>
                    <a:pt x="82" y="202"/>
                    <a:pt x="82" y="201"/>
                    <a:pt x="83" y="201"/>
                  </a:cubicBezTo>
                  <a:cubicBezTo>
                    <a:pt x="81" y="202"/>
                    <a:pt x="79" y="200"/>
                    <a:pt x="77" y="200"/>
                  </a:cubicBezTo>
                  <a:cubicBezTo>
                    <a:pt x="76" y="200"/>
                    <a:pt x="77" y="199"/>
                    <a:pt x="76" y="198"/>
                  </a:cubicBezTo>
                  <a:cubicBezTo>
                    <a:pt x="75" y="202"/>
                    <a:pt x="69" y="199"/>
                    <a:pt x="67" y="200"/>
                  </a:cubicBezTo>
                  <a:cubicBezTo>
                    <a:pt x="66" y="198"/>
                    <a:pt x="64" y="199"/>
                    <a:pt x="66" y="197"/>
                  </a:cubicBezTo>
                  <a:cubicBezTo>
                    <a:pt x="64" y="197"/>
                    <a:pt x="64" y="198"/>
                    <a:pt x="64" y="199"/>
                  </a:cubicBezTo>
                  <a:cubicBezTo>
                    <a:pt x="63" y="199"/>
                    <a:pt x="63" y="195"/>
                    <a:pt x="61" y="197"/>
                  </a:cubicBezTo>
                  <a:cubicBezTo>
                    <a:pt x="61" y="198"/>
                    <a:pt x="62" y="197"/>
                    <a:pt x="63" y="198"/>
                  </a:cubicBezTo>
                  <a:cubicBezTo>
                    <a:pt x="62" y="198"/>
                    <a:pt x="62" y="198"/>
                    <a:pt x="62" y="199"/>
                  </a:cubicBezTo>
                  <a:cubicBezTo>
                    <a:pt x="59" y="198"/>
                    <a:pt x="57" y="196"/>
                    <a:pt x="53" y="198"/>
                  </a:cubicBezTo>
                  <a:cubicBezTo>
                    <a:pt x="54" y="196"/>
                    <a:pt x="53" y="196"/>
                    <a:pt x="53" y="194"/>
                  </a:cubicBezTo>
                  <a:cubicBezTo>
                    <a:pt x="52" y="195"/>
                    <a:pt x="53" y="196"/>
                    <a:pt x="53" y="198"/>
                  </a:cubicBezTo>
                  <a:cubicBezTo>
                    <a:pt x="51" y="200"/>
                    <a:pt x="50" y="195"/>
                    <a:pt x="48" y="198"/>
                  </a:cubicBezTo>
                  <a:cubicBezTo>
                    <a:pt x="47" y="196"/>
                    <a:pt x="49" y="195"/>
                    <a:pt x="48" y="194"/>
                  </a:cubicBezTo>
                  <a:cubicBezTo>
                    <a:pt x="47" y="195"/>
                    <a:pt x="48" y="196"/>
                    <a:pt x="47" y="197"/>
                  </a:cubicBezTo>
                  <a:cubicBezTo>
                    <a:pt x="46" y="198"/>
                    <a:pt x="46" y="196"/>
                    <a:pt x="45" y="196"/>
                  </a:cubicBezTo>
                  <a:cubicBezTo>
                    <a:pt x="45" y="196"/>
                    <a:pt x="46" y="195"/>
                    <a:pt x="47" y="195"/>
                  </a:cubicBezTo>
                  <a:cubicBezTo>
                    <a:pt x="46" y="194"/>
                    <a:pt x="44" y="195"/>
                    <a:pt x="44" y="196"/>
                  </a:cubicBezTo>
                  <a:cubicBezTo>
                    <a:pt x="42" y="194"/>
                    <a:pt x="42" y="196"/>
                    <a:pt x="41" y="193"/>
                  </a:cubicBezTo>
                  <a:cubicBezTo>
                    <a:pt x="39" y="194"/>
                    <a:pt x="39" y="194"/>
                    <a:pt x="37" y="193"/>
                  </a:cubicBezTo>
                  <a:cubicBezTo>
                    <a:pt x="37" y="193"/>
                    <a:pt x="38" y="194"/>
                    <a:pt x="36" y="195"/>
                  </a:cubicBezTo>
                  <a:cubicBezTo>
                    <a:pt x="37" y="197"/>
                    <a:pt x="37" y="197"/>
                    <a:pt x="37" y="197"/>
                  </a:cubicBezTo>
                  <a:cubicBezTo>
                    <a:pt x="38" y="197"/>
                    <a:pt x="38" y="195"/>
                    <a:pt x="39" y="197"/>
                  </a:cubicBezTo>
                  <a:cubicBezTo>
                    <a:pt x="40" y="197"/>
                    <a:pt x="39" y="196"/>
                    <a:pt x="39" y="196"/>
                  </a:cubicBezTo>
                  <a:cubicBezTo>
                    <a:pt x="41" y="196"/>
                    <a:pt x="47" y="196"/>
                    <a:pt x="45" y="200"/>
                  </a:cubicBezTo>
                  <a:cubicBezTo>
                    <a:pt x="46" y="200"/>
                    <a:pt x="47" y="199"/>
                    <a:pt x="47" y="198"/>
                  </a:cubicBezTo>
                  <a:cubicBezTo>
                    <a:pt x="48" y="200"/>
                    <a:pt x="47" y="201"/>
                    <a:pt x="46" y="201"/>
                  </a:cubicBezTo>
                  <a:cubicBezTo>
                    <a:pt x="47" y="202"/>
                    <a:pt x="50" y="202"/>
                    <a:pt x="49" y="200"/>
                  </a:cubicBezTo>
                  <a:cubicBezTo>
                    <a:pt x="50" y="200"/>
                    <a:pt x="51" y="202"/>
                    <a:pt x="52" y="200"/>
                  </a:cubicBezTo>
                  <a:cubicBezTo>
                    <a:pt x="53" y="201"/>
                    <a:pt x="51" y="201"/>
                    <a:pt x="51" y="202"/>
                  </a:cubicBezTo>
                  <a:cubicBezTo>
                    <a:pt x="52" y="204"/>
                    <a:pt x="56" y="201"/>
                    <a:pt x="54" y="204"/>
                  </a:cubicBezTo>
                  <a:cubicBezTo>
                    <a:pt x="55" y="205"/>
                    <a:pt x="56" y="203"/>
                    <a:pt x="55" y="203"/>
                  </a:cubicBezTo>
                  <a:cubicBezTo>
                    <a:pt x="56" y="203"/>
                    <a:pt x="57" y="203"/>
                    <a:pt x="58" y="204"/>
                  </a:cubicBezTo>
                  <a:cubicBezTo>
                    <a:pt x="59" y="204"/>
                    <a:pt x="58" y="203"/>
                    <a:pt x="59" y="203"/>
                  </a:cubicBezTo>
                  <a:cubicBezTo>
                    <a:pt x="60" y="202"/>
                    <a:pt x="60" y="203"/>
                    <a:pt x="61" y="203"/>
                  </a:cubicBezTo>
                  <a:cubicBezTo>
                    <a:pt x="61" y="203"/>
                    <a:pt x="61" y="204"/>
                    <a:pt x="60" y="204"/>
                  </a:cubicBezTo>
                  <a:cubicBezTo>
                    <a:pt x="63" y="203"/>
                    <a:pt x="66" y="204"/>
                    <a:pt x="68" y="205"/>
                  </a:cubicBezTo>
                  <a:cubicBezTo>
                    <a:pt x="69" y="206"/>
                    <a:pt x="67" y="205"/>
                    <a:pt x="67" y="206"/>
                  </a:cubicBezTo>
                  <a:cubicBezTo>
                    <a:pt x="68" y="207"/>
                    <a:pt x="69" y="206"/>
                    <a:pt x="69" y="207"/>
                  </a:cubicBezTo>
                  <a:cubicBezTo>
                    <a:pt x="68" y="208"/>
                    <a:pt x="67" y="208"/>
                    <a:pt x="66" y="206"/>
                  </a:cubicBezTo>
                  <a:cubicBezTo>
                    <a:pt x="65" y="209"/>
                    <a:pt x="62" y="205"/>
                    <a:pt x="60" y="207"/>
                  </a:cubicBezTo>
                  <a:cubicBezTo>
                    <a:pt x="64" y="208"/>
                    <a:pt x="67" y="208"/>
                    <a:pt x="70" y="209"/>
                  </a:cubicBezTo>
                  <a:cubicBezTo>
                    <a:pt x="71" y="207"/>
                    <a:pt x="70" y="208"/>
                    <a:pt x="69" y="207"/>
                  </a:cubicBezTo>
                  <a:cubicBezTo>
                    <a:pt x="71" y="205"/>
                    <a:pt x="71" y="210"/>
                    <a:pt x="73" y="209"/>
                  </a:cubicBezTo>
                  <a:cubicBezTo>
                    <a:pt x="73" y="208"/>
                    <a:pt x="72" y="208"/>
                    <a:pt x="71" y="208"/>
                  </a:cubicBezTo>
                  <a:cubicBezTo>
                    <a:pt x="72" y="206"/>
                    <a:pt x="73" y="208"/>
                    <a:pt x="74" y="207"/>
                  </a:cubicBezTo>
                  <a:cubicBezTo>
                    <a:pt x="75" y="207"/>
                    <a:pt x="74" y="208"/>
                    <a:pt x="73" y="208"/>
                  </a:cubicBezTo>
                  <a:cubicBezTo>
                    <a:pt x="74" y="208"/>
                    <a:pt x="75" y="208"/>
                    <a:pt x="75" y="209"/>
                  </a:cubicBezTo>
                  <a:cubicBezTo>
                    <a:pt x="76" y="206"/>
                    <a:pt x="81" y="208"/>
                    <a:pt x="83" y="209"/>
                  </a:cubicBezTo>
                  <a:cubicBezTo>
                    <a:pt x="83" y="211"/>
                    <a:pt x="82" y="208"/>
                    <a:pt x="81" y="210"/>
                  </a:cubicBezTo>
                  <a:cubicBezTo>
                    <a:pt x="85" y="209"/>
                    <a:pt x="89" y="210"/>
                    <a:pt x="93" y="211"/>
                  </a:cubicBezTo>
                  <a:cubicBezTo>
                    <a:pt x="94" y="212"/>
                    <a:pt x="93" y="212"/>
                    <a:pt x="92" y="213"/>
                  </a:cubicBezTo>
                  <a:cubicBezTo>
                    <a:pt x="93" y="215"/>
                    <a:pt x="95" y="212"/>
                    <a:pt x="94" y="211"/>
                  </a:cubicBezTo>
                  <a:cubicBezTo>
                    <a:pt x="96" y="211"/>
                    <a:pt x="94" y="213"/>
                    <a:pt x="96" y="214"/>
                  </a:cubicBezTo>
                  <a:cubicBezTo>
                    <a:pt x="98" y="214"/>
                    <a:pt x="95" y="212"/>
                    <a:pt x="96" y="212"/>
                  </a:cubicBezTo>
                  <a:cubicBezTo>
                    <a:pt x="98" y="212"/>
                    <a:pt x="101" y="210"/>
                    <a:pt x="103" y="213"/>
                  </a:cubicBezTo>
                  <a:cubicBezTo>
                    <a:pt x="104" y="210"/>
                    <a:pt x="105" y="212"/>
                    <a:pt x="107" y="211"/>
                  </a:cubicBezTo>
                  <a:cubicBezTo>
                    <a:pt x="108" y="212"/>
                    <a:pt x="107" y="212"/>
                    <a:pt x="108" y="213"/>
                  </a:cubicBezTo>
                  <a:cubicBezTo>
                    <a:pt x="110" y="212"/>
                    <a:pt x="112" y="212"/>
                    <a:pt x="114" y="212"/>
                  </a:cubicBezTo>
                  <a:cubicBezTo>
                    <a:pt x="114" y="214"/>
                    <a:pt x="112" y="213"/>
                    <a:pt x="112" y="213"/>
                  </a:cubicBezTo>
                  <a:cubicBezTo>
                    <a:pt x="113" y="215"/>
                    <a:pt x="115" y="214"/>
                    <a:pt x="117" y="212"/>
                  </a:cubicBezTo>
                  <a:cubicBezTo>
                    <a:pt x="118" y="213"/>
                    <a:pt x="116" y="214"/>
                    <a:pt x="117" y="215"/>
                  </a:cubicBezTo>
                  <a:cubicBezTo>
                    <a:pt x="117" y="216"/>
                    <a:pt x="115" y="215"/>
                    <a:pt x="115" y="216"/>
                  </a:cubicBezTo>
                  <a:cubicBezTo>
                    <a:pt x="119" y="217"/>
                    <a:pt x="122" y="216"/>
                    <a:pt x="125" y="214"/>
                  </a:cubicBezTo>
                  <a:cubicBezTo>
                    <a:pt x="126" y="215"/>
                    <a:pt x="124" y="216"/>
                    <a:pt x="125" y="217"/>
                  </a:cubicBezTo>
                  <a:cubicBezTo>
                    <a:pt x="128" y="217"/>
                    <a:pt x="131" y="217"/>
                    <a:pt x="134" y="219"/>
                  </a:cubicBezTo>
                  <a:cubicBezTo>
                    <a:pt x="136" y="217"/>
                    <a:pt x="137" y="219"/>
                    <a:pt x="138" y="219"/>
                  </a:cubicBezTo>
                  <a:cubicBezTo>
                    <a:pt x="139" y="219"/>
                    <a:pt x="138" y="218"/>
                    <a:pt x="139" y="217"/>
                  </a:cubicBezTo>
                  <a:cubicBezTo>
                    <a:pt x="141" y="220"/>
                    <a:pt x="146" y="216"/>
                    <a:pt x="147" y="219"/>
                  </a:cubicBezTo>
                  <a:cubicBezTo>
                    <a:pt x="150" y="219"/>
                    <a:pt x="155" y="221"/>
                    <a:pt x="158" y="219"/>
                  </a:cubicBezTo>
                  <a:cubicBezTo>
                    <a:pt x="160" y="221"/>
                    <a:pt x="162" y="219"/>
                    <a:pt x="164" y="222"/>
                  </a:cubicBezTo>
                  <a:cubicBezTo>
                    <a:pt x="165" y="220"/>
                    <a:pt x="166" y="222"/>
                    <a:pt x="168" y="220"/>
                  </a:cubicBezTo>
                  <a:cubicBezTo>
                    <a:pt x="169" y="220"/>
                    <a:pt x="168" y="221"/>
                    <a:pt x="169" y="222"/>
                  </a:cubicBezTo>
                  <a:cubicBezTo>
                    <a:pt x="176" y="222"/>
                    <a:pt x="182" y="221"/>
                    <a:pt x="189" y="223"/>
                  </a:cubicBezTo>
                  <a:cubicBezTo>
                    <a:pt x="189" y="222"/>
                    <a:pt x="190" y="221"/>
                    <a:pt x="189" y="221"/>
                  </a:cubicBezTo>
                  <a:cubicBezTo>
                    <a:pt x="195" y="223"/>
                    <a:pt x="200" y="224"/>
                    <a:pt x="206" y="222"/>
                  </a:cubicBezTo>
                  <a:cubicBezTo>
                    <a:pt x="207" y="221"/>
                    <a:pt x="209" y="224"/>
                    <a:pt x="210" y="223"/>
                  </a:cubicBezTo>
                  <a:cubicBezTo>
                    <a:pt x="210" y="223"/>
                    <a:pt x="210" y="223"/>
                    <a:pt x="210" y="222"/>
                  </a:cubicBezTo>
                  <a:cubicBezTo>
                    <a:pt x="212" y="223"/>
                    <a:pt x="214" y="224"/>
                    <a:pt x="216" y="222"/>
                  </a:cubicBezTo>
                  <a:cubicBezTo>
                    <a:pt x="218" y="224"/>
                    <a:pt x="218" y="224"/>
                    <a:pt x="218" y="224"/>
                  </a:cubicBezTo>
                  <a:cubicBezTo>
                    <a:pt x="224" y="222"/>
                    <a:pt x="230" y="223"/>
                    <a:pt x="236" y="224"/>
                  </a:cubicBezTo>
                  <a:cubicBezTo>
                    <a:pt x="236" y="224"/>
                    <a:pt x="236" y="223"/>
                    <a:pt x="236" y="223"/>
                  </a:cubicBezTo>
                  <a:cubicBezTo>
                    <a:pt x="247" y="224"/>
                    <a:pt x="257" y="222"/>
                    <a:pt x="267" y="222"/>
                  </a:cubicBezTo>
                  <a:cubicBezTo>
                    <a:pt x="268" y="220"/>
                    <a:pt x="276" y="222"/>
                    <a:pt x="280" y="222"/>
                  </a:cubicBezTo>
                  <a:cubicBezTo>
                    <a:pt x="282" y="221"/>
                    <a:pt x="284" y="220"/>
                    <a:pt x="286" y="222"/>
                  </a:cubicBezTo>
                  <a:cubicBezTo>
                    <a:pt x="287" y="220"/>
                    <a:pt x="287" y="220"/>
                    <a:pt x="287" y="220"/>
                  </a:cubicBezTo>
                  <a:cubicBezTo>
                    <a:pt x="288" y="223"/>
                    <a:pt x="291" y="219"/>
                    <a:pt x="293" y="221"/>
                  </a:cubicBezTo>
                  <a:cubicBezTo>
                    <a:pt x="297" y="219"/>
                    <a:pt x="305" y="221"/>
                    <a:pt x="310" y="219"/>
                  </a:cubicBezTo>
                  <a:cubicBezTo>
                    <a:pt x="311" y="220"/>
                    <a:pt x="311" y="220"/>
                    <a:pt x="311" y="220"/>
                  </a:cubicBezTo>
                  <a:cubicBezTo>
                    <a:pt x="319" y="217"/>
                    <a:pt x="326" y="219"/>
                    <a:pt x="333" y="216"/>
                  </a:cubicBezTo>
                  <a:cubicBezTo>
                    <a:pt x="337" y="218"/>
                    <a:pt x="340" y="214"/>
                    <a:pt x="343" y="216"/>
                  </a:cubicBezTo>
                  <a:cubicBezTo>
                    <a:pt x="345" y="214"/>
                    <a:pt x="347" y="216"/>
                    <a:pt x="348" y="214"/>
                  </a:cubicBezTo>
                  <a:cubicBezTo>
                    <a:pt x="354" y="215"/>
                    <a:pt x="359" y="214"/>
                    <a:pt x="364" y="213"/>
                  </a:cubicBezTo>
                  <a:cubicBezTo>
                    <a:pt x="376" y="212"/>
                    <a:pt x="387" y="208"/>
                    <a:pt x="399" y="208"/>
                  </a:cubicBezTo>
                  <a:cubicBezTo>
                    <a:pt x="400" y="206"/>
                    <a:pt x="400" y="206"/>
                    <a:pt x="400" y="206"/>
                  </a:cubicBezTo>
                  <a:cubicBezTo>
                    <a:pt x="400" y="206"/>
                    <a:pt x="400" y="207"/>
                    <a:pt x="400" y="207"/>
                  </a:cubicBezTo>
                  <a:cubicBezTo>
                    <a:pt x="406" y="206"/>
                    <a:pt x="411" y="205"/>
                    <a:pt x="417" y="203"/>
                  </a:cubicBezTo>
                  <a:cubicBezTo>
                    <a:pt x="418" y="205"/>
                    <a:pt x="418" y="205"/>
                    <a:pt x="418" y="205"/>
                  </a:cubicBezTo>
                  <a:cubicBezTo>
                    <a:pt x="419" y="204"/>
                    <a:pt x="418" y="202"/>
                    <a:pt x="420" y="203"/>
                  </a:cubicBezTo>
                  <a:cubicBezTo>
                    <a:pt x="420" y="204"/>
                    <a:pt x="419" y="204"/>
                    <a:pt x="419" y="204"/>
                  </a:cubicBezTo>
                  <a:cubicBezTo>
                    <a:pt x="420" y="205"/>
                    <a:pt x="421" y="204"/>
                    <a:pt x="421" y="203"/>
                  </a:cubicBezTo>
                  <a:cubicBezTo>
                    <a:pt x="432" y="202"/>
                    <a:pt x="443" y="200"/>
                    <a:pt x="454" y="198"/>
                  </a:cubicBezTo>
                  <a:cubicBezTo>
                    <a:pt x="465" y="196"/>
                    <a:pt x="476" y="194"/>
                    <a:pt x="487" y="192"/>
                  </a:cubicBezTo>
                  <a:cubicBezTo>
                    <a:pt x="509" y="187"/>
                    <a:pt x="530" y="182"/>
                    <a:pt x="552" y="178"/>
                  </a:cubicBezTo>
                  <a:cubicBezTo>
                    <a:pt x="553" y="177"/>
                    <a:pt x="553" y="177"/>
                    <a:pt x="553" y="177"/>
                  </a:cubicBezTo>
                  <a:cubicBezTo>
                    <a:pt x="559" y="177"/>
                    <a:pt x="564" y="174"/>
                    <a:pt x="570" y="175"/>
                  </a:cubicBezTo>
                  <a:cubicBezTo>
                    <a:pt x="571" y="174"/>
                    <a:pt x="572" y="172"/>
                    <a:pt x="572" y="174"/>
                  </a:cubicBezTo>
                  <a:cubicBezTo>
                    <a:pt x="573" y="173"/>
                    <a:pt x="575" y="172"/>
                    <a:pt x="577" y="173"/>
                  </a:cubicBezTo>
                  <a:cubicBezTo>
                    <a:pt x="578" y="172"/>
                    <a:pt x="578" y="172"/>
                    <a:pt x="578" y="172"/>
                  </a:cubicBezTo>
                  <a:cubicBezTo>
                    <a:pt x="580" y="172"/>
                    <a:pt x="582" y="172"/>
                    <a:pt x="584" y="170"/>
                  </a:cubicBezTo>
                  <a:cubicBezTo>
                    <a:pt x="594" y="171"/>
                    <a:pt x="604" y="166"/>
                    <a:pt x="614" y="168"/>
                  </a:cubicBezTo>
                  <a:cubicBezTo>
                    <a:pt x="615" y="167"/>
                    <a:pt x="615" y="167"/>
                    <a:pt x="615" y="167"/>
                  </a:cubicBezTo>
                  <a:cubicBezTo>
                    <a:pt x="617" y="168"/>
                    <a:pt x="620" y="168"/>
                    <a:pt x="621" y="166"/>
                  </a:cubicBezTo>
                  <a:cubicBezTo>
                    <a:pt x="621" y="167"/>
                    <a:pt x="621" y="167"/>
                    <a:pt x="622" y="168"/>
                  </a:cubicBezTo>
                  <a:cubicBezTo>
                    <a:pt x="622" y="165"/>
                    <a:pt x="623" y="167"/>
                    <a:pt x="624" y="167"/>
                  </a:cubicBezTo>
                  <a:cubicBezTo>
                    <a:pt x="627" y="165"/>
                    <a:pt x="630" y="165"/>
                    <a:pt x="633" y="165"/>
                  </a:cubicBezTo>
                  <a:cubicBezTo>
                    <a:pt x="634" y="165"/>
                    <a:pt x="634" y="166"/>
                    <a:pt x="634" y="167"/>
                  </a:cubicBezTo>
                  <a:cubicBezTo>
                    <a:pt x="634" y="167"/>
                    <a:pt x="634" y="164"/>
                    <a:pt x="636" y="166"/>
                  </a:cubicBezTo>
                  <a:cubicBezTo>
                    <a:pt x="636" y="165"/>
                    <a:pt x="636" y="165"/>
                    <a:pt x="636" y="165"/>
                  </a:cubicBezTo>
                  <a:cubicBezTo>
                    <a:pt x="636" y="164"/>
                    <a:pt x="637" y="165"/>
                    <a:pt x="638" y="163"/>
                  </a:cubicBezTo>
                  <a:cubicBezTo>
                    <a:pt x="639" y="164"/>
                    <a:pt x="638" y="164"/>
                    <a:pt x="638" y="165"/>
                  </a:cubicBezTo>
                  <a:cubicBezTo>
                    <a:pt x="639" y="164"/>
                    <a:pt x="641" y="163"/>
                    <a:pt x="642" y="163"/>
                  </a:cubicBezTo>
                  <a:cubicBezTo>
                    <a:pt x="643" y="164"/>
                    <a:pt x="642" y="164"/>
                    <a:pt x="641" y="165"/>
                  </a:cubicBezTo>
                  <a:cubicBezTo>
                    <a:pt x="644" y="163"/>
                    <a:pt x="647" y="162"/>
                    <a:pt x="651" y="160"/>
                  </a:cubicBezTo>
                  <a:cubicBezTo>
                    <a:pt x="652" y="162"/>
                    <a:pt x="652" y="162"/>
                    <a:pt x="652" y="162"/>
                  </a:cubicBezTo>
                  <a:cubicBezTo>
                    <a:pt x="652" y="164"/>
                    <a:pt x="653" y="161"/>
                    <a:pt x="651" y="161"/>
                  </a:cubicBezTo>
                  <a:cubicBezTo>
                    <a:pt x="653" y="159"/>
                    <a:pt x="654" y="159"/>
                    <a:pt x="656" y="158"/>
                  </a:cubicBezTo>
                  <a:cubicBezTo>
                    <a:pt x="657" y="159"/>
                    <a:pt x="659" y="159"/>
                    <a:pt x="657" y="160"/>
                  </a:cubicBezTo>
                  <a:cubicBezTo>
                    <a:pt x="658" y="160"/>
                    <a:pt x="658" y="158"/>
                    <a:pt x="660" y="160"/>
                  </a:cubicBezTo>
                  <a:cubicBezTo>
                    <a:pt x="661" y="158"/>
                    <a:pt x="659" y="159"/>
                    <a:pt x="659" y="158"/>
                  </a:cubicBezTo>
                  <a:cubicBezTo>
                    <a:pt x="661" y="156"/>
                    <a:pt x="663" y="158"/>
                    <a:pt x="665" y="156"/>
                  </a:cubicBezTo>
                  <a:cubicBezTo>
                    <a:pt x="665" y="156"/>
                    <a:pt x="665" y="157"/>
                    <a:pt x="664" y="157"/>
                  </a:cubicBezTo>
                  <a:cubicBezTo>
                    <a:pt x="665" y="158"/>
                    <a:pt x="665" y="156"/>
                    <a:pt x="666" y="158"/>
                  </a:cubicBezTo>
                  <a:cubicBezTo>
                    <a:pt x="665" y="156"/>
                    <a:pt x="667" y="157"/>
                    <a:pt x="668" y="155"/>
                  </a:cubicBezTo>
                  <a:cubicBezTo>
                    <a:pt x="673" y="158"/>
                    <a:pt x="678" y="150"/>
                    <a:pt x="682" y="154"/>
                  </a:cubicBezTo>
                  <a:cubicBezTo>
                    <a:pt x="683" y="151"/>
                    <a:pt x="686" y="151"/>
                    <a:pt x="688" y="150"/>
                  </a:cubicBezTo>
                  <a:cubicBezTo>
                    <a:pt x="688" y="152"/>
                    <a:pt x="685" y="151"/>
                    <a:pt x="684" y="152"/>
                  </a:cubicBezTo>
                  <a:cubicBezTo>
                    <a:pt x="685" y="153"/>
                    <a:pt x="685" y="153"/>
                    <a:pt x="686" y="153"/>
                  </a:cubicBezTo>
                  <a:cubicBezTo>
                    <a:pt x="684" y="154"/>
                    <a:pt x="683" y="156"/>
                    <a:pt x="681" y="157"/>
                  </a:cubicBezTo>
                  <a:cubicBezTo>
                    <a:pt x="681" y="154"/>
                    <a:pt x="677" y="157"/>
                    <a:pt x="676" y="158"/>
                  </a:cubicBezTo>
                  <a:cubicBezTo>
                    <a:pt x="680" y="159"/>
                    <a:pt x="685" y="158"/>
                    <a:pt x="688" y="155"/>
                  </a:cubicBezTo>
                  <a:cubicBezTo>
                    <a:pt x="688" y="155"/>
                    <a:pt x="687" y="156"/>
                    <a:pt x="687" y="156"/>
                  </a:cubicBezTo>
                  <a:cubicBezTo>
                    <a:pt x="688" y="156"/>
                    <a:pt x="692" y="156"/>
                    <a:pt x="692" y="152"/>
                  </a:cubicBezTo>
                  <a:cubicBezTo>
                    <a:pt x="693" y="152"/>
                    <a:pt x="693" y="154"/>
                    <a:pt x="693" y="154"/>
                  </a:cubicBezTo>
                  <a:cubicBezTo>
                    <a:pt x="696" y="152"/>
                    <a:pt x="698" y="152"/>
                    <a:pt x="702" y="149"/>
                  </a:cubicBezTo>
                  <a:cubicBezTo>
                    <a:pt x="706" y="149"/>
                    <a:pt x="710" y="148"/>
                    <a:pt x="714" y="144"/>
                  </a:cubicBezTo>
                  <a:cubicBezTo>
                    <a:pt x="717" y="145"/>
                    <a:pt x="721" y="143"/>
                    <a:pt x="722" y="140"/>
                  </a:cubicBezTo>
                  <a:cubicBezTo>
                    <a:pt x="728" y="141"/>
                    <a:pt x="737" y="132"/>
                    <a:pt x="744" y="136"/>
                  </a:cubicBezTo>
                  <a:cubicBezTo>
                    <a:pt x="742" y="132"/>
                    <a:pt x="748" y="134"/>
                    <a:pt x="747" y="130"/>
                  </a:cubicBezTo>
                  <a:cubicBezTo>
                    <a:pt x="749" y="130"/>
                    <a:pt x="750" y="126"/>
                    <a:pt x="752" y="128"/>
                  </a:cubicBezTo>
                  <a:cubicBezTo>
                    <a:pt x="758" y="124"/>
                    <a:pt x="763" y="123"/>
                    <a:pt x="770" y="126"/>
                  </a:cubicBezTo>
                  <a:cubicBezTo>
                    <a:pt x="770" y="125"/>
                    <a:pt x="771" y="123"/>
                    <a:pt x="771" y="122"/>
                  </a:cubicBezTo>
                  <a:cubicBezTo>
                    <a:pt x="771" y="122"/>
                    <a:pt x="772" y="122"/>
                    <a:pt x="773" y="124"/>
                  </a:cubicBezTo>
                  <a:cubicBezTo>
                    <a:pt x="774" y="122"/>
                    <a:pt x="775" y="123"/>
                    <a:pt x="776" y="122"/>
                  </a:cubicBezTo>
                  <a:cubicBezTo>
                    <a:pt x="776" y="120"/>
                    <a:pt x="777" y="121"/>
                    <a:pt x="777" y="119"/>
                  </a:cubicBezTo>
                  <a:cubicBezTo>
                    <a:pt x="777" y="118"/>
                    <a:pt x="776" y="120"/>
                    <a:pt x="776" y="119"/>
                  </a:cubicBezTo>
                  <a:cubicBezTo>
                    <a:pt x="779" y="116"/>
                    <a:pt x="785" y="116"/>
                    <a:pt x="790" y="119"/>
                  </a:cubicBezTo>
                  <a:cubicBezTo>
                    <a:pt x="790" y="116"/>
                    <a:pt x="792" y="115"/>
                    <a:pt x="794" y="116"/>
                  </a:cubicBezTo>
                  <a:cubicBezTo>
                    <a:pt x="797" y="110"/>
                    <a:pt x="801" y="107"/>
                    <a:pt x="805" y="105"/>
                  </a:cubicBezTo>
                  <a:cubicBezTo>
                    <a:pt x="807" y="107"/>
                    <a:pt x="807" y="107"/>
                    <a:pt x="807" y="107"/>
                  </a:cubicBezTo>
                  <a:cubicBezTo>
                    <a:pt x="807" y="105"/>
                    <a:pt x="810" y="105"/>
                    <a:pt x="811" y="103"/>
                  </a:cubicBezTo>
                  <a:cubicBezTo>
                    <a:pt x="811" y="104"/>
                    <a:pt x="811" y="104"/>
                    <a:pt x="811" y="105"/>
                  </a:cubicBezTo>
                  <a:cubicBezTo>
                    <a:pt x="815" y="103"/>
                    <a:pt x="818" y="102"/>
                    <a:pt x="821" y="99"/>
                  </a:cubicBezTo>
                  <a:cubicBezTo>
                    <a:pt x="826" y="98"/>
                    <a:pt x="831" y="96"/>
                    <a:pt x="834" y="92"/>
                  </a:cubicBezTo>
                  <a:cubicBezTo>
                    <a:pt x="837" y="92"/>
                    <a:pt x="842" y="87"/>
                    <a:pt x="844" y="85"/>
                  </a:cubicBezTo>
                  <a:cubicBezTo>
                    <a:pt x="847" y="82"/>
                    <a:pt x="850" y="79"/>
                    <a:pt x="853" y="75"/>
                  </a:cubicBezTo>
                  <a:cubicBezTo>
                    <a:pt x="852" y="75"/>
                    <a:pt x="851" y="74"/>
                    <a:pt x="851" y="73"/>
                  </a:cubicBezTo>
                  <a:cubicBezTo>
                    <a:pt x="851" y="72"/>
                    <a:pt x="852" y="73"/>
                    <a:pt x="853" y="72"/>
                  </a:cubicBezTo>
                  <a:cubicBezTo>
                    <a:pt x="851" y="71"/>
                    <a:pt x="851" y="73"/>
                    <a:pt x="850" y="71"/>
                  </a:cubicBezTo>
                  <a:cubicBezTo>
                    <a:pt x="849" y="74"/>
                    <a:pt x="846" y="71"/>
                    <a:pt x="846" y="74"/>
                  </a:cubicBezTo>
                  <a:cubicBezTo>
                    <a:pt x="846" y="74"/>
                    <a:pt x="845" y="72"/>
                    <a:pt x="844" y="72"/>
                  </a:cubicBezTo>
                  <a:cubicBezTo>
                    <a:pt x="842" y="73"/>
                    <a:pt x="841" y="73"/>
                    <a:pt x="839" y="74"/>
                  </a:cubicBezTo>
                  <a:cubicBezTo>
                    <a:pt x="840" y="72"/>
                    <a:pt x="841" y="72"/>
                    <a:pt x="843" y="68"/>
                  </a:cubicBezTo>
                  <a:cubicBezTo>
                    <a:pt x="836" y="70"/>
                    <a:pt x="827" y="72"/>
                    <a:pt x="820" y="77"/>
                  </a:cubicBezTo>
                  <a:cubicBezTo>
                    <a:pt x="820" y="78"/>
                    <a:pt x="819" y="77"/>
                    <a:pt x="818" y="77"/>
                  </a:cubicBezTo>
                  <a:cubicBezTo>
                    <a:pt x="818" y="77"/>
                    <a:pt x="818" y="78"/>
                    <a:pt x="819" y="78"/>
                  </a:cubicBezTo>
                  <a:cubicBezTo>
                    <a:pt x="818" y="78"/>
                    <a:pt x="817" y="79"/>
                    <a:pt x="816" y="80"/>
                  </a:cubicBezTo>
                  <a:cubicBezTo>
                    <a:pt x="815" y="77"/>
                    <a:pt x="812" y="82"/>
                    <a:pt x="811" y="84"/>
                  </a:cubicBezTo>
                  <a:cubicBezTo>
                    <a:pt x="810" y="83"/>
                    <a:pt x="811" y="82"/>
                    <a:pt x="812" y="81"/>
                  </a:cubicBezTo>
                  <a:cubicBezTo>
                    <a:pt x="811" y="81"/>
                    <a:pt x="810" y="81"/>
                    <a:pt x="810" y="79"/>
                  </a:cubicBezTo>
                  <a:cubicBezTo>
                    <a:pt x="811" y="78"/>
                    <a:pt x="811" y="79"/>
                    <a:pt x="812" y="77"/>
                  </a:cubicBezTo>
                  <a:cubicBezTo>
                    <a:pt x="811" y="76"/>
                    <a:pt x="811" y="79"/>
                    <a:pt x="810" y="77"/>
                  </a:cubicBezTo>
                  <a:cubicBezTo>
                    <a:pt x="809" y="78"/>
                    <a:pt x="810" y="79"/>
                    <a:pt x="809" y="79"/>
                  </a:cubicBezTo>
                  <a:cubicBezTo>
                    <a:pt x="809" y="80"/>
                    <a:pt x="808" y="80"/>
                    <a:pt x="808" y="79"/>
                  </a:cubicBezTo>
                  <a:cubicBezTo>
                    <a:pt x="808" y="78"/>
                    <a:pt x="809" y="77"/>
                    <a:pt x="809" y="76"/>
                  </a:cubicBezTo>
                  <a:cubicBezTo>
                    <a:pt x="809" y="76"/>
                    <a:pt x="809" y="76"/>
                    <a:pt x="809" y="76"/>
                  </a:cubicBezTo>
                  <a:cubicBezTo>
                    <a:pt x="809" y="78"/>
                    <a:pt x="811" y="76"/>
                    <a:pt x="812" y="75"/>
                  </a:cubicBezTo>
                  <a:cubicBezTo>
                    <a:pt x="813" y="76"/>
                    <a:pt x="813" y="77"/>
                    <a:pt x="813" y="77"/>
                  </a:cubicBezTo>
                  <a:cubicBezTo>
                    <a:pt x="816" y="76"/>
                    <a:pt x="816" y="72"/>
                    <a:pt x="818" y="71"/>
                  </a:cubicBezTo>
                  <a:cubicBezTo>
                    <a:pt x="818" y="73"/>
                    <a:pt x="816" y="74"/>
                    <a:pt x="816" y="75"/>
                  </a:cubicBezTo>
                  <a:cubicBezTo>
                    <a:pt x="817" y="75"/>
                    <a:pt x="819" y="74"/>
                    <a:pt x="818" y="73"/>
                  </a:cubicBezTo>
                  <a:cubicBezTo>
                    <a:pt x="821" y="74"/>
                    <a:pt x="823" y="70"/>
                    <a:pt x="825" y="68"/>
                  </a:cubicBezTo>
                  <a:cubicBezTo>
                    <a:pt x="824" y="68"/>
                    <a:pt x="822" y="70"/>
                    <a:pt x="821" y="71"/>
                  </a:cubicBezTo>
                  <a:cubicBezTo>
                    <a:pt x="821" y="68"/>
                    <a:pt x="825" y="67"/>
                    <a:pt x="827" y="68"/>
                  </a:cubicBezTo>
                  <a:cubicBezTo>
                    <a:pt x="829" y="66"/>
                    <a:pt x="830" y="64"/>
                    <a:pt x="833" y="66"/>
                  </a:cubicBezTo>
                  <a:cubicBezTo>
                    <a:pt x="839" y="60"/>
                    <a:pt x="845" y="61"/>
                    <a:pt x="851" y="56"/>
                  </a:cubicBezTo>
                  <a:cubicBezTo>
                    <a:pt x="850" y="54"/>
                    <a:pt x="848" y="56"/>
                    <a:pt x="847" y="54"/>
                  </a:cubicBezTo>
                  <a:cubicBezTo>
                    <a:pt x="845" y="55"/>
                    <a:pt x="844" y="55"/>
                    <a:pt x="842" y="53"/>
                  </a:cubicBezTo>
                  <a:cubicBezTo>
                    <a:pt x="841" y="54"/>
                    <a:pt x="842" y="54"/>
                    <a:pt x="841" y="55"/>
                  </a:cubicBezTo>
                  <a:cubicBezTo>
                    <a:pt x="840" y="52"/>
                    <a:pt x="839" y="55"/>
                    <a:pt x="838" y="54"/>
                  </a:cubicBezTo>
                  <a:cubicBezTo>
                    <a:pt x="837" y="53"/>
                    <a:pt x="838" y="52"/>
                    <a:pt x="838" y="51"/>
                  </a:cubicBezTo>
                  <a:cubicBezTo>
                    <a:pt x="837" y="50"/>
                    <a:pt x="836" y="52"/>
                    <a:pt x="834" y="52"/>
                  </a:cubicBezTo>
                  <a:cubicBezTo>
                    <a:pt x="833" y="51"/>
                    <a:pt x="834" y="50"/>
                    <a:pt x="834" y="49"/>
                  </a:cubicBezTo>
                  <a:cubicBezTo>
                    <a:pt x="831" y="49"/>
                    <a:pt x="830" y="51"/>
                    <a:pt x="828" y="52"/>
                  </a:cubicBezTo>
                  <a:cubicBezTo>
                    <a:pt x="827" y="50"/>
                    <a:pt x="830" y="49"/>
                    <a:pt x="831" y="48"/>
                  </a:cubicBezTo>
                  <a:cubicBezTo>
                    <a:pt x="830" y="48"/>
                    <a:pt x="830" y="47"/>
                    <a:pt x="829" y="47"/>
                  </a:cubicBezTo>
                  <a:cubicBezTo>
                    <a:pt x="829" y="47"/>
                    <a:pt x="829" y="47"/>
                    <a:pt x="829" y="48"/>
                  </a:cubicBezTo>
                  <a:cubicBezTo>
                    <a:pt x="829" y="49"/>
                    <a:pt x="828" y="47"/>
                    <a:pt x="827" y="49"/>
                  </a:cubicBezTo>
                  <a:cubicBezTo>
                    <a:pt x="827" y="49"/>
                    <a:pt x="827" y="48"/>
                    <a:pt x="826" y="48"/>
                  </a:cubicBezTo>
                  <a:cubicBezTo>
                    <a:pt x="825" y="49"/>
                    <a:pt x="823" y="49"/>
                    <a:pt x="821" y="49"/>
                  </a:cubicBezTo>
                  <a:cubicBezTo>
                    <a:pt x="821" y="50"/>
                    <a:pt x="821" y="50"/>
                    <a:pt x="821" y="51"/>
                  </a:cubicBezTo>
                  <a:cubicBezTo>
                    <a:pt x="821" y="52"/>
                    <a:pt x="820" y="53"/>
                    <a:pt x="820" y="53"/>
                  </a:cubicBezTo>
                  <a:cubicBezTo>
                    <a:pt x="819" y="51"/>
                    <a:pt x="819" y="50"/>
                    <a:pt x="818" y="49"/>
                  </a:cubicBezTo>
                  <a:cubicBezTo>
                    <a:pt x="820" y="48"/>
                    <a:pt x="823" y="45"/>
                    <a:pt x="824" y="42"/>
                  </a:cubicBezTo>
                  <a:cubicBezTo>
                    <a:pt x="827" y="41"/>
                    <a:pt x="830" y="40"/>
                    <a:pt x="834" y="41"/>
                  </a:cubicBezTo>
                  <a:cubicBezTo>
                    <a:pt x="833" y="38"/>
                    <a:pt x="835" y="39"/>
                    <a:pt x="836" y="39"/>
                  </a:cubicBezTo>
                  <a:cubicBezTo>
                    <a:pt x="837" y="40"/>
                    <a:pt x="835" y="39"/>
                    <a:pt x="835" y="40"/>
                  </a:cubicBezTo>
                  <a:cubicBezTo>
                    <a:pt x="836" y="41"/>
                    <a:pt x="837" y="38"/>
                    <a:pt x="839" y="37"/>
                  </a:cubicBezTo>
                  <a:cubicBezTo>
                    <a:pt x="840" y="38"/>
                    <a:pt x="838" y="39"/>
                    <a:pt x="840" y="39"/>
                  </a:cubicBezTo>
                  <a:cubicBezTo>
                    <a:pt x="840" y="37"/>
                    <a:pt x="843" y="36"/>
                    <a:pt x="845" y="36"/>
                  </a:cubicBezTo>
                  <a:cubicBezTo>
                    <a:pt x="847" y="34"/>
                    <a:pt x="849" y="35"/>
                    <a:pt x="851" y="33"/>
                  </a:cubicBezTo>
                  <a:cubicBezTo>
                    <a:pt x="851" y="31"/>
                    <a:pt x="849" y="33"/>
                    <a:pt x="848" y="33"/>
                  </a:cubicBezTo>
                  <a:cubicBezTo>
                    <a:pt x="850" y="31"/>
                    <a:pt x="854" y="28"/>
                    <a:pt x="857" y="30"/>
                  </a:cubicBezTo>
                  <a:cubicBezTo>
                    <a:pt x="859" y="27"/>
                    <a:pt x="867" y="29"/>
                    <a:pt x="867" y="23"/>
                  </a:cubicBezTo>
                  <a:cubicBezTo>
                    <a:pt x="869" y="23"/>
                    <a:pt x="869" y="20"/>
                    <a:pt x="871" y="21"/>
                  </a:cubicBezTo>
                  <a:cubicBezTo>
                    <a:pt x="871" y="22"/>
                    <a:pt x="870" y="22"/>
                    <a:pt x="871" y="23"/>
                  </a:cubicBezTo>
                  <a:cubicBezTo>
                    <a:pt x="874" y="20"/>
                    <a:pt x="878" y="16"/>
                    <a:pt x="877" y="12"/>
                  </a:cubicBezTo>
                  <a:cubicBezTo>
                    <a:pt x="876" y="11"/>
                    <a:pt x="874" y="10"/>
                    <a:pt x="875" y="8"/>
                  </a:cubicBezTo>
                  <a:cubicBezTo>
                    <a:pt x="872" y="7"/>
                    <a:pt x="869" y="8"/>
                    <a:pt x="867" y="4"/>
                  </a:cubicBezTo>
                  <a:cubicBezTo>
                    <a:pt x="866" y="6"/>
                    <a:pt x="864" y="5"/>
                    <a:pt x="865" y="7"/>
                  </a:cubicBezTo>
                  <a:cubicBezTo>
                    <a:pt x="865" y="8"/>
                    <a:pt x="865" y="7"/>
                    <a:pt x="866" y="7"/>
                  </a:cubicBezTo>
                  <a:cubicBezTo>
                    <a:pt x="866" y="8"/>
                    <a:pt x="866" y="8"/>
                    <a:pt x="865" y="8"/>
                  </a:cubicBezTo>
                  <a:cubicBezTo>
                    <a:pt x="864" y="7"/>
                    <a:pt x="863" y="7"/>
                    <a:pt x="863" y="7"/>
                  </a:cubicBezTo>
                  <a:cubicBezTo>
                    <a:pt x="862" y="7"/>
                    <a:pt x="862" y="6"/>
                    <a:pt x="863" y="5"/>
                  </a:cubicBezTo>
                  <a:cubicBezTo>
                    <a:pt x="862" y="5"/>
                    <a:pt x="861" y="5"/>
                    <a:pt x="861" y="6"/>
                  </a:cubicBezTo>
                  <a:cubicBezTo>
                    <a:pt x="859" y="4"/>
                    <a:pt x="856" y="7"/>
                    <a:pt x="854" y="8"/>
                  </a:cubicBezTo>
                  <a:cubicBezTo>
                    <a:pt x="850" y="6"/>
                    <a:pt x="848" y="10"/>
                    <a:pt x="845" y="13"/>
                  </a:cubicBezTo>
                  <a:cubicBezTo>
                    <a:pt x="845" y="13"/>
                    <a:pt x="845" y="13"/>
                    <a:pt x="845" y="13"/>
                  </a:cubicBezTo>
                  <a:cubicBezTo>
                    <a:pt x="845" y="9"/>
                    <a:pt x="848" y="8"/>
                    <a:pt x="849" y="6"/>
                  </a:cubicBezTo>
                  <a:cubicBezTo>
                    <a:pt x="849" y="5"/>
                    <a:pt x="848" y="6"/>
                    <a:pt x="848" y="4"/>
                  </a:cubicBezTo>
                  <a:cubicBezTo>
                    <a:pt x="844" y="9"/>
                    <a:pt x="841" y="8"/>
                    <a:pt x="837" y="11"/>
                  </a:cubicBezTo>
                  <a:cubicBezTo>
                    <a:pt x="837" y="11"/>
                    <a:pt x="837" y="10"/>
                    <a:pt x="837" y="10"/>
                  </a:cubicBezTo>
                  <a:cubicBezTo>
                    <a:pt x="838" y="9"/>
                    <a:pt x="840" y="7"/>
                    <a:pt x="841" y="5"/>
                  </a:cubicBezTo>
                  <a:cubicBezTo>
                    <a:pt x="840" y="5"/>
                    <a:pt x="839" y="6"/>
                    <a:pt x="839" y="5"/>
                  </a:cubicBezTo>
                  <a:cubicBezTo>
                    <a:pt x="839" y="6"/>
                    <a:pt x="838" y="7"/>
                    <a:pt x="837" y="6"/>
                  </a:cubicBezTo>
                  <a:cubicBezTo>
                    <a:pt x="838" y="7"/>
                    <a:pt x="838" y="8"/>
                    <a:pt x="838" y="9"/>
                  </a:cubicBezTo>
                  <a:cubicBezTo>
                    <a:pt x="836" y="8"/>
                    <a:pt x="833" y="10"/>
                    <a:pt x="834" y="13"/>
                  </a:cubicBezTo>
                  <a:cubicBezTo>
                    <a:pt x="833" y="14"/>
                    <a:pt x="833" y="11"/>
                    <a:pt x="832" y="12"/>
                  </a:cubicBezTo>
                  <a:cubicBezTo>
                    <a:pt x="832" y="11"/>
                    <a:pt x="833" y="11"/>
                    <a:pt x="833" y="10"/>
                  </a:cubicBezTo>
                  <a:cubicBezTo>
                    <a:pt x="832" y="10"/>
                    <a:pt x="831" y="12"/>
                    <a:pt x="832" y="13"/>
                  </a:cubicBezTo>
                  <a:cubicBezTo>
                    <a:pt x="831" y="14"/>
                    <a:pt x="831" y="12"/>
                    <a:pt x="830" y="11"/>
                  </a:cubicBezTo>
                  <a:cubicBezTo>
                    <a:pt x="829" y="12"/>
                    <a:pt x="830" y="13"/>
                    <a:pt x="829" y="14"/>
                  </a:cubicBezTo>
                  <a:cubicBezTo>
                    <a:pt x="828" y="15"/>
                    <a:pt x="828" y="13"/>
                    <a:pt x="828" y="13"/>
                  </a:cubicBezTo>
                  <a:cubicBezTo>
                    <a:pt x="827" y="12"/>
                    <a:pt x="828" y="14"/>
                    <a:pt x="827" y="15"/>
                  </a:cubicBezTo>
                  <a:cubicBezTo>
                    <a:pt x="827" y="15"/>
                    <a:pt x="826" y="14"/>
                    <a:pt x="826" y="13"/>
                  </a:cubicBezTo>
                  <a:cubicBezTo>
                    <a:pt x="826" y="12"/>
                    <a:pt x="827" y="12"/>
                    <a:pt x="827" y="11"/>
                  </a:cubicBezTo>
                  <a:cubicBezTo>
                    <a:pt x="826" y="10"/>
                    <a:pt x="825" y="13"/>
                    <a:pt x="825" y="14"/>
                  </a:cubicBezTo>
                  <a:cubicBezTo>
                    <a:pt x="824" y="15"/>
                    <a:pt x="822" y="15"/>
                    <a:pt x="821" y="18"/>
                  </a:cubicBezTo>
                  <a:cubicBezTo>
                    <a:pt x="820" y="17"/>
                    <a:pt x="821" y="16"/>
                    <a:pt x="820" y="15"/>
                  </a:cubicBezTo>
                  <a:cubicBezTo>
                    <a:pt x="821" y="14"/>
                    <a:pt x="822" y="14"/>
                    <a:pt x="823" y="13"/>
                  </a:cubicBezTo>
                  <a:cubicBezTo>
                    <a:pt x="822" y="12"/>
                    <a:pt x="822" y="11"/>
                    <a:pt x="823" y="9"/>
                  </a:cubicBezTo>
                  <a:cubicBezTo>
                    <a:pt x="822" y="9"/>
                    <a:pt x="822" y="10"/>
                    <a:pt x="822" y="11"/>
                  </a:cubicBezTo>
                  <a:cubicBezTo>
                    <a:pt x="821" y="9"/>
                    <a:pt x="820" y="11"/>
                    <a:pt x="820" y="9"/>
                  </a:cubicBezTo>
                  <a:cubicBezTo>
                    <a:pt x="819" y="11"/>
                    <a:pt x="817" y="11"/>
                    <a:pt x="815" y="11"/>
                  </a:cubicBezTo>
                  <a:cubicBezTo>
                    <a:pt x="815" y="10"/>
                    <a:pt x="816" y="9"/>
                    <a:pt x="817" y="11"/>
                  </a:cubicBezTo>
                  <a:cubicBezTo>
                    <a:pt x="817" y="10"/>
                    <a:pt x="817" y="10"/>
                    <a:pt x="817" y="10"/>
                  </a:cubicBezTo>
                  <a:cubicBezTo>
                    <a:pt x="817" y="9"/>
                    <a:pt x="817" y="9"/>
                    <a:pt x="817" y="9"/>
                  </a:cubicBezTo>
                  <a:cubicBezTo>
                    <a:pt x="816" y="8"/>
                    <a:pt x="815" y="9"/>
                    <a:pt x="814" y="10"/>
                  </a:cubicBezTo>
                  <a:cubicBezTo>
                    <a:pt x="814" y="9"/>
                    <a:pt x="814" y="7"/>
                    <a:pt x="813" y="6"/>
                  </a:cubicBezTo>
                  <a:cubicBezTo>
                    <a:pt x="813" y="7"/>
                    <a:pt x="813" y="7"/>
                    <a:pt x="812" y="8"/>
                  </a:cubicBezTo>
                  <a:cubicBezTo>
                    <a:pt x="811" y="7"/>
                    <a:pt x="811" y="7"/>
                    <a:pt x="810" y="6"/>
                  </a:cubicBezTo>
                  <a:cubicBezTo>
                    <a:pt x="810" y="6"/>
                    <a:pt x="810" y="7"/>
                    <a:pt x="810" y="8"/>
                  </a:cubicBezTo>
                  <a:cubicBezTo>
                    <a:pt x="809" y="7"/>
                    <a:pt x="810" y="6"/>
                    <a:pt x="809" y="6"/>
                  </a:cubicBezTo>
                  <a:cubicBezTo>
                    <a:pt x="807" y="7"/>
                    <a:pt x="805" y="7"/>
                    <a:pt x="804" y="7"/>
                  </a:cubicBezTo>
                  <a:cubicBezTo>
                    <a:pt x="803" y="5"/>
                    <a:pt x="804" y="6"/>
                    <a:pt x="805" y="4"/>
                  </a:cubicBezTo>
                  <a:cubicBezTo>
                    <a:pt x="804" y="3"/>
                    <a:pt x="804" y="5"/>
                    <a:pt x="803" y="4"/>
                  </a:cubicBezTo>
                  <a:cubicBezTo>
                    <a:pt x="803" y="5"/>
                    <a:pt x="802" y="5"/>
                    <a:pt x="802" y="6"/>
                  </a:cubicBezTo>
                  <a:cubicBezTo>
                    <a:pt x="799" y="5"/>
                    <a:pt x="795" y="8"/>
                    <a:pt x="791" y="8"/>
                  </a:cubicBezTo>
                  <a:cubicBezTo>
                    <a:pt x="791" y="8"/>
                    <a:pt x="791" y="9"/>
                    <a:pt x="792" y="9"/>
                  </a:cubicBezTo>
                  <a:cubicBezTo>
                    <a:pt x="791" y="10"/>
                    <a:pt x="791" y="11"/>
                    <a:pt x="790" y="11"/>
                  </a:cubicBezTo>
                  <a:cubicBezTo>
                    <a:pt x="788" y="6"/>
                    <a:pt x="785" y="13"/>
                    <a:pt x="782" y="12"/>
                  </a:cubicBezTo>
                  <a:cubicBezTo>
                    <a:pt x="783" y="7"/>
                    <a:pt x="786" y="8"/>
                    <a:pt x="788" y="6"/>
                  </a:cubicBezTo>
                  <a:cubicBezTo>
                    <a:pt x="786" y="5"/>
                    <a:pt x="785" y="8"/>
                    <a:pt x="785" y="5"/>
                  </a:cubicBezTo>
                  <a:cubicBezTo>
                    <a:pt x="783" y="7"/>
                    <a:pt x="783" y="7"/>
                    <a:pt x="783" y="7"/>
                  </a:cubicBezTo>
                  <a:cubicBezTo>
                    <a:pt x="782" y="7"/>
                    <a:pt x="783" y="6"/>
                    <a:pt x="782" y="6"/>
                  </a:cubicBezTo>
                  <a:cubicBezTo>
                    <a:pt x="783" y="6"/>
                    <a:pt x="784" y="4"/>
                    <a:pt x="784" y="5"/>
                  </a:cubicBezTo>
                  <a:cubicBezTo>
                    <a:pt x="784" y="3"/>
                    <a:pt x="785" y="4"/>
                    <a:pt x="785" y="2"/>
                  </a:cubicBezTo>
                  <a:cubicBezTo>
                    <a:pt x="784" y="0"/>
                    <a:pt x="783" y="6"/>
                    <a:pt x="781" y="3"/>
                  </a:cubicBezTo>
                  <a:cubicBezTo>
                    <a:pt x="780" y="5"/>
                    <a:pt x="779" y="7"/>
                    <a:pt x="778" y="9"/>
                  </a:cubicBezTo>
                  <a:cubicBezTo>
                    <a:pt x="777" y="8"/>
                    <a:pt x="778" y="7"/>
                    <a:pt x="778" y="7"/>
                  </a:cubicBezTo>
                  <a:cubicBezTo>
                    <a:pt x="777" y="5"/>
                    <a:pt x="776" y="6"/>
                    <a:pt x="775" y="6"/>
                  </a:cubicBezTo>
                  <a:cubicBezTo>
                    <a:pt x="776" y="7"/>
                    <a:pt x="775" y="8"/>
                    <a:pt x="774" y="9"/>
                  </a:cubicBezTo>
                  <a:cubicBezTo>
                    <a:pt x="775" y="9"/>
                    <a:pt x="775" y="8"/>
                    <a:pt x="776" y="9"/>
                  </a:cubicBezTo>
                  <a:cubicBezTo>
                    <a:pt x="775" y="10"/>
                    <a:pt x="774" y="10"/>
                    <a:pt x="773" y="9"/>
                  </a:cubicBezTo>
                  <a:cubicBezTo>
                    <a:pt x="771" y="13"/>
                    <a:pt x="771" y="13"/>
                    <a:pt x="771" y="13"/>
                  </a:cubicBezTo>
                  <a:cubicBezTo>
                    <a:pt x="771" y="11"/>
                    <a:pt x="772" y="11"/>
                    <a:pt x="770" y="11"/>
                  </a:cubicBezTo>
                  <a:cubicBezTo>
                    <a:pt x="768" y="10"/>
                    <a:pt x="770" y="9"/>
                    <a:pt x="769" y="8"/>
                  </a:cubicBezTo>
                  <a:cubicBezTo>
                    <a:pt x="769" y="12"/>
                    <a:pt x="767" y="11"/>
                    <a:pt x="766" y="14"/>
                  </a:cubicBezTo>
                  <a:cubicBezTo>
                    <a:pt x="764" y="13"/>
                    <a:pt x="763" y="13"/>
                    <a:pt x="761" y="12"/>
                  </a:cubicBezTo>
                  <a:cubicBezTo>
                    <a:pt x="760" y="16"/>
                    <a:pt x="758" y="16"/>
                    <a:pt x="757" y="18"/>
                  </a:cubicBezTo>
                  <a:cubicBezTo>
                    <a:pt x="755" y="17"/>
                    <a:pt x="757" y="16"/>
                    <a:pt x="757" y="16"/>
                  </a:cubicBezTo>
                  <a:cubicBezTo>
                    <a:pt x="755" y="16"/>
                    <a:pt x="752" y="21"/>
                    <a:pt x="752" y="23"/>
                  </a:cubicBezTo>
                  <a:cubicBezTo>
                    <a:pt x="754" y="24"/>
                    <a:pt x="755" y="19"/>
                    <a:pt x="756" y="18"/>
                  </a:cubicBezTo>
                  <a:cubicBezTo>
                    <a:pt x="757" y="19"/>
                    <a:pt x="757" y="19"/>
                    <a:pt x="756" y="20"/>
                  </a:cubicBezTo>
                  <a:cubicBezTo>
                    <a:pt x="757" y="21"/>
                    <a:pt x="758" y="18"/>
                    <a:pt x="757" y="18"/>
                  </a:cubicBezTo>
                  <a:cubicBezTo>
                    <a:pt x="760" y="20"/>
                    <a:pt x="764" y="12"/>
                    <a:pt x="767" y="16"/>
                  </a:cubicBezTo>
                  <a:cubicBezTo>
                    <a:pt x="766" y="20"/>
                    <a:pt x="761" y="20"/>
                    <a:pt x="759" y="20"/>
                  </a:cubicBezTo>
                  <a:cubicBezTo>
                    <a:pt x="757" y="25"/>
                    <a:pt x="753" y="25"/>
                    <a:pt x="750" y="25"/>
                  </a:cubicBezTo>
                  <a:cubicBezTo>
                    <a:pt x="751" y="23"/>
                    <a:pt x="751" y="22"/>
                    <a:pt x="751" y="19"/>
                  </a:cubicBezTo>
                  <a:cubicBezTo>
                    <a:pt x="751" y="21"/>
                    <a:pt x="750" y="20"/>
                    <a:pt x="749" y="21"/>
                  </a:cubicBezTo>
                  <a:cubicBezTo>
                    <a:pt x="747" y="18"/>
                    <a:pt x="746" y="24"/>
                    <a:pt x="744" y="21"/>
                  </a:cubicBezTo>
                  <a:cubicBezTo>
                    <a:pt x="741" y="22"/>
                    <a:pt x="742" y="22"/>
                    <a:pt x="740" y="23"/>
                  </a:cubicBezTo>
                  <a:cubicBezTo>
                    <a:pt x="740" y="24"/>
                    <a:pt x="740" y="24"/>
                    <a:pt x="740" y="25"/>
                  </a:cubicBezTo>
                  <a:cubicBezTo>
                    <a:pt x="739" y="25"/>
                    <a:pt x="739" y="25"/>
                    <a:pt x="738" y="26"/>
                  </a:cubicBezTo>
                  <a:cubicBezTo>
                    <a:pt x="737" y="25"/>
                    <a:pt x="738" y="24"/>
                    <a:pt x="739" y="24"/>
                  </a:cubicBezTo>
                  <a:cubicBezTo>
                    <a:pt x="738" y="23"/>
                    <a:pt x="735" y="25"/>
                    <a:pt x="736" y="26"/>
                  </a:cubicBezTo>
                  <a:cubicBezTo>
                    <a:pt x="735" y="26"/>
                    <a:pt x="734" y="28"/>
                    <a:pt x="732" y="26"/>
                  </a:cubicBezTo>
                  <a:cubicBezTo>
                    <a:pt x="731" y="26"/>
                    <a:pt x="729" y="29"/>
                    <a:pt x="728" y="28"/>
                  </a:cubicBezTo>
                  <a:cubicBezTo>
                    <a:pt x="727" y="26"/>
                    <a:pt x="728" y="24"/>
                    <a:pt x="729" y="22"/>
                  </a:cubicBezTo>
                  <a:cubicBezTo>
                    <a:pt x="727" y="23"/>
                    <a:pt x="726" y="26"/>
                    <a:pt x="724" y="25"/>
                  </a:cubicBezTo>
                  <a:cubicBezTo>
                    <a:pt x="722" y="24"/>
                    <a:pt x="723" y="24"/>
                    <a:pt x="722" y="24"/>
                  </a:cubicBezTo>
                  <a:cubicBezTo>
                    <a:pt x="721" y="25"/>
                    <a:pt x="724" y="24"/>
                    <a:pt x="723" y="26"/>
                  </a:cubicBezTo>
                  <a:cubicBezTo>
                    <a:pt x="724" y="26"/>
                    <a:pt x="724" y="26"/>
                    <a:pt x="725" y="25"/>
                  </a:cubicBezTo>
                  <a:cubicBezTo>
                    <a:pt x="726" y="27"/>
                    <a:pt x="725" y="27"/>
                    <a:pt x="727" y="27"/>
                  </a:cubicBezTo>
                  <a:cubicBezTo>
                    <a:pt x="727" y="27"/>
                    <a:pt x="727" y="27"/>
                    <a:pt x="726" y="28"/>
                  </a:cubicBezTo>
                  <a:cubicBezTo>
                    <a:pt x="726" y="29"/>
                    <a:pt x="725" y="26"/>
                    <a:pt x="724" y="27"/>
                  </a:cubicBezTo>
                  <a:cubicBezTo>
                    <a:pt x="724" y="27"/>
                    <a:pt x="724" y="28"/>
                    <a:pt x="724" y="28"/>
                  </a:cubicBezTo>
                  <a:cubicBezTo>
                    <a:pt x="723" y="29"/>
                    <a:pt x="722" y="28"/>
                    <a:pt x="721" y="28"/>
                  </a:cubicBezTo>
                  <a:cubicBezTo>
                    <a:pt x="721" y="28"/>
                    <a:pt x="721" y="27"/>
                    <a:pt x="722" y="27"/>
                  </a:cubicBezTo>
                  <a:cubicBezTo>
                    <a:pt x="722" y="27"/>
                    <a:pt x="722" y="28"/>
                    <a:pt x="723" y="28"/>
                  </a:cubicBezTo>
                  <a:cubicBezTo>
                    <a:pt x="723" y="27"/>
                    <a:pt x="723" y="26"/>
                    <a:pt x="722" y="25"/>
                  </a:cubicBezTo>
                  <a:cubicBezTo>
                    <a:pt x="719" y="31"/>
                    <a:pt x="715" y="31"/>
                    <a:pt x="712" y="33"/>
                  </a:cubicBezTo>
                  <a:cubicBezTo>
                    <a:pt x="711" y="33"/>
                    <a:pt x="711" y="33"/>
                    <a:pt x="711" y="32"/>
                  </a:cubicBezTo>
                  <a:cubicBezTo>
                    <a:pt x="711" y="33"/>
                    <a:pt x="708" y="35"/>
                    <a:pt x="706" y="36"/>
                  </a:cubicBezTo>
                  <a:cubicBezTo>
                    <a:pt x="706" y="34"/>
                    <a:pt x="709" y="33"/>
                    <a:pt x="708" y="32"/>
                  </a:cubicBezTo>
                  <a:cubicBezTo>
                    <a:pt x="709" y="33"/>
                    <a:pt x="710" y="32"/>
                    <a:pt x="709" y="32"/>
                  </a:cubicBezTo>
                  <a:cubicBezTo>
                    <a:pt x="706" y="33"/>
                    <a:pt x="703" y="34"/>
                    <a:pt x="701" y="34"/>
                  </a:cubicBezTo>
                  <a:cubicBezTo>
                    <a:pt x="700" y="32"/>
                    <a:pt x="703" y="33"/>
                    <a:pt x="703" y="30"/>
                  </a:cubicBezTo>
                  <a:cubicBezTo>
                    <a:pt x="702" y="30"/>
                    <a:pt x="702" y="30"/>
                    <a:pt x="701" y="31"/>
                  </a:cubicBezTo>
                  <a:cubicBezTo>
                    <a:pt x="698" y="30"/>
                    <a:pt x="691" y="36"/>
                    <a:pt x="688" y="37"/>
                  </a:cubicBezTo>
                  <a:cubicBezTo>
                    <a:pt x="687" y="36"/>
                    <a:pt x="690" y="35"/>
                    <a:pt x="688" y="34"/>
                  </a:cubicBezTo>
                  <a:cubicBezTo>
                    <a:pt x="688" y="36"/>
                    <a:pt x="686" y="36"/>
                    <a:pt x="685" y="37"/>
                  </a:cubicBezTo>
                  <a:cubicBezTo>
                    <a:pt x="686" y="37"/>
                    <a:pt x="687" y="38"/>
                    <a:pt x="688" y="37"/>
                  </a:cubicBezTo>
                  <a:cubicBezTo>
                    <a:pt x="688" y="38"/>
                    <a:pt x="688" y="38"/>
                    <a:pt x="688" y="38"/>
                  </a:cubicBezTo>
                  <a:cubicBezTo>
                    <a:pt x="686" y="40"/>
                    <a:pt x="685" y="37"/>
                    <a:pt x="683" y="40"/>
                  </a:cubicBezTo>
                  <a:cubicBezTo>
                    <a:pt x="683" y="39"/>
                    <a:pt x="683" y="39"/>
                    <a:pt x="682" y="38"/>
                  </a:cubicBezTo>
                  <a:cubicBezTo>
                    <a:pt x="681" y="40"/>
                    <a:pt x="680" y="39"/>
                    <a:pt x="678" y="39"/>
                  </a:cubicBezTo>
                  <a:cubicBezTo>
                    <a:pt x="678" y="39"/>
                    <a:pt x="678" y="38"/>
                    <a:pt x="678" y="38"/>
                  </a:cubicBezTo>
                  <a:cubicBezTo>
                    <a:pt x="677" y="37"/>
                    <a:pt x="677" y="39"/>
                    <a:pt x="676" y="37"/>
                  </a:cubicBezTo>
                  <a:cubicBezTo>
                    <a:pt x="675" y="38"/>
                    <a:pt x="676" y="38"/>
                    <a:pt x="676" y="39"/>
                  </a:cubicBezTo>
                  <a:cubicBezTo>
                    <a:pt x="671" y="39"/>
                    <a:pt x="668" y="40"/>
                    <a:pt x="663" y="41"/>
                  </a:cubicBezTo>
                  <a:cubicBezTo>
                    <a:pt x="662" y="40"/>
                    <a:pt x="662" y="40"/>
                    <a:pt x="663" y="39"/>
                  </a:cubicBezTo>
                  <a:cubicBezTo>
                    <a:pt x="662" y="39"/>
                    <a:pt x="661" y="40"/>
                    <a:pt x="661" y="39"/>
                  </a:cubicBezTo>
                  <a:cubicBezTo>
                    <a:pt x="659" y="40"/>
                    <a:pt x="661" y="41"/>
                    <a:pt x="660" y="42"/>
                  </a:cubicBezTo>
                  <a:cubicBezTo>
                    <a:pt x="659" y="41"/>
                    <a:pt x="657" y="41"/>
                    <a:pt x="656" y="43"/>
                  </a:cubicBezTo>
                  <a:cubicBezTo>
                    <a:pt x="655" y="42"/>
                    <a:pt x="656" y="41"/>
                    <a:pt x="655" y="41"/>
                  </a:cubicBezTo>
                  <a:cubicBezTo>
                    <a:pt x="655" y="42"/>
                    <a:pt x="655" y="42"/>
                    <a:pt x="655" y="43"/>
                  </a:cubicBezTo>
                  <a:cubicBezTo>
                    <a:pt x="653" y="41"/>
                    <a:pt x="654" y="43"/>
                    <a:pt x="652" y="44"/>
                  </a:cubicBezTo>
                  <a:cubicBezTo>
                    <a:pt x="651" y="43"/>
                    <a:pt x="651" y="43"/>
                    <a:pt x="650" y="42"/>
                  </a:cubicBezTo>
                  <a:cubicBezTo>
                    <a:pt x="650" y="42"/>
                    <a:pt x="650" y="43"/>
                    <a:pt x="651" y="44"/>
                  </a:cubicBezTo>
                  <a:cubicBezTo>
                    <a:pt x="649" y="45"/>
                    <a:pt x="645" y="43"/>
                    <a:pt x="645" y="40"/>
                  </a:cubicBezTo>
                  <a:cubicBezTo>
                    <a:pt x="642" y="42"/>
                    <a:pt x="647" y="42"/>
                    <a:pt x="646" y="44"/>
                  </a:cubicBezTo>
                  <a:cubicBezTo>
                    <a:pt x="645" y="44"/>
                    <a:pt x="645" y="43"/>
                    <a:pt x="644" y="43"/>
                  </a:cubicBezTo>
                  <a:cubicBezTo>
                    <a:pt x="642" y="44"/>
                    <a:pt x="641" y="43"/>
                    <a:pt x="640" y="46"/>
                  </a:cubicBezTo>
                  <a:cubicBezTo>
                    <a:pt x="639" y="46"/>
                    <a:pt x="638" y="46"/>
                    <a:pt x="637" y="44"/>
                  </a:cubicBezTo>
                  <a:cubicBezTo>
                    <a:pt x="636" y="46"/>
                    <a:pt x="636" y="46"/>
                    <a:pt x="636" y="46"/>
                  </a:cubicBezTo>
                  <a:cubicBezTo>
                    <a:pt x="637" y="47"/>
                    <a:pt x="636" y="44"/>
                    <a:pt x="637" y="46"/>
                  </a:cubicBezTo>
                  <a:cubicBezTo>
                    <a:pt x="637" y="49"/>
                    <a:pt x="633" y="47"/>
                    <a:pt x="630" y="49"/>
                  </a:cubicBezTo>
                  <a:cubicBezTo>
                    <a:pt x="630" y="48"/>
                    <a:pt x="630" y="46"/>
                    <a:pt x="631" y="46"/>
                  </a:cubicBezTo>
                  <a:cubicBezTo>
                    <a:pt x="629" y="44"/>
                    <a:pt x="629" y="49"/>
                    <a:pt x="627" y="49"/>
                  </a:cubicBezTo>
                  <a:cubicBezTo>
                    <a:pt x="626" y="47"/>
                    <a:pt x="625" y="49"/>
                    <a:pt x="623" y="50"/>
                  </a:cubicBezTo>
                  <a:cubicBezTo>
                    <a:pt x="622" y="48"/>
                    <a:pt x="620" y="49"/>
                    <a:pt x="619" y="50"/>
                  </a:cubicBezTo>
                  <a:cubicBezTo>
                    <a:pt x="618" y="48"/>
                    <a:pt x="620" y="49"/>
                    <a:pt x="621" y="48"/>
                  </a:cubicBezTo>
                  <a:cubicBezTo>
                    <a:pt x="620" y="47"/>
                    <a:pt x="621" y="46"/>
                    <a:pt x="621" y="45"/>
                  </a:cubicBezTo>
                  <a:cubicBezTo>
                    <a:pt x="619" y="47"/>
                    <a:pt x="617" y="47"/>
                    <a:pt x="616" y="50"/>
                  </a:cubicBezTo>
                  <a:cubicBezTo>
                    <a:pt x="615" y="49"/>
                    <a:pt x="615" y="50"/>
                    <a:pt x="614" y="49"/>
                  </a:cubicBezTo>
                  <a:cubicBezTo>
                    <a:pt x="613" y="47"/>
                    <a:pt x="617" y="49"/>
                    <a:pt x="615" y="46"/>
                  </a:cubicBezTo>
                  <a:cubicBezTo>
                    <a:pt x="615" y="45"/>
                    <a:pt x="616" y="47"/>
                    <a:pt x="617" y="45"/>
                  </a:cubicBezTo>
                  <a:cubicBezTo>
                    <a:pt x="616" y="44"/>
                    <a:pt x="614" y="47"/>
                    <a:pt x="614" y="44"/>
                  </a:cubicBezTo>
                  <a:cubicBezTo>
                    <a:pt x="613" y="46"/>
                    <a:pt x="612" y="45"/>
                    <a:pt x="611" y="47"/>
                  </a:cubicBezTo>
                  <a:cubicBezTo>
                    <a:pt x="610" y="44"/>
                    <a:pt x="609" y="47"/>
                    <a:pt x="607" y="45"/>
                  </a:cubicBezTo>
                  <a:cubicBezTo>
                    <a:pt x="606" y="47"/>
                    <a:pt x="604" y="47"/>
                    <a:pt x="603" y="48"/>
                  </a:cubicBezTo>
                  <a:cubicBezTo>
                    <a:pt x="603" y="49"/>
                    <a:pt x="604" y="50"/>
                    <a:pt x="605" y="49"/>
                  </a:cubicBezTo>
                  <a:cubicBezTo>
                    <a:pt x="605" y="51"/>
                    <a:pt x="602" y="50"/>
                    <a:pt x="601" y="50"/>
                  </a:cubicBezTo>
                  <a:cubicBezTo>
                    <a:pt x="601" y="49"/>
                    <a:pt x="602" y="48"/>
                    <a:pt x="602" y="48"/>
                  </a:cubicBezTo>
                  <a:cubicBezTo>
                    <a:pt x="602" y="47"/>
                    <a:pt x="601" y="47"/>
                    <a:pt x="601" y="45"/>
                  </a:cubicBezTo>
                  <a:cubicBezTo>
                    <a:pt x="601" y="48"/>
                    <a:pt x="599" y="46"/>
                    <a:pt x="598" y="48"/>
                  </a:cubicBezTo>
                  <a:cubicBezTo>
                    <a:pt x="599" y="50"/>
                    <a:pt x="599" y="48"/>
                    <a:pt x="600" y="49"/>
                  </a:cubicBezTo>
                  <a:cubicBezTo>
                    <a:pt x="599" y="49"/>
                    <a:pt x="598" y="51"/>
                    <a:pt x="597" y="49"/>
                  </a:cubicBezTo>
                  <a:cubicBezTo>
                    <a:pt x="597" y="49"/>
                    <a:pt x="597" y="49"/>
                    <a:pt x="598" y="48"/>
                  </a:cubicBezTo>
                  <a:cubicBezTo>
                    <a:pt x="597" y="48"/>
                    <a:pt x="597" y="48"/>
                    <a:pt x="597" y="47"/>
                  </a:cubicBezTo>
                  <a:cubicBezTo>
                    <a:pt x="596" y="46"/>
                    <a:pt x="597" y="50"/>
                    <a:pt x="595" y="48"/>
                  </a:cubicBezTo>
                  <a:cubicBezTo>
                    <a:pt x="596" y="49"/>
                    <a:pt x="596" y="50"/>
                    <a:pt x="596" y="51"/>
                  </a:cubicBezTo>
                  <a:cubicBezTo>
                    <a:pt x="594" y="51"/>
                    <a:pt x="595" y="50"/>
                    <a:pt x="594" y="49"/>
                  </a:cubicBezTo>
                  <a:cubicBezTo>
                    <a:pt x="594" y="50"/>
                    <a:pt x="594" y="51"/>
                    <a:pt x="594" y="51"/>
                  </a:cubicBezTo>
                  <a:cubicBezTo>
                    <a:pt x="594" y="52"/>
                    <a:pt x="593" y="51"/>
                    <a:pt x="593" y="52"/>
                  </a:cubicBezTo>
                  <a:cubicBezTo>
                    <a:pt x="591" y="50"/>
                    <a:pt x="594" y="49"/>
                    <a:pt x="592" y="47"/>
                  </a:cubicBezTo>
                  <a:cubicBezTo>
                    <a:pt x="592" y="48"/>
                    <a:pt x="592" y="49"/>
                    <a:pt x="592" y="50"/>
                  </a:cubicBezTo>
                  <a:cubicBezTo>
                    <a:pt x="591" y="52"/>
                    <a:pt x="590" y="49"/>
                    <a:pt x="589" y="51"/>
                  </a:cubicBezTo>
                  <a:cubicBezTo>
                    <a:pt x="588" y="50"/>
                    <a:pt x="588" y="49"/>
                    <a:pt x="588" y="49"/>
                  </a:cubicBezTo>
                  <a:cubicBezTo>
                    <a:pt x="586" y="50"/>
                    <a:pt x="585" y="49"/>
                    <a:pt x="584" y="49"/>
                  </a:cubicBezTo>
                  <a:cubicBezTo>
                    <a:pt x="583" y="52"/>
                    <a:pt x="581" y="51"/>
                    <a:pt x="580" y="51"/>
                  </a:cubicBezTo>
                  <a:cubicBezTo>
                    <a:pt x="579" y="51"/>
                    <a:pt x="581" y="50"/>
                    <a:pt x="580" y="49"/>
                  </a:cubicBezTo>
                  <a:cubicBezTo>
                    <a:pt x="579" y="51"/>
                    <a:pt x="577" y="50"/>
                    <a:pt x="575" y="51"/>
                  </a:cubicBezTo>
                  <a:cubicBezTo>
                    <a:pt x="574" y="52"/>
                    <a:pt x="576" y="52"/>
                    <a:pt x="575" y="53"/>
                  </a:cubicBezTo>
                  <a:cubicBezTo>
                    <a:pt x="573" y="54"/>
                    <a:pt x="575" y="51"/>
                    <a:pt x="573" y="50"/>
                  </a:cubicBezTo>
                  <a:cubicBezTo>
                    <a:pt x="572" y="51"/>
                    <a:pt x="572" y="51"/>
                    <a:pt x="572" y="52"/>
                  </a:cubicBezTo>
                  <a:cubicBezTo>
                    <a:pt x="569" y="48"/>
                    <a:pt x="567" y="54"/>
                    <a:pt x="564" y="52"/>
                  </a:cubicBezTo>
                  <a:cubicBezTo>
                    <a:pt x="563" y="55"/>
                    <a:pt x="562" y="54"/>
                    <a:pt x="560" y="56"/>
                  </a:cubicBezTo>
                  <a:cubicBezTo>
                    <a:pt x="560" y="56"/>
                    <a:pt x="559" y="55"/>
                    <a:pt x="558" y="55"/>
                  </a:cubicBezTo>
                  <a:cubicBezTo>
                    <a:pt x="558" y="53"/>
                    <a:pt x="560" y="54"/>
                    <a:pt x="560" y="53"/>
                  </a:cubicBezTo>
                  <a:cubicBezTo>
                    <a:pt x="559" y="52"/>
                    <a:pt x="557" y="53"/>
                    <a:pt x="556" y="55"/>
                  </a:cubicBezTo>
                  <a:cubicBezTo>
                    <a:pt x="555" y="54"/>
                    <a:pt x="555" y="53"/>
                    <a:pt x="554" y="52"/>
                  </a:cubicBezTo>
                  <a:cubicBezTo>
                    <a:pt x="553" y="53"/>
                    <a:pt x="553" y="52"/>
                    <a:pt x="552" y="54"/>
                  </a:cubicBezTo>
                  <a:cubicBezTo>
                    <a:pt x="551" y="52"/>
                    <a:pt x="551" y="52"/>
                    <a:pt x="551" y="52"/>
                  </a:cubicBezTo>
                  <a:cubicBezTo>
                    <a:pt x="552" y="54"/>
                    <a:pt x="549" y="55"/>
                    <a:pt x="547" y="53"/>
                  </a:cubicBezTo>
                  <a:cubicBezTo>
                    <a:pt x="547" y="55"/>
                    <a:pt x="546" y="54"/>
                    <a:pt x="544" y="54"/>
                  </a:cubicBezTo>
                  <a:cubicBezTo>
                    <a:pt x="543" y="55"/>
                    <a:pt x="544" y="54"/>
                    <a:pt x="545" y="55"/>
                  </a:cubicBezTo>
                  <a:cubicBezTo>
                    <a:pt x="544" y="56"/>
                    <a:pt x="544" y="55"/>
                    <a:pt x="543" y="56"/>
                  </a:cubicBezTo>
                  <a:cubicBezTo>
                    <a:pt x="542" y="54"/>
                    <a:pt x="543" y="54"/>
                    <a:pt x="543" y="53"/>
                  </a:cubicBezTo>
                  <a:cubicBezTo>
                    <a:pt x="542" y="53"/>
                    <a:pt x="540" y="53"/>
                    <a:pt x="539" y="51"/>
                  </a:cubicBezTo>
                  <a:cubicBezTo>
                    <a:pt x="539" y="50"/>
                    <a:pt x="539" y="50"/>
                    <a:pt x="540" y="51"/>
                  </a:cubicBezTo>
                  <a:cubicBezTo>
                    <a:pt x="539" y="49"/>
                    <a:pt x="537" y="50"/>
                    <a:pt x="536" y="50"/>
                  </a:cubicBezTo>
                  <a:cubicBezTo>
                    <a:pt x="539" y="51"/>
                    <a:pt x="539" y="53"/>
                    <a:pt x="541" y="53"/>
                  </a:cubicBezTo>
                  <a:cubicBezTo>
                    <a:pt x="539" y="57"/>
                    <a:pt x="538" y="52"/>
                    <a:pt x="536" y="52"/>
                  </a:cubicBezTo>
                  <a:cubicBezTo>
                    <a:pt x="536" y="54"/>
                    <a:pt x="539" y="55"/>
                    <a:pt x="539" y="57"/>
                  </a:cubicBezTo>
                  <a:cubicBezTo>
                    <a:pt x="538" y="56"/>
                    <a:pt x="536" y="56"/>
                    <a:pt x="535" y="54"/>
                  </a:cubicBezTo>
                  <a:cubicBezTo>
                    <a:pt x="534" y="56"/>
                    <a:pt x="534" y="57"/>
                    <a:pt x="534" y="59"/>
                  </a:cubicBezTo>
                  <a:cubicBezTo>
                    <a:pt x="534" y="56"/>
                    <a:pt x="533" y="57"/>
                    <a:pt x="531" y="56"/>
                  </a:cubicBezTo>
                  <a:cubicBezTo>
                    <a:pt x="531" y="55"/>
                    <a:pt x="532" y="54"/>
                    <a:pt x="531" y="53"/>
                  </a:cubicBezTo>
                  <a:cubicBezTo>
                    <a:pt x="531" y="54"/>
                    <a:pt x="531" y="54"/>
                    <a:pt x="531" y="56"/>
                  </a:cubicBezTo>
                  <a:cubicBezTo>
                    <a:pt x="530" y="56"/>
                    <a:pt x="529" y="55"/>
                    <a:pt x="530" y="56"/>
                  </a:cubicBezTo>
                  <a:cubicBezTo>
                    <a:pt x="529" y="56"/>
                    <a:pt x="528" y="56"/>
                    <a:pt x="527" y="55"/>
                  </a:cubicBezTo>
                  <a:cubicBezTo>
                    <a:pt x="527" y="54"/>
                    <a:pt x="530" y="55"/>
                    <a:pt x="529" y="52"/>
                  </a:cubicBezTo>
                  <a:cubicBezTo>
                    <a:pt x="527" y="54"/>
                    <a:pt x="521" y="57"/>
                    <a:pt x="522" y="53"/>
                  </a:cubicBezTo>
                  <a:cubicBezTo>
                    <a:pt x="521" y="53"/>
                    <a:pt x="520" y="55"/>
                    <a:pt x="519" y="54"/>
                  </a:cubicBezTo>
                  <a:cubicBezTo>
                    <a:pt x="518" y="57"/>
                    <a:pt x="515" y="55"/>
                    <a:pt x="513" y="58"/>
                  </a:cubicBezTo>
                  <a:cubicBezTo>
                    <a:pt x="513" y="56"/>
                    <a:pt x="511" y="58"/>
                    <a:pt x="512" y="56"/>
                  </a:cubicBezTo>
                  <a:cubicBezTo>
                    <a:pt x="511" y="55"/>
                    <a:pt x="511" y="58"/>
                    <a:pt x="510" y="58"/>
                  </a:cubicBezTo>
                  <a:cubicBezTo>
                    <a:pt x="508" y="58"/>
                    <a:pt x="505" y="58"/>
                    <a:pt x="503" y="60"/>
                  </a:cubicBezTo>
                  <a:cubicBezTo>
                    <a:pt x="503" y="58"/>
                    <a:pt x="501" y="59"/>
                    <a:pt x="501" y="60"/>
                  </a:cubicBezTo>
                  <a:cubicBezTo>
                    <a:pt x="500" y="58"/>
                    <a:pt x="499" y="59"/>
                    <a:pt x="498" y="58"/>
                  </a:cubicBezTo>
                  <a:cubicBezTo>
                    <a:pt x="499" y="59"/>
                    <a:pt x="499" y="59"/>
                    <a:pt x="500" y="61"/>
                  </a:cubicBezTo>
                  <a:cubicBezTo>
                    <a:pt x="499" y="61"/>
                    <a:pt x="497" y="60"/>
                    <a:pt x="497" y="59"/>
                  </a:cubicBezTo>
                  <a:cubicBezTo>
                    <a:pt x="495" y="59"/>
                    <a:pt x="496" y="61"/>
                    <a:pt x="494" y="59"/>
                  </a:cubicBezTo>
                  <a:cubicBezTo>
                    <a:pt x="494" y="60"/>
                    <a:pt x="494" y="61"/>
                    <a:pt x="494" y="61"/>
                  </a:cubicBezTo>
                  <a:cubicBezTo>
                    <a:pt x="495" y="61"/>
                    <a:pt x="496" y="61"/>
                    <a:pt x="498" y="62"/>
                  </a:cubicBezTo>
                  <a:cubicBezTo>
                    <a:pt x="496" y="62"/>
                    <a:pt x="493" y="62"/>
                    <a:pt x="491" y="62"/>
                  </a:cubicBezTo>
                  <a:cubicBezTo>
                    <a:pt x="491" y="62"/>
                    <a:pt x="491" y="62"/>
                    <a:pt x="491" y="61"/>
                  </a:cubicBezTo>
                  <a:cubicBezTo>
                    <a:pt x="492" y="61"/>
                    <a:pt x="494" y="62"/>
                    <a:pt x="494" y="60"/>
                  </a:cubicBezTo>
                  <a:cubicBezTo>
                    <a:pt x="492" y="59"/>
                    <a:pt x="491" y="62"/>
                    <a:pt x="489" y="60"/>
                  </a:cubicBezTo>
                  <a:cubicBezTo>
                    <a:pt x="489" y="60"/>
                    <a:pt x="488" y="61"/>
                    <a:pt x="488" y="61"/>
                  </a:cubicBezTo>
                  <a:cubicBezTo>
                    <a:pt x="488" y="61"/>
                    <a:pt x="488" y="62"/>
                    <a:pt x="488" y="62"/>
                  </a:cubicBezTo>
                  <a:cubicBezTo>
                    <a:pt x="487" y="63"/>
                    <a:pt x="486" y="62"/>
                    <a:pt x="485" y="63"/>
                  </a:cubicBezTo>
                  <a:cubicBezTo>
                    <a:pt x="484" y="63"/>
                    <a:pt x="484" y="62"/>
                    <a:pt x="484" y="61"/>
                  </a:cubicBezTo>
                  <a:cubicBezTo>
                    <a:pt x="483" y="62"/>
                    <a:pt x="484" y="63"/>
                    <a:pt x="483" y="63"/>
                  </a:cubicBezTo>
                  <a:cubicBezTo>
                    <a:pt x="482" y="62"/>
                    <a:pt x="483" y="62"/>
                    <a:pt x="482" y="62"/>
                  </a:cubicBezTo>
                  <a:cubicBezTo>
                    <a:pt x="481" y="62"/>
                    <a:pt x="482" y="63"/>
                    <a:pt x="482" y="63"/>
                  </a:cubicBezTo>
                  <a:cubicBezTo>
                    <a:pt x="477" y="60"/>
                    <a:pt x="472" y="64"/>
                    <a:pt x="469" y="62"/>
                  </a:cubicBezTo>
                  <a:cubicBezTo>
                    <a:pt x="468" y="62"/>
                    <a:pt x="469" y="61"/>
                    <a:pt x="469" y="60"/>
                  </a:cubicBezTo>
                  <a:cubicBezTo>
                    <a:pt x="467" y="60"/>
                    <a:pt x="466" y="63"/>
                    <a:pt x="464" y="60"/>
                  </a:cubicBezTo>
                  <a:cubicBezTo>
                    <a:pt x="464" y="61"/>
                    <a:pt x="464" y="62"/>
                    <a:pt x="465" y="62"/>
                  </a:cubicBezTo>
                  <a:cubicBezTo>
                    <a:pt x="464" y="63"/>
                    <a:pt x="464" y="63"/>
                    <a:pt x="463" y="64"/>
                  </a:cubicBezTo>
                  <a:cubicBezTo>
                    <a:pt x="463" y="63"/>
                    <a:pt x="463" y="62"/>
                    <a:pt x="463" y="62"/>
                  </a:cubicBezTo>
                  <a:cubicBezTo>
                    <a:pt x="463" y="61"/>
                    <a:pt x="462" y="62"/>
                    <a:pt x="461" y="62"/>
                  </a:cubicBezTo>
                  <a:cubicBezTo>
                    <a:pt x="461" y="62"/>
                    <a:pt x="461" y="63"/>
                    <a:pt x="462" y="63"/>
                  </a:cubicBezTo>
                  <a:cubicBezTo>
                    <a:pt x="461" y="64"/>
                    <a:pt x="460" y="63"/>
                    <a:pt x="460" y="64"/>
                  </a:cubicBezTo>
                  <a:cubicBezTo>
                    <a:pt x="460" y="63"/>
                    <a:pt x="460" y="63"/>
                    <a:pt x="460" y="62"/>
                  </a:cubicBezTo>
                  <a:cubicBezTo>
                    <a:pt x="459" y="64"/>
                    <a:pt x="459" y="64"/>
                    <a:pt x="459" y="64"/>
                  </a:cubicBezTo>
                  <a:cubicBezTo>
                    <a:pt x="458" y="63"/>
                    <a:pt x="458" y="62"/>
                    <a:pt x="457" y="62"/>
                  </a:cubicBezTo>
                  <a:cubicBezTo>
                    <a:pt x="455" y="62"/>
                    <a:pt x="452" y="63"/>
                    <a:pt x="449" y="63"/>
                  </a:cubicBezTo>
                  <a:cubicBezTo>
                    <a:pt x="450" y="64"/>
                    <a:pt x="450" y="64"/>
                    <a:pt x="450" y="64"/>
                  </a:cubicBezTo>
                  <a:cubicBezTo>
                    <a:pt x="449" y="64"/>
                    <a:pt x="449" y="66"/>
                    <a:pt x="448" y="65"/>
                  </a:cubicBezTo>
                  <a:cubicBezTo>
                    <a:pt x="447" y="64"/>
                    <a:pt x="448" y="64"/>
                    <a:pt x="448" y="63"/>
                  </a:cubicBezTo>
                  <a:cubicBezTo>
                    <a:pt x="446" y="63"/>
                    <a:pt x="444" y="65"/>
                    <a:pt x="443" y="65"/>
                  </a:cubicBezTo>
                  <a:cubicBezTo>
                    <a:pt x="442" y="64"/>
                    <a:pt x="442" y="64"/>
                    <a:pt x="441" y="65"/>
                  </a:cubicBezTo>
                  <a:cubicBezTo>
                    <a:pt x="442" y="66"/>
                    <a:pt x="441" y="66"/>
                    <a:pt x="440" y="67"/>
                  </a:cubicBezTo>
                  <a:cubicBezTo>
                    <a:pt x="443" y="66"/>
                    <a:pt x="444" y="68"/>
                    <a:pt x="447" y="67"/>
                  </a:cubicBezTo>
                  <a:cubicBezTo>
                    <a:pt x="447" y="66"/>
                    <a:pt x="446" y="67"/>
                    <a:pt x="446" y="66"/>
                  </a:cubicBezTo>
                  <a:cubicBezTo>
                    <a:pt x="447" y="65"/>
                    <a:pt x="447" y="67"/>
                    <a:pt x="448" y="65"/>
                  </a:cubicBezTo>
                  <a:cubicBezTo>
                    <a:pt x="449" y="67"/>
                    <a:pt x="449" y="67"/>
                    <a:pt x="450" y="68"/>
                  </a:cubicBezTo>
                  <a:cubicBezTo>
                    <a:pt x="447" y="67"/>
                    <a:pt x="443" y="70"/>
                    <a:pt x="440" y="68"/>
                  </a:cubicBezTo>
                  <a:cubicBezTo>
                    <a:pt x="440" y="68"/>
                    <a:pt x="440" y="69"/>
                    <a:pt x="440" y="69"/>
                  </a:cubicBezTo>
                  <a:cubicBezTo>
                    <a:pt x="439" y="70"/>
                    <a:pt x="440" y="68"/>
                    <a:pt x="439" y="67"/>
                  </a:cubicBezTo>
                  <a:cubicBezTo>
                    <a:pt x="437" y="70"/>
                    <a:pt x="436" y="69"/>
                    <a:pt x="434" y="68"/>
                  </a:cubicBezTo>
                  <a:cubicBezTo>
                    <a:pt x="434" y="70"/>
                    <a:pt x="432" y="70"/>
                    <a:pt x="431" y="70"/>
                  </a:cubicBezTo>
                  <a:cubicBezTo>
                    <a:pt x="432" y="69"/>
                    <a:pt x="432" y="67"/>
                    <a:pt x="431" y="66"/>
                  </a:cubicBezTo>
                  <a:cubicBezTo>
                    <a:pt x="432" y="65"/>
                    <a:pt x="434" y="66"/>
                    <a:pt x="434" y="64"/>
                  </a:cubicBezTo>
                  <a:cubicBezTo>
                    <a:pt x="433" y="65"/>
                    <a:pt x="432" y="64"/>
                    <a:pt x="432" y="63"/>
                  </a:cubicBezTo>
                  <a:cubicBezTo>
                    <a:pt x="431" y="65"/>
                    <a:pt x="431" y="64"/>
                    <a:pt x="431" y="66"/>
                  </a:cubicBezTo>
                  <a:cubicBezTo>
                    <a:pt x="430" y="66"/>
                    <a:pt x="429" y="65"/>
                    <a:pt x="428" y="67"/>
                  </a:cubicBezTo>
                  <a:cubicBezTo>
                    <a:pt x="426" y="64"/>
                    <a:pt x="424" y="66"/>
                    <a:pt x="422" y="67"/>
                  </a:cubicBezTo>
                  <a:cubicBezTo>
                    <a:pt x="422" y="65"/>
                    <a:pt x="421" y="65"/>
                    <a:pt x="420" y="67"/>
                  </a:cubicBezTo>
                  <a:cubicBezTo>
                    <a:pt x="419" y="66"/>
                    <a:pt x="419" y="66"/>
                    <a:pt x="420" y="65"/>
                  </a:cubicBezTo>
                  <a:cubicBezTo>
                    <a:pt x="418" y="64"/>
                    <a:pt x="416" y="67"/>
                    <a:pt x="414" y="66"/>
                  </a:cubicBezTo>
                  <a:cubicBezTo>
                    <a:pt x="414" y="67"/>
                    <a:pt x="415" y="68"/>
                    <a:pt x="415" y="68"/>
                  </a:cubicBezTo>
                  <a:cubicBezTo>
                    <a:pt x="414" y="69"/>
                    <a:pt x="413" y="67"/>
                    <a:pt x="413" y="68"/>
                  </a:cubicBezTo>
                  <a:cubicBezTo>
                    <a:pt x="412" y="68"/>
                    <a:pt x="412" y="67"/>
                    <a:pt x="412" y="67"/>
                  </a:cubicBezTo>
                  <a:cubicBezTo>
                    <a:pt x="412" y="66"/>
                    <a:pt x="413" y="69"/>
                    <a:pt x="411" y="68"/>
                  </a:cubicBezTo>
                  <a:cubicBezTo>
                    <a:pt x="410" y="67"/>
                    <a:pt x="410" y="67"/>
                    <a:pt x="410" y="66"/>
                  </a:cubicBezTo>
                  <a:cubicBezTo>
                    <a:pt x="409" y="67"/>
                    <a:pt x="406" y="65"/>
                    <a:pt x="406" y="68"/>
                  </a:cubicBezTo>
                  <a:cubicBezTo>
                    <a:pt x="405" y="67"/>
                    <a:pt x="406" y="66"/>
                    <a:pt x="405" y="66"/>
                  </a:cubicBezTo>
                  <a:cubicBezTo>
                    <a:pt x="405" y="68"/>
                    <a:pt x="403" y="66"/>
                    <a:pt x="403" y="66"/>
                  </a:cubicBezTo>
                  <a:cubicBezTo>
                    <a:pt x="402" y="67"/>
                    <a:pt x="401" y="69"/>
                    <a:pt x="399" y="67"/>
                  </a:cubicBezTo>
                  <a:cubicBezTo>
                    <a:pt x="399" y="69"/>
                    <a:pt x="396" y="69"/>
                    <a:pt x="395" y="69"/>
                  </a:cubicBezTo>
                  <a:cubicBezTo>
                    <a:pt x="395" y="69"/>
                    <a:pt x="395" y="68"/>
                    <a:pt x="395" y="67"/>
                  </a:cubicBezTo>
                  <a:cubicBezTo>
                    <a:pt x="394" y="70"/>
                    <a:pt x="392" y="68"/>
                    <a:pt x="391" y="70"/>
                  </a:cubicBezTo>
                  <a:cubicBezTo>
                    <a:pt x="391" y="71"/>
                    <a:pt x="393" y="72"/>
                    <a:pt x="393" y="71"/>
                  </a:cubicBezTo>
                  <a:cubicBezTo>
                    <a:pt x="394" y="71"/>
                    <a:pt x="392" y="73"/>
                    <a:pt x="392" y="72"/>
                  </a:cubicBezTo>
                  <a:cubicBezTo>
                    <a:pt x="391" y="74"/>
                    <a:pt x="393" y="73"/>
                    <a:pt x="394" y="73"/>
                  </a:cubicBezTo>
                  <a:cubicBezTo>
                    <a:pt x="394" y="73"/>
                    <a:pt x="393" y="74"/>
                    <a:pt x="393" y="75"/>
                  </a:cubicBezTo>
                  <a:cubicBezTo>
                    <a:pt x="392" y="75"/>
                    <a:pt x="391" y="73"/>
                    <a:pt x="390" y="75"/>
                  </a:cubicBezTo>
                  <a:cubicBezTo>
                    <a:pt x="389" y="74"/>
                    <a:pt x="389" y="73"/>
                    <a:pt x="389" y="73"/>
                  </a:cubicBezTo>
                  <a:cubicBezTo>
                    <a:pt x="388" y="71"/>
                    <a:pt x="387" y="73"/>
                    <a:pt x="386" y="72"/>
                  </a:cubicBezTo>
                  <a:cubicBezTo>
                    <a:pt x="386" y="73"/>
                    <a:pt x="386" y="74"/>
                    <a:pt x="385" y="74"/>
                  </a:cubicBezTo>
                  <a:cubicBezTo>
                    <a:pt x="385" y="71"/>
                    <a:pt x="387" y="69"/>
                    <a:pt x="389" y="68"/>
                  </a:cubicBezTo>
                  <a:cubicBezTo>
                    <a:pt x="388" y="68"/>
                    <a:pt x="387" y="67"/>
                    <a:pt x="386" y="67"/>
                  </a:cubicBezTo>
                  <a:cubicBezTo>
                    <a:pt x="386" y="67"/>
                    <a:pt x="386" y="69"/>
                    <a:pt x="385" y="68"/>
                  </a:cubicBezTo>
                  <a:cubicBezTo>
                    <a:pt x="385" y="68"/>
                    <a:pt x="385" y="69"/>
                    <a:pt x="385" y="70"/>
                  </a:cubicBezTo>
                  <a:cubicBezTo>
                    <a:pt x="384" y="71"/>
                    <a:pt x="384" y="69"/>
                    <a:pt x="383" y="68"/>
                  </a:cubicBezTo>
                  <a:cubicBezTo>
                    <a:pt x="383" y="71"/>
                    <a:pt x="378" y="72"/>
                    <a:pt x="378" y="69"/>
                  </a:cubicBezTo>
                  <a:cubicBezTo>
                    <a:pt x="378" y="70"/>
                    <a:pt x="376" y="69"/>
                    <a:pt x="376" y="71"/>
                  </a:cubicBezTo>
                  <a:cubicBezTo>
                    <a:pt x="377" y="72"/>
                    <a:pt x="378" y="70"/>
                    <a:pt x="379" y="71"/>
                  </a:cubicBezTo>
                  <a:cubicBezTo>
                    <a:pt x="379" y="72"/>
                    <a:pt x="376" y="71"/>
                    <a:pt x="375" y="71"/>
                  </a:cubicBezTo>
                  <a:cubicBezTo>
                    <a:pt x="375" y="72"/>
                    <a:pt x="375" y="73"/>
                    <a:pt x="374" y="73"/>
                  </a:cubicBezTo>
                  <a:cubicBezTo>
                    <a:pt x="374" y="74"/>
                    <a:pt x="374" y="72"/>
                    <a:pt x="374" y="72"/>
                  </a:cubicBezTo>
                  <a:cubicBezTo>
                    <a:pt x="373" y="72"/>
                    <a:pt x="373" y="74"/>
                    <a:pt x="374" y="74"/>
                  </a:cubicBezTo>
                  <a:cubicBezTo>
                    <a:pt x="375" y="74"/>
                    <a:pt x="376" y="75"/>
                    <a:pt x="376" y="73"/>
                  </a:cubicBezTo>
                  <a:cubicBezTo>
                    <a:pt x="376" y="74"/>
                    <a:pt x="376" y="75"/>
                    <a:pt x="377" y="75"/>
                  </a:cubicBezTo>
                  <a:cubicBezTo>
                    <a:pt x="376" y="76"/>
                    <a:pt x="374" y="74"/>
                    <a:pt x="373" y="76"/>
                  </a:cubicBezTo>
                  <a:cubicBezTo>
                    <a:pt x="372" y="74"/>
                    <a:pt x="374" y="72"/>
                    <a:pt x="373" y="71"/>
                  </a:cubicBezTo>
                  <a:cubicBezTo>
                    <a:pt x="373" y="73"/>
                    <a:pt x="372" y="72"/>
                    <a:pt x="371" y="73"/>
                  </a:cubicBezTo>
                  <a:cubicBezTo>
                    <a:pt x="371" y="71"/>
                    <a:pt x="372" y="72"/>
                    <a:pt x="370" y="71"/>
                  </a:cubicBezTo>
                  <a:cubicBezTo>
                    <a:pt x="370" y="73"/>
                    <a:pt x="370" y="73"/>
                    <a:pt x="369" y="74"/>
                  </a:cubicBezTo>
                  <a:cubicBezTo>
                    <a:pt x="368" y="71"/>
                    <a:pt x="367" y="75"/>
                    <a:pt x="365" y="73"/>
                  </a:cubicBezTo>
                  <a:cubicBezTo>
                    <a:pt x="369" y="72"/>
                    <a:pt x="371" y="70"/>
                    <a:pt x="375" y="71"/>
                  </a:cubicBezTo>
                  <a:cubicBezTo>
                    <a:pt x="373" y="69"/>
                    <a:pt x="377" y="70"/>
                    <a:pt x="377" y="67"/>
                  </a:cubicBezTo>
                  <a:cubicBezTo>
                    <a:pt x="376" y="66"/>
                    <a:pt x="376" y="67"/>
                    <a:pt x="375" y="66"/>
                  </a:cubicBezTo>
                  <a:cubicBezTo>
                    <a:pt x="375" y="68"/>
                    <a:pt x="372" y="67"/>
                    <a:pt x="372" y="66"/>
                  </a:cubicBezTo>
                  <a:cubicBezTo>
                    <a:pt x="373" y="68"/>
                    <a:pt x="371" y="68"/>
                    <a:pt x="372" y="69"/>
                  </a:cubicBezTo>
                  <a:cubicBezTo>
                    <a:pt x="371" y="69"/>
                    <a:pt x="370" y="71"/>
                    <a:pt x="370" y="70"/>
                  </a:cubicBezTo>
                  <a:cubicBezTo>
                    <a:pt x="369" y="69"/>
                    <a:pt x="372" y="70"/>
                    <a:pt x="370" y="68"/>
                  </a:cubicBezTo>
                  <a:cubicBezTo>
                    <a:pt x="370" y="66"/>
                    <a:pt x="371" y="69"/>
                    <a:pt x="371" y="67"/>
                  </a:cubicBezTo>
                  <a:cubicBezTo>
                    <a:pt x="371" y="67"/>
                    <a:pt x="371" y="66"/>
                    <a:pt x="370" y="66"/>
                  </a:cubicBezTo>
                  <a:cubicBezTo>
                    <a:pt x="369" y="68"/>
                    <a:pt x="368" y="66"/>
                    <a:pt x="368" y="65"/>
                  </a:cubicBezTo>
                  <a:cubicBezTo>
                    <a:pt x="368" y="68"/>
                    <a:pt x="364" y="66"/>
                    <a:pt x="363" y="67"/>
                  </a:cubicBezTo>
                  <a:cubicBezTo>
                    <a:pt x="362" y="68"/>
                    <a:pt x="363" y="68"/>
                    <a:pt x="364" y="68"/>
                  </a:cubicBezTo>
                  <a:cubicBezTo>
                    <a:pt x="362" y="71"/>
                    <a:pt x="359" y="69"/>
                    <a:pt x="358" y="71"/>
                  </a:cubicBezTo>
                  <a:cubicBezTo>
                    <a:pt x="357" y="70"/>
                    <a:pt x="358" y="70"/>
                    <a:pt x="358" y="69"/>
                  </a:cubicBezTo>
                  <a:cubicBezTo>
                    <a:pt x="359" y="69"/>
                    <a:pt x="360" y="68"/>
                    <a:pt x="362" y="69"/>
                  </a:cubicBezTo>
                  <a:cubicBezTo>
                    <a:pt x="362" y="68"/>
                    <a:pt x="362" y="67"/>
                    <a:pt x="362" y="66"/>
                  </a:cubicBezTo>
                  <a:cubicBezTo>
                    <a:pt x="361" y="67"/>
                    <a:pt x="361" y="66"/>
                    <a:pt x="361" y="66"/>
                  </a:cubicBezTo>
                  <a:cubicBezTo>
                    <a:pt x="361" y="66"/>
                    <a:pt x="360" y="67"/>
                    <a:pt x="361" y="67"/>
                  </a:cubicBezTo>
                  <a:cubicBezTo>
                    <a:pt x="359" y="65"/>
                    <a:pt x="355" y="68"/>
                    <a:pt x="354" y="70"/>
                  </a:cubicBezTo>
                  <a:cubicBezTo>
                    <a:pt x="355" y="66"/>
                    <a:pt x="352" y="68"/>
                    <a:pt x="351" y="66"/>
                  </a:cubicBezTo>
                  <a:cubicBezTo>
                    <a:pt x="351" y="67"/>
                    <a:pt x="350" y="67"/>
                    <a:pt x="350" y="66"/>
                  </a:cubicBezTo>
                  <a:cubicBezTo>
                    <a:pt x="350" y="68"/>
                    <a:pt x="351" y="67"/>
                    <a:pt x="352" y="68"/>
                  </a:cubicBezTo>
                  <a:cubicBezTo>
                    <a:pt x="352" y="69"/>
                    <a:pt x="351" y="70"/>
                    <a:pt x="350" y="72"/>
                  </a:cubicBezTo>
                  <a:cubicBezTo>
                    <a:pt x="348" y="70"/>
                    <a:pt x="351" y="70"/>
                    <a:pt x="350" y="69"/>
                  </a:cubicBezTo>
                  <a:cubicBezTo>
                    <a:pt x="349" y="68"/>
                    <a:pt x="349" y="69"/>
                    <a:pt x="348" y="70"/>
                  </a:cubicBezTo>
                  <a:cubicBezTo>
                    <a:pt x="349" y="71"/>
                    <a:pt x="348" y="71"/>
                    <a:pt x="348" y="72"/>
                  </a:cubicBezTo>
                  <a:cubicBezTo>
                    <a:pt x="348" y="73"/>
                    <a:pt x="347" y="71"/>
                    <a:pt x="347" y="73"/>
                  </a:cubicBezTo>
                  <a:cubicBezTo>
                    <a:pt x="348" y="74"/>
                    <a:pt x="349" y="71"/>
                    <a:pt x="350" y="73"/>
                  </a:cubicBezTo>
                  <a:cubicBezTo>
                    <a:pt x="351" y="72"/>
                    <a:pt x="353" y="71"/>
                    <a:pt x="354" y="71"/>
                  </a:cubicBezTo>
                  <a:cubicBezTo>
                    <a:pt x="355" y="72"/>
                    <a:pt x="353" y="71"/>
                    <a:pt x="353" y="72"/>
                  </a:cubicBezTo>
                  <a:cubicBezTo>
                    <a:pt x="352" y="73"/>
                    <a:pt x="354" y="73"/>
                    <a:pt x="354" y="72"/>
                  </a:cubicBezTo>
                  <a:cubicBezTo>
                    <a:pt x="355" y="78"/>
                    <a:pt x="346" y="73"/>
                    <a:pt x="342" y="76"/>
                  </a:cubicBezTo>
                  <a:cubicBezTo>
                    <a:pt x="342" y="76"/>
                    <a:pt x="343" y="77"/>
                    <a:pt x="343" y="77"/>
                  </a:cubicBezTo>
                  <a:cubicBezTo>
                    <a:pt x="343" y="78"/>
                    <a:pt x="344" y="76"/>
                    <a:pt x="345" y="77"/>
                  </a:cubicBezTo>
                  <a:cubicBezTo>
                    <a:pt x="345" y="78"/>
                    <a:pt x="343" y="80"/>
                    <a:pt x="342" y="78"/>
                  </a:cubicBezTo>
                  <a:cubicBezTo>
                    <a:pt x="343" y="80"/>
                    <a:pt x="340" y="82"/>
                    <a:pt x="339" y="80"/>
                  </a:cubicBezTo>
                  <a:cubicBezTo>
                    <a:pt x="339" y="80"/>
                    <a:pt x="341" y="79"/>
                    <a:pt x="341" y="80"/>
                  </a:cubicBezTo>
                  <a:cubicBezTo>
                    <a:pt x="341" y="78"/>
                    <a:pt x="342" y="78"/>
                    <a:pt x="342" y="76"/>
                  </a:cubicBezTo>
                  <a:cubicBezTo>
                    <a:pt x="341" y="75"/>
                    <a:pt x="341" y="75"/>
                    <a:pt x="340" y="74"/>
                  </a:cubicBezTo>
                  <a:cubicBezTo>
                    <a:pt x="341" y="73"/>
                    <a:pt x="343" y="74"/>
                    <a:pt x="345" y="71"/>
                  </a:cubicBezTo>
                  <a:cubicBezTo>
                    <a:pt x="344" y="70"/>
                    <a:pt x="345" y="70"/>
                    <a:pt x="343" y="69"/>
                  </a:cubicBezTo>
                  <a:cubicBezTo>
                    <a:pt x="343" y="70"/>
                    <a:pt x="344" y="71"/>
                    <a:pt x="343" y="72"/>
                  </a:cubicBezTo>
                  <a:cubicBezTo>
                    <a:pt x="341" y="72"/>
                    <a:pt x="339" y="72"/>
                    <a:pt x="337" y="73"/>
                  </a:cubicBezTo>
                  <a:cubicBezTo>
                    <a:pt x="338" y="73"/>
                    <a:pt x="338" y="74"/>
                    <a:pt x="338" y="75"/>
                  </a:cubicBezTo>
                  <a:cubicBezTo>
                    <a:pt x="339" y="75"/>
                    <a:pt x="340" y="75"/>
                    <a:pt x="340" y="75"/>
                  </a:cubicBezTo>
                  <a:cubicBezTo>
                    <a:pt x="340" y="76"/>
                    <a:pt x="339" y="76"/>
                    <a:pt x="339" y="77"/>
                  </a:cubicBezTo>
                  <a:cubicBezTo>
                    <a:pt x="338" y="77"/>
                    <a:pt x="339" y="76"/>
                    <a:pt x="339" y="76"/>
                  </a:cubicBezTo>
                  <a:cubicBezTo>
                    <a:pt x="337" y="75"/>
                    <a:pt x="339" y="78"/>
                    <a:pt x="337" y="77"/>
                  </a:cubicBezTo>
                  <a:cubicBezTo>
                    <a:pt x="337" y="76"/>
                    <a:pt x="337" y="75"/>
                    <a:pt x="337" y="74"/>
                  </a:cubicBezTo>
                  <a:cubicBezTo>
                    <a:pt x="335" y="77"/>
                    <a:pt x="331" y="75"/>
                    <a:pt x="329" y="77"/>
                  </a:cubicBezTo>
                  <a:cubicBezTo>
                    <a:pt x="329" y="77"/>
                    <a:pt x="329" y="76"/>
                    <a:pt x="328" y="75"/>
                  </a:cubicBezTo>
                  <a:cubicBezTo>
                    <a:pt x="327" y="76"/>
                    <a:pt x="326" y="75"/>
                    <a:pt x="325" y="77"/>
                  </a:cubicBezTo>
                  <a:cubicBezTo>
                    <a:pt x="326" y="78"/>
                    <a:pt x="327" y="78"/>
                    <a:pt x="327" y="79"/>
                  </a:cubicBezTo>
                  <a:cubicBezTo>
                    <a:pt x="326" y="80"/>
                    <a:pt x="324" y="79"/>
                    <a:pt x="323" y="80"/>
                  </a:cubicBezTo>
                  <a:cubicBezTo>
                    <a:pt x="322" y="79"/>
                    <a:pt x="324" y="76"/>
                    <a:pt x="325" y="78"/>
                  </a:cubicBezTo>
                  <a:cubicBezTo>
                    <a:pt x="324" y="77"/>
                    <a:pt x="325" y="76"/>
                    <a:pt x="325" y="75"/>
                  </a:cubicBezTo>
                  <a:cubicBezTo>
                    <a:pt x="324" y="78"/>
                    <a:pt x="322" y="77"/>
                    <a:pt x="320" y="79"/>
                  </a:cubicBezTo>
                  <a:cubicBezTo>
                    <a:pt x="321" y="80"/>
                    <a:pt x="321" y="78"/>
                    <a:pt x="322" y="79"/>
                  </a:cubicBezTo>
                  <a:cubicBezTo>
                    <a:pt x="322" y="80"/>
                    <a:pt x="320" y="79"/>
                    <a:pt x="320" y="81"/>
                  </a:cubicBezTo>
                  <a:cubicBezTo>
                    <a:pt x="319" y="80"/>
                    <a:pt x="319" y="80"/>
                    <a:pt x="319" y="79"/>
                  </a:cubicBezTo>
                  <a:cubicBezTo>
                    <a:pt x="319" y="83"/>
                    <a:pt x="316" y="79"/>
                    <a:pt x="314" y="81"/>
                  </a:cubicBezTo>
                  <a:cubicBezTo>
                    <a:pt x="313" y="79"/>
                    <a:pt x="316" y="79"/>
                    <a:pt x="316" y="77"/>
                  </a:cubicBezTo>
                  <a:cubicBezTo>
                    <a:pt x="316" y="77"/>
                    <a:pt x="316" y="78"/>
                    <a:pt x="315" y="78"/>
                  </a:cubicBezTo>
                  <a:cubicBezTo>
                    <a:pt x="314" y="77"/>
                    <a:pt x="316" y="76"/>
                    <a:pt x="315" y="76"/>
                  </a:cubicBezTo>
                  <a:cubicBezTo>
                    <a:pt x="314" y="77"/>
                    <a:pt x="312" y="76"/>
                    <a:pt x="313" y="78"/>
                  </a:cubicBezTo>
                  <a:cubicBezTo>
                    <a:pt x="312" y="79"/>
                    <a:pt x="311" y="77"/>
                    <a:pt x="310" y="78"/>
                  </a:cubicBezTo>
                  <a:cubicBezTo>
                    <a:pt x="310" y="77"/>
                    <a:pt x="310" y="76"/>
                    <a:pt x="311" y="76"/>
                  </a:cubicBezTo>
                  <a:cubicBezTo>
                    <a:pt x="311" y="74"/>
                    <a:pt x="308" y="79"/>
                    <a:pt x="307" y="75"/>
                  </a:cubicBezTo>
                  <a:cubicBezTo>
                    <a:pt x="306" y="77"/>
                    <a:pt x="306" y="77"/>
                    <a:pt x="306" y="77"/>
                  </a:cubicBezTo>
                  <a:cubicBezTo>
                    <a:pt x="306" y="78"/>
                    <a:pt x="306" y="79"/>
                    <a:pt x="307" y="79"/>
                  </a:cubicBezTo>
                  <a:cubicBezTo>
                    <a:pt x="306" y="80"/>
                    <a:pt x="306" y="79"/>
                    <a:pt x="305" y="78"/>
                  </a:cubicBezTo>
                  <a:cubicBezTo>
                    <a:pt x="304" y="81"/>
                    <a:pt x="302" y="78"/>
                    <a:pt x="299" y="77"/>
                  </a:cubicBezTo>
                  <a:cubicBezTo>
                    <a:pt x="297" y="79"/>
                    <a:pt x="293" y="77"/>
                    <a:pt x="291" y="78"/>
                  </a:cubicBezTo>
                  <a:cubicBezTo>
                    <a:pt x="291" y="80"/>
                    <a:pt x="292" y="79"/>
                    <a:pt x="293" y="79"/>
                  </a:cubicBezTo>
                  <a:cubicBezTo>
                    <a:pt x="293" y="81"/>
                    <a:pt x="290" y="81"/>
                    <a:pt x="289" y="81"/>
                  </a:cubicBezTo>
                  <a:cubicBezTo>
                    <a:pt x="288" y="79"/>
                    <a:pt x="291" y="81"/>
                    <a:pt x="290" y="79"/>
                  </a:cubicBezTo>
                  <a:cubicBezTo>
                    <a:pt x="289" y="78"/>
                    <a:pt x="288" y="78"/>
                    <a:pt x="288" y="77"/>
                  </a:cubicBezTo>
                  <a:cubicBezTo>
                    <a:pt x="288" y="78"/>
                    <a:pt x="287" y="80"/>
                    <a:pt x="286" y="81"/>
                  </a:cubicBezTo>
                  <a:cubicBezTo>
                    <a:pt x="285" y="82"/>
                    <a:pt x="285" y="80"/>
                    <a:pt x="284" y="79"/>
                  </a:cubicBezTo>
                  <a:cubicBezTo>
                    <a:pt x="283" y="79"/>
                    <a:pt x="281" y="81"/>
                    <a:pt x="281" y="79"/>
                  </a:cubicBezTo>
                  <a:cubicBezTo>
                    <a:pt x="279" y="81"/>
                    <a:pt x="277" y="80"/>
                    <a:pt x="275" y="80"/>
                  </a:cubicBezTo>
                  <a:cubicBezTo>
                    <a:pt x="274" y="79"/>
                    <a:pt x="276" y="78"/>
                    <a:pt x="275" y="77"/>
                  </a:cubicBezTo>
                  <a:cubicBezTo>
                    <a:pt x="273" y="78"/>
                    <a:pt x="275" y="79"/>
                    <a:pt x="274" y="80"/>
                  </a:cubicBezTo>
                  <a:cubicBezTo>
                    <a:pt x="273" y="81"/>
                    <a:pt x="273" y="79"/>
                    <a:pt x="272" y="78"/>
                  </a:cubicBezTo>
                  <a:cubicBezTo>
                    <a:pt x="271" y="78"/>
                    <a:pt x="270" y="77"/>
                    <a:pt x="270" y="78"/>
                  </a:cubicBezTo>
                  <a:cubicBezTo>
                    <a:pt x="270" y="77"/>
                    <a:pt x="269" y="76"/>
                    <a:pt x="268" y="75"/>
                  </a:cubicBezTo>
                  <a:cubicBezTo>
                    <a:pt x="268" y="76"/>
                    <a:pt x="268" y="77"/>
                    <a:pt x="268" y="76"/>
                  </a:cubicBezTo>
                  <a:cubicBezTo>
                    <a:pt x="267" y="77"/>
                    <a:pt x="268" y="76"/>
                    <a:pt x="269" y="77"/>
                  </a:cubicBezTo>
                  <a:cubicBezTo>
                    <a:pt x="268" y="79"/>
                    <a:pt x="267" y="78"/>
                    <a:pt x="267" y="78"/>
                  </a:cubicBezTo>
                  <a:cubicBezTo>
                    <a:pt x="266" y="78"/>
                    <a:pt x="268" y="79"/>
                    <a:pt x="268" y="78"/>
                  </a:cubicBezTo>
                  <a:cubicBezTo>
                    <a:pt x="268" y="79"/>
                    <a:pt x="268" y="80"/>
                    <a:pt x="268" y="81"/>
                  </a:cubicBezTo>
                  <a:cubicBezTo>
                    <a:pt x="267" y="81"/>
                    <a:pt x="267" y="80"/>
                    <a:pt x="266" y="82"/>
                  </a:cubicBezTo>
                  <a:cubicBezTo>
                    <a:pt x="265" y="80"/>
                    <a:pt x="266" y="80"/>
                    <a:pt x="266" y="79"/>
                  </a:cubicBezTo>
                  <a:cubicBezTo>
                    <a:pt x="265" y="78"/>
                    <a:pt x="265" y="80"/>
                    <a:pt x="265" y="81"/>
                  </a:cubicBezTo>
                  <a:cubicBezTo>
                    <a:pt x="264" y="82"/>
                    <a:pt x="263" y="81"/>
                    <a:pt x="261" y="81"/>
                  </a:cubicBezTo>
                  <a:cubicBezTo>
                    <a:pt x="261" y="80"/>
                    <a:pt x="262" y="79"/>
                    <a:pt x="262" y="78"/>
                  </a:cubicBezTo>
                  <a:cubicBezTo>
                    <a:pt x="261" y="78"/>
                    <a:pt x="259" y="75"/>
                    <a:pt x="258" y="76"/>
                  </a:cubicBezTo>
                  <a:cubicBezTo>
                    <a:pt x="257" y="74"/>
                    <a:pt x="257" y="73"/>
                    <a:pt x="254" y="73"/>
                  </a:cubicBezTo>
                  <a:cubicBezTo>
                    <a:pt x="255" y="74"/>
                    <a:pt x="256" y="74"/>
                    <a:pt x="256" y="75"/>
                  </a:cubicBezTo>
                  <a:cubicBezTo>
                    <a:pt x="255" y="76"/>
                    <a:pt x="254" y="75"/>
                    <a:pt x="253" y="75"/>
                  </a:cubicBezTo>
                  <a:cubicBezTo>
                    <a:pt x="253" y="76"/>
                    <a:pt x="254" y="77"/>
                    <a:pt x="253" y="77"/>
                  </a:cubicBezTo>
                  <a:cubicBezTo>
                    <a:pt x="254" y="77"/>
                    <a:pt x="256" y="79"/>
                    <a:pt x="256" y="77"/>
                  </a:cubicBezTo>
                  <a:cubicBezTo>
                    <a:pt x="256" y="78"/>
                    <a:pt x="257" y="79"/>
                    <a:pt x="256" y="80"/>
                  </a:cubicBezTo>
                  <a:cubicBezTo>
                    <a:pt x="255" y="80"/>
                    <a:pt x="255" y="78"/>
                    <a:pt x="254" y="80"/>
                  </a:cubicBezTo>
                  <a:cubicBezTo>
                    <a:pt x="253" y="79"/>
                    <a:pt x="255" y="79"/>
                    <a:pt x="254" y="78"/>
                  </a:cubicBezTo>
                  <a:cubicBezTo>
                    <a:pt x="254" y="80"/>
                    <a:pt x="252" y="80"/>
                    <a:pt x="251" y="79"/>
                  </a:cubicBezTo>
                  <a:cubicBezTo>
                    <a:pt x="251" y="80"/>
                    <a:pt x="252" y="81"/>
                    <a:pt x="252" y="80"/>
                  </a:cubicBezTo>
                  <a:cubicBezTo>
                    <a:pt x="252" y="81"/>
                    <a:pt x="252" y="81"/>
                    <a:pt x="251" y="82"/>
                  </a:cubicBezTo>
                  <a:cubicBezTo>
                    <a:pt x="251" y="81"/>
                    <a:pt x="249" y="80"/>
                    <a:pt x="250" y="79"/>
                  </a:cubicBezTo>
                  <a:cubicBezTo>
                    <a:pt x="249" y="79"/>
                    <a:pt x="247" y="81"/>
                    <a:pt x="248" y="79"/>
                  </a:cubicBezTo>
                  <a:cubicBezTo>
                    <a:pt x="247" y="78"/>
                    <a:pt x="247" y="82"/>
                    <a:pt x="245" y="81"/>
                  </a:cubicBezTo>
                  <a:cubicBezTo>
                    <a:pt x="245" y="81"/>
                    <a:pt x="246" y="80"/>
                    <a:pt x="246" y="79"/>
                  </a:cubicBezTo>
                  <a:cubicBezTo>
                    <a:pt x="245" y="79"/>
                    <a:pt x="242" y="77"/>
                    <a:pt x="242" y="80"/>
                  </a:cubicBezTo>
                  <a:cubicBezTo>
                    <a:pt x="241" y="80"/>
                    <a:pt x="239" y="79"/>
                    <a:pt x="240" y="78"/>
                  </a:cubicBezTo>
                  <a:cubicBezTo>
                    <a:pt x="238" y="79"/>
                    <a:pt x="235" y="81"/>
                    <a:pt x="235" y="85"/>
                  </a:cubicBezTo>
                  <a:cubicBezTo>
                    <a:pt x="234" y="85"/>
                    <a:pt x="233" y="85"/>
                    <a:pt x="233" y="85"/>
                  </a:cubicBezTo>
                  <a:cubicBezTo>
                    <a:pt x="232" y="84"/>
                    <a:pt x="234" y="83"/>
                    <a:pt x="232" y="82"/>
                  </a:cubicBezTo>
                  <a:cubicBezTo>
                    <a:pt x="233" y="80"/>
                    <a:pt x="233" y="81"/>
                    <a:pt x="234" y="82"/>
                  </a:cubicBezTo>
                  <a:cubicBezTo>
                    <a:pt x="235" y="81"/>
                    <a:pt x="236" y="79"/>
                    <a:pt x="235" y="78"/>
                  </a:cubicBezTo>
                  <a:cubicBezTo>
                    <a:pt x="234" y="79"/>
                    <a:pt x="235" y="79"/>
                    <a:pt x="235" y="79"/>
                  </a:cubicBezTo>
                  <a:cubicBezTo>
                    <a:pt x="234" y="80"/>
                    <a:pt x="233" y="81"/>
                    <a:pt x="232" y="80"/>
                  </a:cubicBezTo>
                  <a:cubicBezTo>
                    <a:pt x="232" y="79"/>
                    <a:pt x="233" y="80"/>
                    <a:pt x="233" y="78"/>
                  </a:cubicBezTo>
                  <a:cubicBezTo>
                    <a:pt x="233" y="77"/>
                    <a:pt x="232" y="79"/>
                    <a:pt x="231" y="78"/>
                  </a:cubicBezTo>
                  <a:cubicBezTo>
                    <a:pt x="231" y="81"/>
                    <a:pt x="228" y="79"/>
                    <a:pt x="226" y="77"/>
                  </a:cubicBezTo>
                  <a:cubicBezTo>
                    <a:pt x="225" y="78"/>
                    <a:pt x="224" y="81"/>
                    <a:pt x="226" y="81"/>
                  </a:cubicBezTo>
                  <a:cubicBezTo>
                    <a:pt x="226" y="79"/>
                    <a:pt x="227" y="80"/>
                    <a:pt x="228" y="80"/>
                  </a:cubicBezTo>
                  <a:cubicBezTo>
                    <a:pt x="228" y="81"/>
                    <a:pt x="227" y="81"/>
                    <a:pt x="227" y="81"/>
                  </a:cubicBezTo>
                  <a:cubicBezTo>
                    <a:pt x="228" y="82"/>
                    <a:pt x="230" y="81"/>
                    <a:pt x="232" y="82"/>
                  </a:cubicBezTo>
                  <a:cubicBezTo>
                    <a:pt x="228" y="84"/>
                    <a:pt x="221" y="82"/>
                    <a:pt x="216" y="84"/>
                  </a:cubicBezTo>
                  <a:cubicBezTo>
                    <a:pt x="215" y="83"/>
                    <a:pt x="216" y="83"/>
                    <a:pt x="216" y="83"/>
                  </a:cubicBezTo>
                  <a:cubicBezTo>
                    <a:pt x="215" y="82"/>
                    <a:pt x="215" y="82"/>
                    <a:pt x="214" y="83"/>
                  </a:cubicBezTo>
                  <a:cubicBezTo>
                    <a:pt x="214" y="81"/>
                    <a:pt x="213" y="83"/>
                    <a:pt x="212" y="82"/>
                  </a:cubicBezTo>
                  <a:cubicBezTo>
                    <a:pt x="211" y="81"/>
                    <a:pt x="214" y="80"/>
                    <a:pt x="212" y="80"/>
                  </a:cubicBezTo>
                  <a:cubicBezTo>
                    <a:pt x="211" y="82"/>
                    <a:pt x="211" y="80"/>
                    <a:pt x="209" y="80"/>
                  </a:cubicBezTo>
                  <a:cubicBezTo>
                    <a:pt x="208" y="82"/>
                    <a:pt x="207" y="83"/>
                    <a:pt x="205" y="81"/>
                  </a:cubicBezTo>
                  <a:cubicBezTo>
                    <a:pt x="205" y="82"/>
                    <a:pt x="204" y="81"/>
                    <a:pt x="203" y="83"/>
                  </a:cubicBezTo>
                  <a:cubicBezTo>
                    <a:pt x="200" y="78"/>
                    <a:pt x="195" y="82"/>
                    <a:pt x="190" y="79"/>
                  </a:cubicBezTo>
                  <a:cubicBezTo>
                    <a:pt x="190" y="81"/>
                    <a:pt x="189" y="82"/>
                    <a:pt x="188" y="80"/>
                  </a:cubicBezTo>
                  <a:cubicBezTo>
                    <a:pt x="187" y="81"/>
                    <a:pt x="188" y="82"/>
                    <a:pt x="188" y="82"/>
                  </a:cubicBezTo>
                  <a:cubicBezTo>
                    <a:pt x="187" y="83"/>
                    <a:pt x="187" y="83"/>
                    <a:pt x="187" y="82"/>
                  </a:cubicBezTo>
                  <a:cubicBezTo>
                    <a:pt x="187" y="81"/>
                    <a:pt x="186" y="80"/>
                    <a:pt x="187" y="79"/>
                  </a:cubicBezTo>
                  <a:cubicBezTo>
                    <a:pt x="186" y="78"/>
                    <a:pt x="187" y="82"/>
                    <a:pt x="185" y="80"/>
                  </a:cubicBezTo>
                  <a:cubicBezTo>
                    <a:pt x="185" y="82"/>
                    <a:pt x="184" y="82"/>
                    <a:pt x="183" y="82"/>
                  </a:cubicBezTo>
                  <a:cubicBezTo>
                    <a:pt x="182" y="81"/>
                    <a:pt x="183" y="80"/>
                    <a:pt x="184" y="79"/>
                  </a:cubicBezTo>
                  <a:cubicBezTo>
                    <a:pt x="181" y="81"/>
                    <a:pt x="177" y="80"/>
                    <a:pt x="176" y="84"/>
                  </a:cubicBezTo>
                  <a:cubicBezTo>
                    <a:pt x="174" y="84"/>
                    <a:pt x="174" y="83"/>
                    <a:pt x="173" y="83"/>
                  </a:cubicBezTo>
                  <a:cubicBezTo>
                    <a:pt x="173" y="82"/>
                    <a:pt x="174" y="81"/>
                    <a:pt x="173" y="80"/>
                  </a:cubicBezTo>
                  <a:cubicBezTo>
                    <a:pt x="172" y="81"/>
                    <a:pt x="172" y="82"/>
                    <a:pt x="173" y="83"/>
                  </a:cubicBezTo>
                  <a:cubicBezTo>
                    <a:pt x="171" y="82"/>
                    <a:pt x="172" y="83"/>
                    <a:pt x="171" y="84"/>
                  </a:cubicBezTo>
                  <a:cubicBezTo>
                    <a:pt x="170" y="82"/>
                    <a:pt x="171" y="80"/>
                    <a:pt x="173" y="80"/>
                  </a:cubicBezTo>
                  <a:cubicBezTo>
                    <a:pt x="172" y="79"/>
                    <a:pt x="172" y="79"/>
                    <a:pt x="173" y="79"/>
                  </a:cubicBezTo>
                  <a:cubicBezTo>
                    <a:pt x="171" y="77"/>
                    <a:pt x="168" y="75"/>
                    <a:pt x="165" y="79"/>
                  </a:cubicBezTo>
                  <a:cubicBezTo>
                    <a:pt x="165" y="78"/>
                    <a:pt x="167" y="77"/>
                    <a:pt x="165" y="76"/>
                  </a:cubicBezTo>
                  <a:cubicBezTo>
                    <a:pt x="165" y="78"/>
                    <a:pt x="162" y="76"/>
                    <a:pt x="160" y="76"/>
                  </a:cubicBezTo>
                  <a:cubicBezTo>
                    <a:pt x="160" y="76"/>
                    <a:pt x="160" y="77"/>
                    <a:pt x="159" y="78"/>
                  </a:cubicBezTo>
                  <a:cubicBezTo>
                    <a:pt x="159" y="77"/>
                    <a:pt x="160" y="76"/>
                    <a:pt x="159" y="76"/>
                  </a:cubicBezTo>
                  <a:cubicBezTo>
                    <a:pt x="158" y="76"/>
                    <a:pt x="159" y="76"/>
                    <a:pt x="158" y="77"/>
                  </a:cubicBezTo>
                  <a:cubicBezTo>
                    <a:pt x="158" y="77"/>
                    <a:pt x="159" y="76"/>
                    <a:pt x="158" y="76"/>
                  </a:cubicBezTo>
                  <a:cubicBezTo>
                    <a:pt x="157" y="74"/>
                    <a:pt x="156" y="76"/>
                    <a:pt x="156" y="77"/>
                  </a:cubicBezTo>
                  <a:cubicBezTo>
                    <a:pt x="156" y="77"/>
                    <a:pt x="156" y="77"/>
                    <a:pt x="155" y="77"/>
                  </a:cubicBezTo>
                  <a:cubicBezTo>
                    <a:pt x="155" y="76"/>
                    <a:pt x="156" y="76"/>
                    <a:pt x="156" y="75"/>
                  </a:cubicBezTo>
                  <a:cubicBezTo>
                    <a:pt x="153" y="75"/>
                    <a:pt x="150" y="73"/>
                    <a:pt x="148" y="75"/>
                  </a:cubicBezTo>
                  <a:cubicBezTo>
                    <a:pt x="146" y="73"/>
                    <a:pt x="146" y="76"/>
                    <a:pt x="145" y="74"/>
                  </a:cubicBezTo>
                  <a:cubicBezTo>
                    <a:pt x="144" y="77"/>
                    <a:pt x="143" y="77"/>
                    <a:pt x="141" y="78"/>
                  </a:cubicBezTo>
                  <a:cubicBezTo>
                    <a:pt x="142" y="79"/>
                    <a:pt x="142" y="79"/>
                    <a:pt x="143" y="79"/>
                  </a:cubicBezTo>
                  <a:cubicBezTo>
                    <a:pt x="142" y="80"/>
                    <a:pt x="141" y="78"/>
                    <a:pt x="140" y="79"/>
                  </a:cubicBezTo>
                  <a:cubicBezTo>
                    <a:pt x="140" y="79"/>
                    <a:pt x="141" y="78"/>
                    <a:pt x="141" y="78"/>
                  </a:cubicBezTo>
                  <a:cubicBezTo>
                    <a:pt x="139" y="78"/>
                    <a:pt x="138" y="76"/>
                    <a:pt x="136" y="76"/>
                  </a:cubicBezTo>
                  <a:cubicBezTo>
                    <a:pt x="136" y="76"/>
                    <a:pt x="136" y="75"/>
                    <a:pt x="137" y="75"/>
                  </a:cubicBezTo>
                  <a:cubicBezTo>
                    <a:pt x="136" y="75"/>
                    <a:pt x="135" y="74"/>
                    <a:pt x="134" y="75"/>
                  </a:cubicBezTo>
                  <a:cubicBezTo>
                    <a:pt x="133" y="79"/>
                    <a:pt x="128" y="73"/>
                    <a:pt x="126" y="75"/>
                  </a:cubicBezTo>
                  <a:cubicBezTo>
                    <a:pt x="129" y="76"/>
                    <a:pt x="132" y="77"/>
                    <a:pt x="135" y="78"/>
                  </a:cubicBezTo>
                  <a:cubicBezTo>
                    <a:pt x="134" y="79"/>
                    <a:pt x="133" y="78"/>
                    <a:pt x="132" y="78"/>
                  </a:cubicBezTo>
                  <a:cubicBezTo>
                    <a:pt x="131" y="79"/>
                    <a:pt x="133" y="78"/>
                    <a:pt x="133" y="79"/>
                  </a:cubicBezTo>
                  <a:cubicBezTo>
                    <a:pt x="132" y="81"/>
                    <a:pt x="132" y="81"/>
                    <a:pt x="132" y="81"/>
                  </a:cubicBezTo>
                  <a:cubicBezTo>
                    <a:pt x="131" y="80"/>
                    <a:pt x="132" y="79"/>
                    <a:pt x="131" y="79"/>
                  </a:cubicBezTo>
                  <a:cubicBezTo>
                    <a:pt x="129" y="80"/>
                    <a:pt x="129" y="83"/>
                    <a:pt x="126" y="81"/>
                  </a:cubicBezTo>
                  <a:cubicBezTo>
                    <a:pt x="126" y="80"/>
                    <a:pt x="128" y="80"/>
                    <a:pt x="129" y="79"/>
                  </a:cubicBezTo>
                  <a:cubicBezTo>
                    <a:pt x="129" y="78"/>
                    <a:pt x="128" y="77"/>
                    <a:pt x="129" y="77"/>
                  </a:cubicBezTo>
                  <a:cubicBezTo>
                    <a:pt x="128" y="77"/>
                    <a:pt x="127" y="81"/>
                    <a:pt x="125" y="79"/>
                  </a:cubicBezTo>
                  <a:cubicBezTo>
                    <a:pt x="124" y="79"/>
                    <a:pt x="125" y="78"/>
                    <a:pt x="125" y="77"/>
                  </a:cubicBezTo>
                  <a:cubicBezTo>
                    <a:pt x="124" y="76"/>
                    <a:pt x="123" y="80"/>
                    <a:pt x="122" y="79"/>
                  </a:cubicBezTo>
                  <a:cubicBezTo>
                    <a:pt x="121" y="78"/>
                    <a:pt x="122" y="77"/>
                    <a:pt x="121" y="76"/>
                  </a:cubicBezTo>
                  <a:cubicBezTo>
                    <a:pt x="121" y="77"/>
                    <a:pt x="121" y="77"/>
                    <a:pt x="121" y="77"/>
                  </a:cubicBezTo>
                  <a:cubicBezTo>
                    <a:pt x="121" y="78"/>
                    <a:pt x="120" y="77"/>
                    <a:pt x="120" y="79"/>
                  </a:cubicBezTo>
                  <a:cubicBezTo>
                    <a:pt x="120" y="79"/>
                    <a:pt x="118" y="78"/>
                    <a:pt x="118" y="80"/>
                  </a:cubicBezTo>
                  <a:cubicBezTo>
                    <a:pt x="118" y="80"/>
                    <a:pt x="117" y="80"/>
                    <a:pt x="116" y="80"/>
                  </a:cubicBezTo>
                  <a:cubicBezTo>
                    <a:pt x="116" y="78"/>
                    <a:pt x="118" y="77"/>
                    <a:pt x="118" y="76"/>
                  </a:cubicBezTo>
                  <a:cubicBezTo>
                    <a:pt x="117" y="76"/>
                    <a:pt x="116" y="77"/>
                    <a:pt x="115" y="77"/>
                  </a:cubicBezTo>
                  <a:cubicBezTo>
                    <a:pt x="115" y="77"/>
                    <a:pt x="115" y="76"/>
                    <a:pt x="114" y="75"/>
                  </a:cubicBezTo>
                  <a:cubicBezTo>
                    <a:pt x="113" y="76"/>
                    <a:pt x="111" y="75"/>
                    <a:pt x="110" y="75"/>
                  </a:cubicBezTo>
                  <a:cubicBezTo>
                    <a:pt x="109" y="74"/>
                    <a:pt x="111" y="75"/>
                    <a:pt x="111" y="73"/>
                  </a:cubicBezTo>
                  <a:cubicBezTo>
                    <a:pt x="109" y="72"/>
                    <a:pt x="109" y="77"/>
                    <a:pt x="107" y="74"/>
                  </a:cubicBezTo>
                  <a:cubicBezTo>
                    <a:pt x="106" y="74"/>
                    <a:pt x="106" y="76"/>
                    <a:pt x="105" y="75"/>
                  </a:cubicBezTo>
                  <a:cubicBezTo>
                    <a:pt x="105" y="76"/>
                    <a:pt x="106" y="76"/>
                    <a:pt x="106" y="77"/>
                  </a:cubicBezTo>
                  <a:cubicBezTo>
                    <a:pt x="105" y="78"/>
                    <a:pt x="105" y="78"/>
                    <a:pt x="105" y="78"/>
                  </a:cubicBezTo>
                  <a:cubicBezTo>
                    <a:pt x="104" y="76"/>
                    <a:pt x="102" y="78"/>
                    <a:pt x="101" y="76"/>
                  </a:cubicBezTo>
                  <a:cubicBezTo>
                    <a:pt x="101" y="74"/>
                    <a:pt x="103" y="74"/>
                    <a:pt x="104" y="76"/>
                  </a:cubicBezTo>
                  <a:cubicBezTo>
                    <a:pt x="104" y="75"/>
                    <a:pt x="105" y="75"/>
                    <a:pt x="106" y="75"/>
                  </a:cubicBezTo>
                  <a:cubicBezTo>
                    <a:pt x="105" y="75"/>
                    <a:pt x="103" y="72"/>
                    <a:pt x="102" y="74"/>
                  </a:cubicBezTo>
                  <a:cubicBezTo>
                    <a:pt x="101" y="73"/>
                    <a:pt x="102" y="72"/>
                    <a:pt x="101" y="71"/>
                  </a:cubicBezTo>
                  <a:cubicBezTo>
                    <a:pt x="100" y="74"/>
                    <a:pt x="97" y="73"/>
                    <a:pt x="95" y="73"/>
                  </a:cubicBezTo>
                  <a:cubicBezTo>
                    <a:pt x="94" y="72"/>
                    <a:pt x="96" y="73"/>
                    <a:pt x="96" y="72"/>
                  </a:cubicBezTo>
                  <a:cubicBezTo>
                    <a:pt x="95" y="72"/>
                    <a:pt x="95" y="71"/>
                    <a:pt x="94" y="70"/>
                  </a:cubicBezTo>
                  <a:cubicBezTo>
                    <a:pt x="93" y="70"/>
                    <a:pt x="92" y="69"/>
                    <a:pt x="90" y="70"/>
                  </a:cubicBezTo>
                  <a:cubicBezTo>
                    <a:pt x="89" y="68"/>
                    <a:pt x="89" y="71"/>
                    <a:pt x="86" y="73"/>
                  </a:cubicBezTo>
                  <a:cubicBezTo>
                    <a:pt x="87" y="73"/>
                    <a:pt x="88" y="72"/>
                    <a:pt x="89" y="73"/>
                  </a:cubicBezTo>
                  <a:cubicBezTo>
                    <a:pt x="89" y="72"/>
                    <a:pt x="89" y="72"/>
                    <a:pt x="89" y="71"/>
                  </a:cubicBezTo>
                  <a:cubicBezTo>
                    <a:pt x="90" y="71"/>
                    <a:pt x="90" y="71"/>
                    <a:pt x="91" y="72"/>
                  </a:cubicBezTo>
                  <a:cubicBezTo>
                    <a:pt x="92" y="72"/>
                    <a:pt x="90" y="72"/>
                    <a:pt x="90" y="72"/>
                  </a:cubicBezTo>
                  <a:cubicBezTo>
                    <a:pt x="90" y="73"/>
                    <a:pt x="93" y="77"/>
                    <a:pt x="94" y="75"/>
                  </a:cubicBezTo>
                  <a:cubicBezTo>
                    <a:pt x="95" y="77"/>
                    <a:pt x="97" y="77"/>
                    <a:pt x="99" y="76"/>
                  </a:cubicBezTo>
                  <a:cubicBezTo>
                    <a:pt x="100" y="77"/>
                    <a:pt x="99" y="78"/>
                    <a:pt x="100" y="77"/>
                  </a:cubicBezTo>
                  <a:cubicBezTo>
                    <a:pt x="103" y="79"/>
                    <a:pt x="105" y="80"/>
                    <a:pt x="108" y="79"/>
                  </a:cubicBezTo>
                  <a:cubicBezTo>
                    <a:pt x="108" y="81"/>
                    <a:pt x="111" y="80"/>
                    <a:pt x="110" y="82"/>
                  </a:cubicBezTo>
                  <a:cubicBezTo>
                    <a:pt x="111" y="81"/>
                    <a:pt x="111" y="81"/>
                    <a:pt x="112" y="81"/>
                  </a:cubicBezTo>
                  <a:cubicBezTo>
                    <a:pt x="112" y="80"/>
                    <a:pt x="112" y="81"/>
                    <a:pt x="111" y="80"/>
                  </a:cubicBezTo>
                  <a:cubicBezTo>
                    <a:pt x="112" y="80"/>
                    <a:pt x="112" y="80"/>
                    <a:pt x="113" y="79"/>
                  </a:cubicBezTo>
                  <a:cubicBezTo>
                    <a:pt x="113" y="80"/>
                    <a:pt x="113" y="80"/>
                    <a:pt x="112" y="81"/>
                  </a:cubicBezTo>
                  <a:cubicBezTo>
                    <a:pt x="113" y="82"/>
                    <a:pt x="114" y="81"/>
                    <a:pt x="114" y="82"/>
                  </a:cubicBezTo>
                  <a:cubicBezTo>
                    <a:pt x="115" y="82"/>
                    <a:pt x="115" y="82"/>
                    <a:pt x="115" y="81"/>
                  </a:cubicBezTo>
                  <a:cubicBezTo>
                    <a:pt x="116" y="82"/>
                    <a:pt x="116" y="83"/>
                    <a:pt x="117" y="82"/>
                  </a:cubicBezTo>
                  <a:cubicBezTo>
                    <a:pt x="117" y="82"/>
                    <a:pt x="118" y="83"/>
                    <a:pt x="118" y="83"/>
                  </a:cubicBezTo>
                  <a:cubicBezTo>
                    <a:pt x="119" y="83"/>
                    <a:pt x="117" y="84"/>
                    <a:pt x="118" y="85"/>
                  </a:cubicBezTo>
                  <a:cubicBezTo>
                    <a:pt x="119" y="82"/>
                    <a:pt x="123" y="84"/>
                    <a:pt x="124" y="86"/>
                  </a:cubicBezTo>
                  <a:cubicBezTo>
                    <a:pt x="125" y="86"/>
                    <a:pt x="125" y="85"/>
                    <a:pt x="126" y="84"/>
                  </a:cubicBezTo>
                  <a:cubicBezTo>
                    <a:pt x="126" y="84"/>
                    <a:pt x="126" y="84"/>
                    <a:pt x="126" y="84"/>
                  </a:cubicBezTo>
                  <a:cubicBezTo>
                    <a:pt x="127" y="85"/>
                    <a:pt x="127" y="86"/>
                    <a:pt x="128" y="86"/>
                  </a:cubicBezTo>
                  <a:cubicBezTo>
                    <a:pt x="129" y="84"/>
                    <a:pt x="133" y="87"/>
                    <a:pt x="135" y="87"/>
                  </a:cubicBezTo>
                  <a:cubicBezTo>
                    <a:pt x="136" y="86"/>
                    <a:pt x="136" y="86"/>
                    <a:pt x="137" y="86"/>
                  </a:cubicBezTo>
                  <a:cubicBezTo>
                    <a:pt x="136" y="84"/>
                    <a:pt x="136" y="87"/>
                    <a:pt x="135" y="86"/>
                  </a:cubicBezTo>
                  <a:cubicBezTo>
                    <a:pt x="135" y="85"/>
                    <a:pt x="135" y="85"/>
                    <a:pt x="134" y="83"/>
                  </a:cubicBezTo>
                  <a:cubicBezTo>
                    <a:pt x="136" y="81"/>
                    <a:pt x="138" y="83"/>
                    <a:pt x="138" y="84"/>
                  </a:cubicBezTo>
                  <a:cubicBezTo>
                    <a:pt x="137" y="86"/>
                    <a:pt x="137" y="83"/>
                    <a:pt x="136" y="84"/>
                  </a:cubicBezTo>
                  <a:cubicBezTo>
                    <a:pt x="137" y="84"/>
                    <a:pt x="138" y="86"/>
                    <a:pt x="137" y="87"/>
                  </a:cubicBezTo>
                  <a:cubicBezTo>
                    <a:pt x="138" y="87"/>
                    <a:pt x="140" y="88"/>
                    <a:pt x="142" y="88"/>
                  </a:cubicBezTo>
                  <a:cubicBezTo>
                    <a:pt x="141" y="90"/>
                    <a:pt x="141" y="90"/>
                    <a:pt x="143" y="91"/>
                  </a:cubicBezTo>
                  <a:cubicBezTo>
                    <a:pt x="142" y="91"/>
                    <a:pt x="141" y="90"/>
                    <a:pt x="140" y="89"/>
                  </a:cubicBezTo>
                  <a:cubicBezTo>
                    <a:pt x="140" y="90"/>
                    <a:pt x="141" y="90"/>
                    <a:pt x="140" y="91"/>
                  </a:cubicBezTo>
                  <a:cubicBezTo>
                    <a:pt x="141" y="91"/>
                    <a:pt x="142" y="92"/>
                    <a:pt x="143" y="92"/>
                  </a:cubicBezTo>
                  <a:cubicBezTo>
                    <a:pt x="144" y="91"/>
                    <a:pt x="143" y="90"/>
                    <a:pt x="142" y="89"/>
                  </a:cubicBezTo>
                  <a:cubicBezTo>
                    <a:pt x="143" y="88"/>
                    <a:pt x="145" y="90"/>
                    <a:pt x="146" y="88"/>
                  </a:cubicBezTo>
                  <a:cubicBezTo>
                    <a:pt x="147" y="87"/>
                    <a:pt x="146" y="86"/>
                    <a:pt x="146" y="85"/>
                  </a:cubicBezTo>
                  <a:cubicBezTo>
                    <a:pt x="148" y="85"/>
                    <a:pt x="146" y="87"/>
                    <a:pt x="148" y="88"/>
                  </a:cubicBezTo>
                  <a:cubicBezTo>
                    <a:pt x="148" y="88"/>
                    <a:pt x="147" y="88"/>
                    <a:pt x="147" y="89"/>
                  </a:cubicBezTo>
                  <a:cubicBezTo>
                    <a:pt x="148" y="91"/>
                    <a:pt x="152" y="90"/>
                    <a:pt x="154" y="92"/>
                  </a:cubicBezTo>
                  <a:cubicBezTo>
                    <a:pt x="156" y="90"/>
                    <a:pt x="158" y="92"/>
                    <a:pt x="160" y="92"/>
                  </a:cubicBezTo>
                  <a:cubicBezTo>
                    <a:pt x="161" y="94"/>
                    <a:pt x="159" y="93"/>
                    <a:pt x="158" y="95"/>
                  </a:cubicBezTo>
                  <a:cubicBezTo>
                    <a:pt x="160" y="97"/>
                    <a:pt x="160" y="93"/>
                    <a:pt x="161" y="96"/>
                  </a:cubicBezTo>
                  <a:cubicBezTo>
                    <a:pt x="161" y="95"/>
                    <a:pt x="161" y="94"/>
                    <a:pt x="161" y="93"/>
                  </a:cubicBezTo>
                  <a:cubicBezTo>
                    <a:pt x="163" y="92"/>
                    <a:pt x="164" y="93"/>
                    <a:pt x="166" y="93"/>
                  </a:cubicBezTo>
                  <a:cubicBezTo>
                    <a:pt x="167" y="91"/>
                    <a:pt x="169" y="92"/>
                    <a:pt x="170" y="92"/>
                  </a:cubicBezTo>
                  <a:cubicBezTo>
                    <a:pt x="170" y="93"/>
                    <a:pt x="170" y="93"/>
                    <a:pt x="170" y="93"/>
                  </a:cubicBezTo>
                  <a:cubicBezTo>
                    <a:pt x="169" y="94"/>
                    <a:pt x="169" y="93"/>
                    <a:pt x="168" y="92"/>
                  </a:cubicBezTo>
                  <a:cubicBezTo>
                    <a:pt x="168" y="93"/>
                    <a:pt x="168" y="93"/>
                    <a:pt x="168" y="93"/>
                  </a:cubicBezTo>
                  <a:cubicBezTo>
                    <a:pt x="167" y="94"/>
                    <a:pt x="167" y="94"/>
                    <a:pt x="167" y="94"/>
                  </a:cubicBezTo>
                  <a:cubicBezTo>
                    <a:pt x="168" y="95"/>
                    <a:pt x="169" y="93"/>
                    <a:pt x="170" y="95"/>
                  </a:cubicBezTo>
                  <a:cubicBezTo>
                    <a:pt x="170" y="96"/>
                    <a:pt x="169" y="95"/>
                    <a:pt x="168" y="95"/>
                  </a:cubicBezTo>
                  <a:cubicBezTo>
                    <a:pt x="168" y="97"/>
                    <a:pt x="170" y="96"/>
                    <a:pt x="171" y="97"/>
                  </a:cubicBezTo>
                  <a:cubicBezTo>
                    <a:pt x="169" y="100"/>
                    <a:pt x="173" y="97"/>
                    <a:pt x="174" y="99"/>
                  </a:cubicBezTo>
                  <a:cubicBezTo>
                    <a:pt x="174" y="97"/>
                    <a:pt x="174" y="96"/>
                    <a:pt x="175" y="96"/>
                  </a:cubicBezTo>
                  <a:cubicBezTo>
                    <a:pt x="175" y="97"/>
                    <a:pt x="176" y="97"/>
                    <a:pt x="176" y="99"/>
                  </a:cubicBezTo>
                  <a:cubicBezTo>
                    <a:pt x="177" y="99"/>
                    <a:pt x="177" y="99"/>
                    <a:pt x="177" y="99"/>
                  </a:cubicBezTo>
                  <a:cubicBezTo>
                    <a:pt x="177" y="97"/>
                    <a:pt x="178" y="97"/>
                    <a:pt x="179" y="96"/>
                  </a:cubicBezTo>
                  <a:cubicBezTo>
                    <a:pt x="179" y="96"/>
                    <a:pt x="182" y="98"/>
                    <a:pt x="183" y="96"/>
                  </a:cubicBezTo>
                  <a:cubicBezTo>
                    <a:pt x="184" y="97"/>
                    <a:pt x="183" y="98"/>
                    <a:pt x="183" y="99"/>
                  </a:cubicBezTo>
                  <a:cubicBezTo>
                    <a:pt x="185" y="99"/>
                    <a:pt x="186" y="100"/>
                    <a:pt x="187" y="101"/>
                  </a:cubicBezTo>
                  <a:cubicBezTo>
                    <a:pt x="188" y="99"/>
                    <a:pt x="188" y="99"/>
                    <a:pt x="188" y="99"/>
                  </a:cubicBezTo>
                  <a:cubicBezTo>
                    <a:pt x="187" y="98"/>
                    <a:pt x="187" y="98"/>
                    <a:pt x="187" y="98"/>
                  </a:cubicBezTo>
                  <a:cubicBezTo>
                    <a:pt x="186" y="100"/>
                    <a:pt x="185" y="98"/>
                    <a:pt x="184" y="98"/>
                  </a:cubicBezTo>
                  <a:cubicBezTo>
                    <a:pt x="185" y="96"/>
                    <a:pt x="187" y="98"/>
                    <a:pt x="188" y="97"/>
                  </a:cubicBezTo>
                  <a:cubicBezTo>
                    <a:pt x="188" y="101"/>
                    <a:pt x="191" y="99"/>
                    <a:pt x="193" y="101"/>
                  </a:cubicBezTo>
                  <a:cubicBezTo>
                    <a:pt x="192" y="100"/>
                    <a:pt x="191" y="101"/>
                    <a:pt x="191" y="100"/>
                  </a:cubicBezTo>
                  <a:cubicBezTo>
                    <a:pt x="190" y="102"/>
                    <a:pt x="193" y="101"/>
                    <a:pt x="193" y="101"/>
                  </a:cubicBezTo>
                  <a:cubicBezTo>
                    <a:pt x="194" y="100"/>
                    <a:pt x="194" y="100"/>
                    <a:pt x="194" y="99"/>
                  </a:cubicBezTo>
                  <a:cubicBezTo>
                    <a:pt x="195" y="98"/>
                    <a:pt x="195" y="100"/>
                    <a:pt x="195" y="101"/>
                  </a:cubicBezTo>
                  <a:cubicBezTo>
                    <a:pt x="196" y="100"/>
                    <a:pt x="196" y="101"/>
                    <a:pt x="196" y="101"/>
                  </a:cubicBezTo>
                  <a:cubicBezTo>
                    <a:pt x="196" y="99"/>
                    <a:pt x="198" y="99"/>
                    <a:pt x="199" y="101"/>
                  </a:cubicBezTo>
                  <a:cubicBezTo>
                    <a:pt x="198" y="99"/>
                    <a:pt x="199" y="100"/>
                    <a:pt x="201" y="98"/>
                  </a:cubicBezTo>
                  <a:cubicBezTo>
                    <a:pt x="202" y="100"/>
                    <a:pt x="199" y="100"/>
                    <a:pt x="201" y="102"/>
                  </a:cubicBezTo>
                  <a:cubicBezTo>
                    <a:pt x="201" y="99"/>
                    <a:pt x="202" y="100"/>
                    <a:pt x="203" y="98"/>
                  </a:cubicBezTo>
                  <a:cubicBezTo>
                    <a:pt x="204" y="100"/>
                    <a:pt x="201" y="100"/>
                    <a:pt x="202" y="101"/>
                  </a:cubicBezTo>
                  <a:cubicBezTo>
                    <a:pt x="203" y="101"/>
                    <a:pt x="203" y="101"/>
                    <a:pt x="204" y="99"/>
                  </a:cubicBezTo>
                  <a:cubicBezTo>
                    <a:pt x="205" y="101"/>
                    <a:pt x="203" y="100"/>
                    <a:pt x="204" y="101"/>
                  </a:cubicBezTo>
                  <a:cubicBezTo>
                    <a:pt x="206" y="104"/>
                    <a:pt x="207" y="101"/>
                    <a:pt x="209" y="100"/>
                  </a:cubicBezTo>
                  <a:cubicBezTo>
                    <a:pt x="210" y="101"/>
                    <a:pt x="209" y="101"/>
                    <a:pt x="211" y="102"/>
                  </a:cubicBezTo>
                  <a:cubicBezTo>
                    <a:pt x="212" y="101"/>
                    <a:pt x="213" y="102"/>
                    <a:pt x="214" y="101"/>
                  </a:cubicBezTo>
                  <a:cubicBezTo>
                    <a:pt x="214" y="102"/>
                    <a:pt x="214" y="103"/>
                    <a:pt x="214" y="104"/>
                  </a:cubicBezTo>
                  <a:cubicBezTo>
                    <a:pt x="214" y="105"/>
                    <a:pt x="213" y="104"/>
                    <a:pt x="213" y="105"/>
                  </a:cubicBezTo>
                  <a:cubicBezTo>
                    <a:pt x="212" y="104"/>
                    <a:pt x="213" y="103"/>
                    <a:pt x="213" y="103"/>
                  </a:cubicBezTo>
                  <a:cubicBezTo>
                    <a:pt x="211" y="103"/>
                    <a:pt x="211" y="104"/>
                    <a:pt x="209" y="104"/>
                  </a:cubicBezTo>
                  <a:cubicBezTo>
                    <a:pt x="210" y="104"/>
                    <a:pt x="211" y="105"/>
                    <a:pt x="212" y="105"/>
                  </a:cubicBezTo>
                  <a:cubicBezTo>
                    <a:pt x="213" y="106"/>
                    <a:pt x="211" y="105"/>
                    <a:pt x="212" y="106"/>
                  </a:cubicBezTo>
                  <a:cubicBezTo>
                    <a:pt x="211" y="105"/>
                    <a:pt x="209" y="106"/>
                    <a:pt x="208" y="105"/>
                  </a:cubicBezTo>
                  <a:cubicBezTo>
                    <a:pt x="208" y="106"/>
                    <a:pt x="209" y="106"/>
                    <a:pt x="208" y="107"/>
                  </a:cubicBezTo>
                  <a:cubicBezTo>
                    <a:pt x="207" y="107"/>
                    <a:pt x="208" y="105"/>
                    <a:pt x="207" y="105"/>
                  </a:cubicBezTo>
                  <a:cubicBezTo>
                    <a:pt x="206" y="106"/>
                    <a:pt x="206" y="106"/>
                    <a:pt x="205" y="105"/>
                  </a:cubicBezTo>
                  <a:cubicBezTo>
                    <a:pt x="206" y="110"/>
                    <a:pt x="203" y="104"/>
                    <a:pt x="201" y="107"/>
                  </a:cubicBezTo>
                  <a:cubicBezTo>
                    <a:pt x="200" y="106"/>
                    <a:pt x="202" y="105"/>
                    <a:pt x="200" y="105"/>
                  </a:cubicBezTo>
                  <a:cubicBezTo>
                    <a:pt x="200" y="107"/>
                    <a:pt x="201" y="108"/>
                    <a:pt x="200" y="109"/>
                  </a:cubicBezTo>
                  <a:cubicBezTo>
                    <a:pt x="201" y="110"/>
                    <a:pt x="201" y="109"/>
                    <a:pt x="202" y="110"/>
                  </a:cubicBezTo>
                  <a:cubicBezTo>
                    <a:pt x="202" y="109"/>
                    <a:pt x="202" y="109"/>
                    <a:pt x="202" y="109"/>
                  </a:cubicBezTo>
                  <a:cubicBezTo>
                    <a:pt x="202" y="107"/>
                    <a:pt x="203" y="108"/>
                    <a:pt x="204" y="108"/>
                  </a:cubicBezTo>
                  <a:cubicBezTo>
                    <a:pt x="204" y="110"/>
                    <a:pt x="203" y="109"/>
                    <a:pt x="203" y="111"/>
                  </a:cubicBezTo>
                  <a:cubicBezTo>
                    <a:pt x="202" y="111"/>
                    <a:pt x="201" y="110"/>
                    <a:pt x="200" y="111"/>
                  </a:cubicBezTo>
                  <a:cubicBezTo>
                    <a:pt x="199" y="110"/>
                    <a:pt x="200" y="109"/>
                    <a:pt x="199" y="109"/>
                  </a:cubicBezTo>
                  <a:cubicBezTo>
                    <a:pt x="197" y="114"/>
                    <a:pt x="191" y="111"/>
                    <a:pt x="188" y="111"/>
                  </a:cubicBezTo>
                  <a:cubicBezTo>
                    <a:pt x="188" y="110"/>
                    <a:pt x="189" y="109"/>
                    <a:pt x="188" y="108"/>
                  </a:cubicBezTo>
                  <a:cubicBezTo>
                    <a:pt x="191" y="109"/>
                    <a:pt x="195" y="110"/>
                    <a:pt x="198" y="110"/>
                  </a:cubicBezTo>
                  <a:cubicBezTo>
                    <a:pt x="198" y="108"/>
                    <a:pt x="197" y="108"/>
                    <a:pt x="196" y="110"/>
                  </a:cubicBezTo>
                  <a:cubicBezTo>
                    <a:pt x="196" y="108"/>
                    <a:pt x="194" y="109"/>
                    <a:pt x="196" y="107"/>
                  </a:cubicBezTo>
                  <a:cubicBezTo>
                    <a:pt x="195" y="107"/>
                    <a:pt x="194" y="108"/>
                    <a:pt x="193" y="108"/>
                  </a:cubicBezTo>
                  <a:cubicBezTo>
                    <a:pt x="193" y="107"/>
                    <a:pt x="194" y="106"/>
                    <a:pt x="192" y="105"/>
                  </a:cubicBezTo>
                  <a:cubicBezTo>
                    <a:pt x="191" y="107"/>
                    <a:pt x="191" y="106"/>
                    <a:pt x="190" y="106"/>
                  </a:cubicBezTo>
                  <a:cubicBezTo>
                    <a:pt x="189" y="105"/>
                    <a:pt x="190" y="105"/>
                    <a:pt x="189" y="104"/>
                  </a:cubicBezTo>
                  <a:cubicBezTo>
                    <a:pt x="187" y="103"/>
                    <a:pt x="185" y="104"/>
                    <a:pt x="184" y="106"/>
                  </a:cubicBezTo>
                  <a:cubicBezTo>
                    <a:pt x="184" y="105"/>
                    <a:pt x="183" y="105"/>
                    <a:pt x="183" y="104"/>
                  </a:cubicBezTo>
                  <a:cubicBezTo>
                    <a:pt x="184" y="103"/>
                    <a:pt x="183" y="106"/>
                    <a:pt x="184" y="104"/>
                  </a:cubicBezTo>
                  <a:cubicBezTo>
                    <a:pt x="183" y="103"/>
                    <a:pt x="181" y="104"/>
                    <a:pt x="180" y="103"/>
                  </a:cubicBezTo>
                  <a:cubicBezTo>
                    <a:pt x="178" y="105"/>
                    <a:pt x="178" y="105"/>
                    <a:pt x="178" y="105"/>
                  </a:cubicBezTo>
                  <a:cubicBezTo>
                    <a:pt x="177" y="104"/>
                    <a:pt x="177" y="103"/>
                    <a:pt x="176" y="102"/>
                  </a:cubicBezTo>
                  <a:cubicBezTo>
                    <a:pt x="175" y="105"/>
                    <a:pt x="177" y="105"/>
                    <a:pt x="177" y="106"/>
                  </a:cubicBezTo>
                  <a:cubicBezTo>
                    <a:pt x="176" y="107"/>
                    <a:pt x="175" y="103"/>
                    <a:pt x="174" y="105"/>
                  </a:cubicBezTo>
                  <a:cubicBezTo>
                    <a:pt x="173" y="104"/>
                    <a:pt x="175" y="103"/>
                    <a:pt x="174" y="101"/>
                  </a:cubicBezTo>
                  <a:cubicBezTo>
                    <a:pt x="173" y="102"/>
                    <a:pt x="174" y="102"/>
                    <a:pt x="174" y="102"/>
                  </a:cubicBezTo>
                  <a:cubicBezTo>
                    <a:pt x="172" y="103"/>
                    <a:pt x="170" y="102"/>
                    <a:pt x="168" y="102"/>
                  </a:cubicBezTo>
                  <a:cubicBezTo>
                    <a:pt x="167" y="103"/>
                    <a:pt x="168" y="105"/>
                    <a:pt x="169" y="105"/>
                  </a:cubicBezTo>
                  <a:cubicBezTo>
                    <a:pt x="168" y="105"/>
                    <a:pt x="167" y="109"/>
                    <a:pt x="166" y="107"/>
                  </a:cubicBezTo>
                  <a:cubicBezTo>
                    <a:pt x="166" y="106"/>
                    <a:pt x="168" y="107"/>
                    <a:pt x="167" y="105"/>
                  </a:cubicBezTo>
                  <a:cubicBezTo>
                    <a:pt x="167" y="104"/>
                    <a:pt x="166" y="106"/>
                    <a:pt x="166" y="105"/>
                  </a:cubicBezTo>
                  <a:cubicBezTo>
                    <a:pt x="165" y="106"/>
                    <a:pt x="166" y="106"/>
                    <a:pt x="164" y="107"/>
                  </a:cubicBezTo>
                  <a:cubicBezTo>
                    <a:pt x="164" y="106"/>
                    <a:pt x="164" y="106"/>
                    <a:pt x="164" y="105"/>
                  </a:cubicBezTo>
                  <a:cubicBezTo>
                    <a:pt x="163" y="103"/>
                    <a:pt x="163" y="108"/>
                    <a:pt x="162" y="106"/>
                  </a:cubicBezTo>
                  <a:cubicBezTo>
                    <a:pt x="161" y="105"/>
                    <a:pt x="163" y="104"/>
                    <a:pt x="162" y="103"/>
                  </a:cubicBezTo>
                  <a:cubicBezTo>
                    <a:pt x="161" y="104"/>
                    <a:pt x="161" y="105"/>
                    <a:pt x="161" y="105"/>
                  </a:cubicBezTo>
                  <a:cubicBezTo>
                    <a:pt x="160" y="106"/>
                    <a:pt x="160" y="106"/>
                    <a:pt x="159" y="105"/>
                  </a:cubicBezTo>
                  <a:cubicBezTo>
                    <a:pt x="159" y="104"/>
                    <a:pt x="161" y="104"/>
                    <a:pt x="161" y="103"/>
                  </a:cubicBezTo>
                  <a:cubicBezTo>
                    <a:pt x="159" y="103"/>
                    <a:pt x="159" y="102"/>
                    <a:pt x="158" y="100"/>
                  </a:cubicBezTo>
                  <a:cubicBezTo>
                    <a:pt x="156" y="99"/>
                    <a:pt x="153" y="101"/>
                    <a:pt x="151" y="101"/>
                  </a:cubicBezTo>
                  <a:cubicBezTo>
                    <a:pt x="153" y="98"/>
                    <a:pt x="147" y="99"/>
                    <a:pt x="145" y="98"/>
                  </a:cubicBezTo>
                  <a:cubicBezTo>
                    <a:pt x="145" y="96"/>
                    <a:pt x="148" y="98"/>
                    <a:pt x="149" y="97"/>
                  </a:cubicBezTo>
                  <a:cubicBezTo>
                    <a:pt x="146" y="95"/>
                    <a:pt x="145" y="98"/>
                    <a:pt x="143" y="96"/>
                  </a:cubicBezTo>
                  <a:cubicBezTo>
                    <a:pt x="143" y="96"/>
                    <a:pt x="143" y="97"/>
                    <a:pt x="144" y="97"/>
                  </a:cubicBezTo>
                  <a:cubicBezTo>
                    <a:pt x="143" y="99"/>
                    <a:pt x="142" y="97"/>
                    <a:pt x="141" y="99"/>
                  </a:cubicBezTo>
                  <a:cubicBezTo>
                    <a:pt x="139" y="95"/>
                    <a:pt x="137" y="98"/>
                    <a:pt x="136" y="96"/>
                  </a:cubicBezTo>
                  <a:cubicBezTo>
                    <a:pt x="133" y="97"/>
                    <a:pt x="132" y="95"/>
                    <a:pt x="130" y="97"/>
                  </a:cubicBezTo>
                  <a:cubicBezTo>
                    <a:pt x="131" y="98"/>
                    <a:pt x="130" y="98"/>
                    <a:pt x="131" y="99"/>
                  </a:cubicBezTo>
                  <a:cubicBezTo>
                    <a:pt x="128" y="101"/>
                    <a:pt x="127" y="97"/>
                    <a:pt x="127" y="94"/>
                  </a:cubicBezTo>
                  <a:cubicBezTo>
                    <a:pt x="126" y="96"/>
                    <a:pt x="127" y="97"/>
                    <a:pt x="126" y="98"/>
                  </a:cubicBezTo>
                  <a:cubicBezTo>
                    <a:pt x="125" y="98"/>
                    <a:pt x="124" y="98"/>
                    <a:pt x="123" y="97"/>
                  </a:cubicBezTo>
                  <a:cubicBezTo>
                    <a:pt x="123" y="96"/>
                    <a:pt x="124" y="96"/>
                    <a:pt x="125" y="95"/>
                  </a:cubicBezTo>
                  <a:cubicBezTo>
                    <a:pt x="125" y="96"/>
                    <a:pt x="121" y="94"/>
                    <a:pt x="120" y="94"/>
                  </a:cubicBezTo>
                  <a:cubicBezTo>
                    <a:pt x="120" y="94"/>
                    <a:pt x="120" y="92"/>
                    <a:pt x="120" y="93"/>
                  </a:cubicBezTo>
                  <a:cubicBezTo>
                    <a:pt x="120" y="91"/>
                    <a:pt x="119" y="93"/>
                    <a:pt x="119" y="93"/>
                  </a:cubicBezTo>
                  <a:cubicBezTo>
                    <a:pt x="118" y="93"/>
                    <a:pt x="119" y="94"/>
                    <a:pt x="119" y="94"/>
                  </a:cubicBezTo>
                  <a:cubicBezTo>
                    <a:pt x="117" y="94"/>
                    <a:pt x="114" y="90"/>
                    <a:pt x="111" y="92"/>
                  </a:cubicBezTo>
                  <a:cubicBezTo>
                    <a:pt x="110" y="90"/>
                    <a:pt x="110" y="90"/>
                    <a:pt x="110" y="90"/>
                  </a:cubicBezTo>
                  <a:cubicBezTo>
                    <a:pt x="109" y="91"/>
                    <a:pt x="109" y="89"/>
                    <a:pt x="108" y="91"/>
                  </a:cubicBezTo>
                  <a:cubicBezTo>
                    <a:pt x="106" y="87"/>
                    <a:pt x="104" y="90"/>
                    <a:pt x="101" y="87"/>
                  </a:cubicBezTo>
                  <a:cubicBezTo>
                    <a:pt x="99" y="88"/>
                    <a:pt x="97" y="87"/>
                    <a:pt x="95" y="84"/>
                  </a:cubicBezTo>
                  <a:cubicBezTo>
                    <a:pt x="96" y="83"/>
                    <a:pt x="96" y="83"/>
                    <a:pt x="97" y="82"/>
                  </a:cubicBezTo>
                  <a:cubicBezTo>
                    <a:pt x="95" y="82"/>
                    <a:pt x="92" y="84"/>
                    <a:pt x="91" y="81"/>
                  </a:cubicBezTo>
                  <a:cubicBezTo>
                    <a:pt x="91" y="84"/>
                    <a:pt x="89" y="86"/>
                    <a:pt x="89" y="89"/>
                  </a:cubicBezTo>
                  <a:cubicBezTo>
                    <a:pt x="88" y="88"/>
                    <a:pt x="87" y="87"/>
                    <a:pt x="86" y="87"/>
                  </a:cubicBezTo>
                  <a:cubicBezTo>
                    <a:pt x="86" y="90"/>
                    <a:pt x="90" y="88"/>
                    <a:pt x="90" y="92"/>
                  </a:cubicBezTo>
                  <a:cubicBezTo>
                    <a:pt x="89" y="93"/>
                    <a:pt x="89" y="91"/>
                    <a:pt x="89" y="90"/>
                  </a:cubicBezTo>
                  <a:cubicBezTo>
                    <a:pt x="88" y="93"/>
                    <a:pt x="86" y="90"/>
                    <a:pt x="85" y="92"/>
                  </a:cubicBezTo>
                  <a:cubicBezTo>
                    <a:pt x="86" y="91"/>
                    <a:pt x="86" y="90"/>
                    <a:pt x="85" y="89"/>
                  </a:cubicBezTo>
                  <a:cubicBezTo>
                    <a:pt x="85" y="90"/>
                    <a:pt x="84" y="91"/>
                    <a:pt x="83" y="91"/>
                  </a:cubicBezTo>
                  <a:cubicBezTo>
                    <a:pt x="82" y="90"/>
                    <a:pt x="80" y="88"/>
                    <a:pt x="80" y="90"/>
                  </a:cubicBezTo>
                  <a:cubicBezTo>
                    <a:pt x="79" y="89"/>
                    <a:pt x="80" y="88"/>
                    <a:pt x="79" y="88"/>
                  </a:cubicBezTo>
                  <a:cubicBezTo>
                    <a:pt x="79" y="87"/>
                    <a:pt x="79" y="87"/>
                    <a:pt x="80" y="86"/>
                  </a:cubicBezTo>
                  <a:cubicBezTo>
                    <a:pt x="79" y="86"/>
                    <a:pt x="78" y="86"/>
                    <a:pt x="76" y="86"/>
                  </a:cubicBezTo>
                  <a:cubicBezTo>
                    <a:pt x="76" y="85"/>
                    <a:pt x="78" y="84"/>
                    <a:pt x="77" y="83"/>
                  </a:cubicBezTo>
                  <a:cubicBezTo>
                    <a:pt x="76" y="84"/>
                    <a:pt x="76" y="86"/>
                    <a:pt x="75" y="85"/>
                  </a:cubicBezTo>
                  <a:cubicBezTo>
                    <a:pt x="75" y="85"/>
                    <a:pt x="74" y="86"/>
                    <a:pt x="75" y="87"/>
                  </a:cubicBezTo>
                  <a:cubicBezTo>
                    <a:pt x="73" y="88"/>
                    <a:pt x="74" y="87"/>
                    <a:pt x="73" y="89"/>
                  </a:cubicBezTo>
                  <a:cubicBezTo>
                    <a:pt x="72" y="90"/>
                    <a:pt x="72" y="87"/>
                    <a:pt x="71" y="88"/>
                  </a:cubicBezTo>
                  <a:cubicBezTo>
                    <a:pt x="70" y="89"/>
                    <a:pt x="72" y="90"/>
                    <a:pt x="72" y="90"/>
                  </a:cubicBezTo>
                  <a:cubicBezTo>
                    <a:pt x="72" y="91"/>
                    <a:pt x="71" y="90"/>
                    <a:pt x="70" y="90"/>
                  </a:cubicBezTo>
                  <a:cubicBezTo>
                    <a:pt x="70" y="89"/>
                    <a:pt x="71" y="88"/>
                    <a:pt x="70" y="87"/>
                  </a:cubicBezTo>
                  <a:cubicBezTo>
                    <a:pt x="70" y="89"/>
                    <a:pt x="69" y="88"/>
                    <a:pt x="69" y="87"/>
                  </a:cubicBezTo>
                  <a:cubicBezTo>
                    <a:pt x="67" y="89"/>
                    <a:pt x="65" y="88"/>
                    <a:pt x="63" y="85"/>
                  </a:cubicBezTo>
                  <a:cubicBezTo>
                    <a:pt x="63" y="86"/>
                    <a:pt x="62" y="86"/>
                    <a:pt x="62" y="87"/>
                  </a:cubicBezTo>
                  <a:cubicBezTo>
                    <a:pt x="63" y="88"/>
                    <a:pt x="63" y="88"/>
                    <a:pt x="63" y="89"/>
                  </a:cubicBezTo>
                  <a:cubicBezTo>
                    <a:pt x="64" y="89"/>
                    <a:pt x="64" y="88"/>
                    <a:pt x="63" y="88"/>
                  </a:cubicBezTo>
                  <a:cubicBezTo>
                    <a:pt x="65" y="88"/>
                    <a:pt x="67" y="90"/>
                    <a:pt x="69" y="91"/>
                  </a:cubicBezTo>
                  <a:cubicBezTo>
                    <a:pt x="67" y="92"/>
                    <a:pt x="66" y="89"/>
                    <a:pt x="64" y="90"/>
                  </a:cubicBezTo>
                  <a:cubicBezTo>
                    <a:pt x="65" y="90"/>
                    <a:pt x="66" y="91"/>
                    <a:pt x="67" y="92"/>
                  </a:cubicBezTo>
                  <a:cubicBezTo>
                    <a:pt x="66" y="93"/>
                    <a:pt x="65" y="91"/>
                    <a:pt x="63" y="93"/>
                  </a:cubicBezTo>
                  <a:cubicBezTo>
                    <a:pt x="63" y="92"/>
                    <a:pt x="64" y="91"/>
                    <a:pt x="63" y="90"/>
                  </a:cubicBezTo>
                  <a:cubicBezTo>
                    <a:pt x="63" y="91"/>
                    <a:pt x="62" y="90"/>
                    <a:pt x="62" y="91"/>
                  </a:cubicBezTo>
                  <a:cubicBezTo>
                    <a:pt x="61" y="90"/>
                    <a:pt x="62" y="90"/>
                    <a:pt x="62" y="89"/>
                  </a:cubicBezTo>
                  <a:cubicBezTo>
                    <a:pt x="62" y="89"/>
                    <a:pt x="61" y="90"/>
                    <a:pt x="61" y="88"/>
                  </a:cubicBezTo>
                  <a:cubicBezTo>
                    <a:pt x="60" y="90"/>
                    <a:pt x="59" y="89"/>
                    <a:pt x="59" y="91"/>
                  </a:cubicBezTo>
                  <a:cubicBezTo>
                    <a:pt x="57" y="89"/>
                    <a:pt x="59" y="89"/>
                    <a:pt x="58" y="87"/>
                  </a:cubicBezTo>
                  <a:cubicBezTo>
                    <a:pt x="57" y="88"/>
                    <a:pt x="55" y="87"/>
                    <a:pt x="55" y="85"/>
                  </a:cubicBezTo>
                  <a:cubicBezTo>
                    <a:pt x="53" y="86"/>
                    <a:pt x="53" y="84"/>
                    <a:pt x="52" y="85"/>
                  </a:cubicBezTo>
                  <a:cubicBezTo>
                    <a:pt x="51" y="84"/>
                    <a:pt x="52" y="85"/>
                    <a:pt x="53" y="84"/>
                  </a:cubicBezTo>
                  <a:cubicBezTo>
                    <a:pt x="51" y="82"/>
                    <a:pt x="50" y="83"/>
                    <a:pt x="49" y="82"/>
                  </a:cubicBezTo>
                  <a:cubicBezTo>
                    <a:pt x="48" y="83"/>
                    <a:pt x="48" y="83"/>
                    <a:pt x="47" y="85"/>
                  </a:cubicBezTo>
                  <a:cubicBezTo>
                    <a:pt x="47" y="85"/>
                    <a:pt x="45" y="85"/>
                    <a:pt x="45" y="87"/>
                  </a:cubicBezTo>
                  <a:cubicBezTo>
                    <a:pt x="44" y="86"/>
                    <a:pt x="45" y="85"/>
                    <a:pt x="44" y="85"/>
                  </a:cubicBezTo>
                  <a:cubicBezTo>
                    <a:pt x="44" y="84"/>
                    <a:pt x="43" y="85"/>
                    <a:pt x="42" y="84"/>
                  </a:cubicBezTo>
                  <a:cubicBezTo>
                    <a:pt x="41" y="85"/>
                    <a:pt x="42" y="86"/>
                    <a:pt x="41" y="85"/>
                  </a:cubicBezTo>
                  <a:cubicBezTo>
                    <a:pt x="40" y="84"/>
                    <a:pt x="42" y="83"/>
                    <a:pt x="42" y="82"/>
                  </a:cubicBezTo>
                  <a:cubicBezTo>
                    <a:pt x="43" y="81"/>
                    <a:pt x="43" y="85"/>
                    <a:pt x="44" y="83"/>
                  </a:cubicBezTo>
                  <a:cubicBezTo>
                    <a:pt x="44" y="81"/>
                    <a:pt x="42" y="81"/>
                    <a:pt x="41" y="82"/>
                  </a:cubicBezTo>
                  <a:cubicBezTo>
                    <a:pt x="40" y="81"/>
                    <a:pt x="41" y="80"/>
                    <a:pt x="40" y="80"/>
                  </a:cubicBezTo>
                  <a:cubicBezTo>
                    <a:pt x="39" y="81"/>
                    <a:pt x="36" y="81"/>
                    <a:pt x="36" y="80"/>
                  </a:cubicBezTo>
                  <a:cubicBezTo>
                    <a:pt x="35" y="79"/>
                    <a:pt x="35" y="80"/>
                    <a:pt x="35" y="81"/>
                  </a:cubicBezTo>
                  <a:cubicBezTo>
                    <a:pt x="34" y="81"/>
                    <a:pt x="33" y="81"/>
                    <a:pt x="33" y="79"/>
                  </a:cubicBezTo>
                  <a:cubicBezTo>
                    <a:pt x="32" y="80"/>
                    <a:pt x="32" y="79"/>
                    <a:pt x="31" y="81"/>
                  </a:cubicBezTo>
                  <a:cubicBezTo>
                    <a:pt x="32" y="80"/>
                    <a:pt x="33" y="83"/>
                    <a:pt x="34" y="82"/>
                  </a:cubicBezTo>
                  <a:cubicBezTo>
                    <a:pt x="34" y="83"/>
                    <a:pt x="33" y="84"/>
                    <a:pt x="35" y="85"/>
                  </a:cubicBezTo>
                  <a:cubicBezTo>
                    <a:pt x="33" y="87"/>
                    <a:pt x="33" y="85"/>
                    <a:pt x="33" y="84"/>
                  </a:cubicBezTo>
                  <a:cubicBezTo>
                    <a:pt x="32" y="86"/>
                    <a:pt x="34" y="86"/>
                    <a:pt x="33" y="87"/>
                  </a:cubicBezTo>
                  <a:cubicBezTo>
                    <a:pt x="34" y="86"/>
                    <a:pt x="34" y="86"/>
                    <a:pt x="35" y="88"/>
                  </a:cubicBezTo>
                  <a:cubicBezTo>
                    <a:pt x="36" y="86"/>
                    <a:pt x="36" y="87"/>
                    <a:pt x="36" y="86"/>
                  </a:cubicBezTo>
                  <a:cubicBezTo>
                    <a:pt x="36" y="85"/>
                    <a:pt x="35" y="86"/>
                    <a:pt x="35" y="84"/>
                  </a:cubicBezTo>
                  <a:cubicBezTo>
                    <a:pt x="36" y="84"/>
                    <a:pt x="36" y="86"/>
                    <a:pt x="37" y="85"/>
                  </a:cubicBezTo>
                  <a:cubicBezTo>
                    <a:pt x="37" y="86"/>
                    <a:pt x="36" y="87"/>
                    <a:pt x="37" y="87"/>
                  </a:cubicBezTo>
                  <a:cubicBezTo>
                    <a:pt x="37" y="85"/>
                    <a:pt x="38" y="88"/>
                    <a:pt x="39" y="88"/>
                  </a:cubicBezTo>
                  <a:cubicBezTo>
                    <a:pt x="39" y="88"/>
                    <a:pt x="39" y="90"/>
                    <a:pt x="38" y="89"/>
                  </a:cubicBezTo>
                  <a:cubicBezTo>
                    <a:pt x="39" y="89"/>
                    <a:pt x="40" y="92"/>
                    <a:pt x="42" y="91"/>
                  </a:cubicBezTo>
                  <a:cubicBezTo>
                    <a:pt x="42" y="94"/>
                    <a:pt x="44" y="93"/>
                    <a:pt x="44" y="96"/>
                  </a:cubicBezTo>
                  <a:cubicBezTo>
                    <a:pt x="46" y="95"/>
                    <a:pt x="46" y="94"/>
                    <a:pt x="47" y="94"/>
                  </a:cubicBezTo>
                  <a:cubicBezTo>
                    <a:pt x="47" y="95"/>
                    <a:pt x="47" y="95"/>
                    <a:pt x="46" y="95"/>
                  </a:cubicBezTo>
                  <a:cubicBezTo>
                    <a:pt x="47" y="98"/>
                    <a:pt x="48" y="97"/>
                    <a:pt x="49" y="98"/>
                  </a:cubicBezTo>
                  <a:cubicBezTo>
                    <a:pt x="50" y="97"/>
                    <a:pt x="50" y="96"/>
                    <a:pt x="49" y="96"/>
                  </a:cubicBezTo>
                  <a:cubicBezTo>
                    <a:pt x="50" y="95"/>
                    <a:pt x="51" y="96"/>
                    <a:pt x="51" y="95"/>
                  </a:cubicBezTo>
                  <a:cubicBezTo>
                    <a:pt x="51" y="95"/>
                    <a:pt x="51" y="97"/>
                    <a:pt x="52" y="96"/>
                  </a:cubicBezTo>
                  <a:cubicBezTo>
                    <a:pt x="52" y="98"/>
                    <a:pt x="52" y="97"/>
                    <a:pt x="51" y="98"/>
                  </a:cubicBezTo>
                  <a:cubicBezTo>
                    <a:pt x="52" y="99"/>
                    <a:pt x="54" y="98"/>
                    <a:pt x="55" y="101"/>
                  </a:cubicBezTo>
                  <a:cubicBezTo>
                    <a:pt x="56" y="97"/>
                    <a:pt x="56" y="102"/>
                    <a:pt x="58" y="100"/>
                  </a:cubicBezTo>
                  <a:cubicBezTo>
                    <a:pt x="58" y="102"/>
                    <a:pt x="59" y="101"/>
                    <a:pt x="59" y="102"/>
                  </a:cubicBezTo>
                  <a:cubicBezTo>
                    <a:pt x="58" y="102"/>
                    <a:pt x="57" y="103"/>
                    <a:pt x="56" y="101"/>
                  </a:cubicBezTo>
                  <a:cubicBezTo>
                    <a:pt x="55" y="103"/>
                    <a:pt x="53" y="101"/>
                    <a:pt x="52" y="99"/>
                  </a:cubicBezTo>
                  <a:cubicBezTo>
                    <a:pt x="51" y="100"/>
                    <a:pt x="51" y="101"/>
                    <a:pt x="50" y="102"/>
                  </a:cubicBezTo>
                  <a:cubicBezTo>
                    <a:pt x="53" y="99"/>
                    <a:pt x="57" y="108"/>
                    <a:pt x="60" y="102"/>
                  </a:cubicBezTo>
                  <a:cubicBezTo>
                    <a:pt x="61" y="103"/>
                    <a:pt x="63" y="102"/>
                    <a:pt x="65" y="104"/>
                  </a:cubicBezTo>
                  <a:cubicBezTo>
                    <a:pt x="65" y="103"/>
                    <a:pt x="65" y="102"/>
                    <a:pt x="64" y="102"/>
                  </a:cubicBezTo>
                  <a:cubicBezTo>
                    <a:pt x="66" y="100"/>
                    <a:pt x="66" y="100"/>
                    <a:pt x="66" y="100"/>
                  </a:cubicBezTo>
                  <a:cubicBezTo>
                    <a:pt x="67" y="100"/>
                    <a:pt x="67" y="101"/>
                    <a:pt x="67" y="101"/>
                  </a:cubicBezTo>
                  <a:cubicBezTo>
                    <a:pt x="67" y="102"/>
                    <a:pt x="66" y="101"/>
                    <a:pt x="65" y="103"/>
                  </a:cubicBezTo>
                  <a:cubicBezTo>
                    <a:pt x="66" y="104"/>
                    <a:pt x="66" y="104"/>
                    <a:pt x="67" y="105"/>
                  </a:cubicBezTo>
                  <a:cubicBezTo>
                    <a:pt x="68" y="104"/>
                    <a:pt x="68" y="104"/>
                    <a:pt x="68" y="104"/>
                  </a:cubicBezTo>
                  <a:cubicBezTo>
                    <a:pt x="69" y="104"/>
                    <a:pt x="69" y="104"/>
                    <a:pt x="70" y="104"/>
                  </a:cubicBezTo>
                  <a:cubicBezTo>
                    <a:pt x="70" y="105"/>
                    <a:pt x="69" y="106"/>
                    <a:pt x="69" y="106"/>
                  </a:cubicBezTo>
                  <a:cubicBezTo>
                    <a:pt x="70" y="107"/>
                    <a:pt x="70" y="103"/>
                    <a:pt x="72" y="105"/>
                  </a:cubicBezTo>
                  <a:cubicBezTo>
                    <a:pt x="72" y="104"/>
                    <a:pt x="72" y="104"/>
                    <a:pt x="72" y="103"/>
                  </a:cubicBezTo>
                  <a:cubicBezTo>
                    <a:pt x="72" y="102"/>
                    <a:pt x="73" y="102"/>
                    <a:pt x="73" y="102"/>
                  </a:cubicBezTo>
                  <a:cubicBezTo>
                    <a:pt x="72" y="105"/>
                    <a:pt x="76" y="107"/>
                    <a:pt x="77" y="108"/>
                  </a:cubicBezTo>
                  <a:cubicBezTo>
                    <a:pt x="76" y="109"/>
                    <a:pt x="72" y="106"/>
                    <a:pt x="72" y="109"/>
                  </a:cubicBezTo>
                  <a:cubicBezTo>
                    <a:pt x="70" y="109"/>
                    <a:pt x="69" y="107"/>
                    <a:pt x="67" y="108"/>
                  </a:cubicBezTo>
                  <a:cubicBezTo>
                    <a:pt x="67" y="109"/>
                    <a:pt x="69" y="108"/>
                    <a:pt x="70" y="109"/>
                  </a:cubicBezTo>
                  <a:cubicBezTo>
                    <a:pt x="69" y="110"/>
                    <a:pt x="69" y="109"/>
                    <a:pt x="68" y="111"/>
                  </a:cubicBezTo>
                  <a:cubicBezTo>
                    <a:pt x="67" y="108"/>
                    <a:pt x="66" y="110"/>
                    <a:pt x="66" y="107"/>
                  </a:cubicBezTo>
                  <a:cubicBezTo>
                    <a:pt x="64" y="108"/>
                    <a:pt x="65" y="110"/>
                    <a:pt x="65" y="111"/>
                  </a:cubicBezTo>
                  <a:cubicBezTo>
                    <a:pt x="64" y="111"/>
                    <a:pt x="64" y="109"/>
                    <a:pt x="64" y="109"/>
                  </a:cubicBezTo>
                  <a:cubicBezTo>
                    <a:pt x="63" y="109"/>
                    <a:pt x="63" y="109"/>
                    <a:pt x="62" y="110"/>
                  </a:cubicBezTo>
                  <a:cubicBezTo>
                    <a:pt x="61" y="109"/>
                    <a:pt x="62" y="109"/>
                    <a:pt x="61" y="108"/>
                  </a:cubicBezTo>
                  <a:cubicBezTo>
                    <a:pt x="60" y="109"/>
                    <a:pt x="60" y="108"/>
                    <a:pt x="59" y="107"/>
                  </a:cubicBezTo>
                  <a:cubicBezTo>
                    <a:pt x="58" y="108"/>
                    <a:pt x="57" y="107"/>
                    <a:pt x="55" y="108"/>
                  </a:cubicBezTo>
                  <a:cubicBezTo>
                    <a:pt x="54" y="107"/>
                    <a:pt x="56" y="107"/>
                    <a:pt x="55" y="106"/>
                  </a:cubicBezTo>
                  <a:cubicBezTo>
                    <a:pt x="57" y="105"/>
                    <a:pt x="59" y="107"/>
                    <a:pt x="59" y="105"/>
                  </a:cubicBezTo>
                  <a:cubicBezTo>
                    <a:pt x="58" y="104"/>
                    <a:pt x="57" y="105"/>
                    <a:pt x="57" y="106"/>
                  </a:cubicBezTo>
                  <a:cubicBezTo>
                    <a:pt x="57" y="105"/>
                    <a:pt x="57" y="105"/>
                    <a:pt x="56" y="104"/>
                  </a:cubicBezTo>
                  <a:cubicBezTo>
                    <a:pt x="55" y="105"/>
                    <a:pt x="55" y="106"/>
                    <a:pt x="54" y="104"/>
                  </a:cubicBezTo>
                  <a:cubicBezTo>
                    <a:pt x="52" y="105"/>
                    <a:pt x="54" y="107"/>
                    <a:pt x="52" y="108"/>
                  </a:cubicBezTo>
                  <a:cubicBezTo>
                    <a:pt x="52" y="108"/>
                    <a:pt x="52" y="108"/>
                    <a:pt x="51" y="108"/>
                  </a:cubicBezTo>
                  <a:cubicBezTo>
                    <a:pt x="51" y="107"/>
                    <a:pt x="52" y="106"/>
                    <a:pt x="52" y="105"/>
                  </a:cubicBezTo>
                  <a:cubicBezTo>
                    <a:pt x="51" y="103"/>
                    <a:pt x="50" y="105"/>
                    <a:pt x="50" y="104"/>
                  </a:cubicBezTo>
                  <a:cubicBezTo>
                    <a:pt x="49" y="104"/>
                    <a:pt x="50" y="104"/>
                    <a:pt x="50" y="105"/>
                  </a:cubicBezTo>
                  <a:cubicBezTo>
                    <a:pt x="48" y="105"/>
                    <a:pt x="47" y="102"/>
                    <a:pt x="45" y="105"/>
                  </a:cubicBezTo>
                  <a:cubicBezTo>
                    <a:pt x="42" y="103"/>
                    <a:pt x="40" y="105"/>
                    <a:pt x="38" y="102"/>
                  </a:cubicBezTo>
                  <a:cubicBezTo>
                    <a:pt x="37" y="103"/>
                    <a:pt x="36" y="102"/>
                    <a:pt x="35" y="102"/>
                  </a:cubicBezTo>
                  <a:cubicBezTo>
                    <a:pt x="35" y="103"/>
                    <a:pt x="35" y="104"/>
                    <a:pt x="34" y="105"/>
                  </a:cubicBezTo>
                  <a:cubicBezTo>
                    <a:pt x="35" y="106"/>
                    <a:pt x="35" y="106"/>
                    <a:pt x="36" y="108"/>
                  </a:cubicBezTo>
                  <a:cubicBezTo>
                    <a:pt x="37" y="106"/>
                    <a:pt x="36" y="107"/>
                    <a:pt x="37" y="105"/>
                  </a:cubicBezTo>
                  <a:cubicBezTo>
                    <a:pt x="38" y="105"/>
                    <a:pt x="39" y="107"/>
                    <a:pt x="41" y="105"/>
                  </a:cubicBezTo>
                  <a:cubicBezTo>
                    <a:pt x="41" y="106"/>
                    <a:pt x="39" y="107"/>
                    <a:pt x="39" y="108"/>
                  </a:cubicBezTo>
                  <a:cubicBezTo>
                    <a:pt x="39" y="109"/>
                    <a:pt x="42" y="109"/>
                    <a:pt x="41" y="110"/>
                  </a:cubicBezTo>
                  <a:cubicBezTo>
                    <a:pt x="43" y="111"/>
                    <a:pt x="45" y="109"/>
                    <a:pt x="46" y="112"/>
                  </a:cubicBezTo>
                  <a:cubicBezTo>
                    <a:pt x="45" y="113"/>
                    <a:pt x="44" y="112"/>
                    <a:pt x="43" y="113"/>
                  </a:cubicBezTo>
                  <a:cubicBezTo>
                    <a:pt x="43" y="113"/>
                    <a:pt x="44" y="113"/>
                    <a:pt x="45" y="114"/>
                  </a:cubicBezTo>
                  <a:cubicBezTo>
                    <a:pt x="45" y="113"/>
                    <a:pt x="45" y="113"/>
                    <a:pt x="46" y="115"/>
                  </a:cubicBezTo>
                  <a:cubicBezTo>
                    <a:pt x="48" y="112"/>
                    <a:pt x="50" y="116"/>
                    <a:pt x="52" y="116"/>
                  </a:cubicBezTo>
                  <a:cubicBezTo>
                    <a:pt x="53" y="117"/>
                    <a:pt x="51" y="117"/>
                    <a:pt x="51" y="118"/>
                  </a:cubicBezTo>
                  <a:cubicBezTo>
                    <a:pt x="52" y="119"/>
                    <a:pt x="52" y="118"/>
                    <a:pt x="53" y="119"/>
                  </a:cubicBezTo>
                  <a:cubicBezTo>
                    <a:pt x="53" y="117"/>
                    <a:pt x="53" y="116"/>
                    <a:pt x="52" y="115"/>
                  </a:cubicBezTo>
                  <a:cubicBezTo>
                    <a:pt x="52" y="114"/>
                    <a:pt x="52" y="114"/>
                    <a:pt x="52" y="113"/>
                  </a:cubicBezTo>
                  <a:cubicBezTo>
                    <a:pt x="53" y="113"/>
                    <a:pt x="53" y="114"/>
                    <a:pt x="54" y="114"/>
                  </a:cubicBezTo>
                  <a:cubicBezTo>
                    <a:pt x="54" y="114"/>
                    <a:pt x="53" y="115"/>
                    <a:pt x="54" y="116"/>
                  </a:cubicBezTo>
                  <a:cubicBezTo>
                    <a:pt x="55" y="115"/>
                    <a:pt x="55" y="115"/>
                    <a:pt x="55" y="114"/>
                  </a:cubicBezTo>
                  <a:cubicBezTo>
                    <a:pt x="56" y="114"/>
                    <a:pt x="56" y="115"/>
                    <a:pt x="56" y="114"/>
                  </a:cubicBezTo>
                  <a:cubicBezTo>
                    <a:pt x="57" y="116"/>
                    <a:pt x="56" y="115"/>
                    <a:pt x="55" y="116"/>
                  </a:cubicBezTo>
                  <a:cubicBezTo>
                    <a:pt x="55" y="117"/>
                    <a:pt x="54" y="115"/>
                    <a:pt x="53" y="116"/>
                  </a:cubicBezTo>
                  <a:cubicBezTo>
                    <a:pt x="61" y="119"/>
                    <a:pt x="69" y="120"/>
                    <a:pt x="77" y="123"/>
                  </a:cubicBezTo>
                  <a:cubicBezTo>
                    <a:pt x="78" y="121"/>
                    <a:pt x="81" y="122"/>
                    <a:pt x="81" y="124"/>
                  </a:cubicBezTo>
                  <a:cubicBezTo>
                    <a:pt x="82" y="123"/>
                    <a:pt x="81" y="121"/>
                    <a:pt x="82" y="120"/>
                  </a:cubicBezTo>
                  <a:cubicBezTo>
                    <a:pt x="83" y="120"/>
                    <a:pt x="83" y="122"/>
                    <a:pt x="85" y="121"/>
                  </a:cubicBezTo>
                  <a:cubicBezTo>
                    <a:pt x="85" y="122"/>
                    <a:pt x="84" y="122"/>
                    <a:pt x="84" y="123"/>
                  </a:cubicBezTo>
                  <a:cubicBezTo>
                    <a:pt x="85" y="123"/>
                    <a:pt x="87" y="122"/>
                    <a:pt x="88" y="123"/>
                  </a:cubicBezTo>
                  <a:cubicBezTo>
                    <a:pt x="86" y="126"/>
                    <a:pt x="91" y="125"/>
                    <a:pt x="93" y="128"/>
                  </a:cubicBezTo>
                  <a:cubicBezTo>
                    <a:pt x="94" y="127"/>
                    <a:pt x="93" y="127"/>
                    <a:pt x="93" y="126"/>
                  </a:cubicBezTo>
                  <a:cubicBezTo>
                    <a:pt x="95" y="126"/>
                    <a:pt x="94" y="127"/>
                    <a:pt x="96" y="128"/>
                  </a:cubicBezTo>
                  <a:cubicBezTo>
                    <a:pt x="96" y="127"/>
                    <a:pt x="95" y="126"/>
                    <a:pt x="96" y="126"/>
                  </a:cubicBezTo>
                  <a:cubicBezTo>
                    <a:pt x="96" y="126"/>
                    <a:pt x="97" y="126"/>
                    <a:pt x="97" y="127"/>
                  </a:cubicBezTo>
                  <a:cubicBezTo>
                    <a:pt x="97" y="126"/>
                    <a:pt x="98" y="125"/>
                    <a:pt x="98" y="125"/>
                  </a:cubicBezTo>
                  <a:cubicBezTo>
                    <a:pt x="100" y="124"/>
                    <a:pt x="99" y="127"/>
                    <a:pt x="100" y="125"/>
                  </a:cubicBezTo>
                  <a:cubicBezTo>
                    <a:pt x="101" y="126"/>
                    <a:pt x="101" y="126"/>
                    <a:pt x="100" y="127"/>
                  </a:cubicBezTo>
                  <a:cubicBezTo>
                    <a:pt x="103" y="128"/>
                    <a:pt x="102" y="129"/>
                    <a:pt x="107" y="129"/>
                  </a:cubicBezTo>
                  <a:cubicBezTo>
                    <a:pt x="107" y="129"/>
                    <a:pt x="107" y="130"/>
                    <a:pt x="106" y="130"/>
                  </a:cubicBezTo>
                  <a:cubicBezTo>
                    <a:pt x="109" y="128"/>
                    <a:pt x="111" y="130"/>
                    <a:pt x="114" y="129"/>
                  </a:cubicBezTo>
                  <a:cubicBezTo>
                    <a:pt x="114" y="130"/>
                    <a:pt x="114" y="130"/>
                    <a:pt x="114" y="131"/>
                  </a:cubicBezTo>
                  <a:cubicBezTo>
                    <a:pt x="115" y="131"/>
                    <a:pt x="116" y="130"/>
                    <a:pt x="117" y="129"/>
                  </a:cubicBezTo>
                  <a:cubicBezTo>
                    <a:pt x="118" y="129"/>
                    <a:pt x="118" y="130"/>
                    <a:pt x="117" y="131"/>
                  </a:cubicBezTo>
                  <a:cubicBezTo>
                    <a:pt x="120" y="130"/>
                    <a:pt x="123" y="134"/>
                    <a:pt x="127" y="131"/>
                  </a:cubicBezTo>
                  <a:cubicBezTo>
                    <a:pt x="128" y="131"/>
                    <a:pt x="126" y="132"/>
                    <a:pt x="127" y="133"/>
                  </a:cubicBezTo>
                  <a:cubicBezTo>
                    <a:pt x="127" y="134"/>
                    <a:pt x="126" y="132"/>
                    <a:pt x="126" y="134"/>
                  </a:cubicBezTo>
                  <a:cubicBezTo>
                    <a:pt x="128" y="133"/>
                    <a:pt x="131" y="131"/>
                    <a:pt x="135" y="133"/>
                  </a:cubicBezTo>
                  <a:cubicBezTo>
                    <a:pt x="135" y="132"/>
                    <a:pt x="133" y="132"/>
                    <a:pt x="134" y="130"/>
                  </a:cubicBezTo>
                  <a:cubicBezTo>
                    <a:pt x="136" y="132"/>
                    <a:pt x="137" y="133"/>
                    <a:pt x="138" y="133"/>
                  </a:cubicBezTo>
                  <a:cubicBezTo>
                    <a:pt x="139" y="130"/>
                    <a:pt x="137" y="132"/>
                    <a:pt x="136" y="131"/>
                  </a:cubicBezTo>
                  <a:cubicBezTo>
                    <a:pt x="137" y="130"/>
                    <a:pt x="138" y="131"/>
                    <a:pt x="139" y="131"/>
                  </a:cubicBezTo>
                  <a:cubicBezTo>
                    <a:pt x="139" y="132"/>
                    <a:pt x="139" y="133"/>
                    <a:pt x="138" y="134"/>
                  </a:cubicBezTo>
                  <a:cubicBezTo>
                    <a:pt x="141" y="133"/>
                    <a:pt x="143" y="131"/>
                    <a:pt x="146" y="132"/>
                  </a:cubicBezTo>
                  <a:cubicBezTo>
                    <a:pt x="147" y="133"/>
                    <a:pt x="146" y="133"/>
                    <a:pt x="146" y="134"/>
                  </a:cubicBezTo>
                  <a:cubicBezTo>
                    <a:pt x="147" y="134"/>
                    <a:pt x="147" y="134"/>
                    <a:pt x="148" y="135"/>
                  </a:cubicBezTo>
                  <a:cubicBezTo>
                    <a:pt x="149" y="134"/>
                    <a:pt x="148" y="134"/>
                    <a:pt x="149" y="133"/>
                  </a:cubicBezTo>
                  <a:cubicBezTo>
                    <a:pt x="150" y="134"/>
                    <a:pt x="150" y="134"/>
                    <a:pt x="151" y="135"/>
                  </a:cubicBezTo>
                  <a:cubicBezTo>
                    <a:pt x="152" y="134"/>
                    <a:pt x="153" y="135"/>
                    <a:pt x="155" y="135"/>
                  </a:cubicBezTo>
                  <a:cubicBezTo>
                    <a:pt x="155" y="136"/>
                    <a:pt x="154" y="136"/>
                    <a:pt x="154" y="135"/>
                  </a:cubicBezTo>
                  <a:cubicBezTo>
                    <a:pt x="155" y="138"/>
                    <a:pt x="157" y="135"/>
                    <a:pt x="158" y="133"/>
                  </a:cubicBezTo>
                  <a:cubicBezTo>
                    <a:pt x="159" y="134"/>
                    <a:pt x="158" y="135"/>
                    <a:pt x="157" y="136"/>
                  </a:cubicBezTo>
                  <a:cubicBezTo>
                    <a:pt x="159" y="136"/>
                    <a:pt x="161" y="133"/>
                    <a:pt x="163" y="134"/>
                  </a:cubicBezTo>
                  <a:cubicBezTo>
                    <a:pt x="164" y="135"/>
                    <a:pt x="162" y="136"/>
                    <a:pt x="162" y="135"/>
                  </a:cubicBezTo>
                  <a:cubicBezTo>
                    <a:pt x="162" y="136"/>
                    <a:pt x="163" y="137"/>
                    <a:pt x="165" y="137"/>
                  </a:cubicBezTo>
                  <a:cubicBezTo>
                    <a:pt x="164" y="137"/>
                    <a:pt x="163" y="138"/>
                    <a:pt x="164" y="138"/>
                  </a:cubicBezTo>
                  <a:cubicBezTo>
                    <a:pt x="163" y="139"/>
                    <a:pt x="163" y="138"/>
                    <a:pt x="162" y="139"/>
                  </a:cubicBezTo>
                  <a:cubicBezTo>
                    <a:pt x="163" y="140"/>
                    <a:pt x="164" y="139"/>
                    <a:pt x="165" y="140"/>
                  </a:cubicBezTo>
                  <a:cubicBezTo>
                    <a:pt x="165" y="139"/>
                    <a:pt x="165" y="137"/>
                    <a:pt x="166" y="138"/>
                  </a:cubicBezTo>
                  <a:cubicBezTo>
                    <a:pt x="167" y="138"/>
                    <a:pt x="166" y="138"/>
                    <a:pt x="166" y="137"/>
                  </a:cubicBezTo>
                  <a:cubicBezTo>
                    <a:pt x="167" y="137"/>
                    <a:pt x="168" y="136"/>
                    <a:pt x="169" y="134"/>
                  </a:cubicBezTo>
                  <a:cubicBezTo>
                    <a:pt x="170" y="135"/>
                    <a:pt x="168" y="136"/>
                    <a:pt x="169" y="137"/>
                  </a:cubicBezTo>
                  <a:cubicBezTo>
                    <a:pt x="170" y="136"/>
                    <a:pt x="172" y="136"/>
                    <a:pt x="172" y="135"/>
                  </a:cubicBezTo>
                  <a:cubicBezTo>
                    <a:pt x="174" y="135"/>
                    <a:pt x="177" y="136"/>
                    <a:pt x="178" y="135"/>
                  </a:cubicBezTo>
                  <a:cubicBezTo>
                    <a:pt x="178" y="134"/>
                    <a:pt x="178" y="134"/>
                    <a:pt x="179" y="133"/>
                  </a:cubicBezTo>
                  <a:cubicBezTo>
                    <a:pt x="180" y="135"/>
                    <a:pt x="178" y="136"/>
                    <a:pt x="181" y="136"/>
                  </a:cubicBezTo>
                  <a:cubicBezTo>
                    <a:pt x="180" y="138"/>
                    <a:pt x="179" y="137"/>
                    <a:pt x="179" y="137"/>
                  </a:cubicBezTo>
                  <a:cubicBezTo>
                    <a:pt x="179" y="139"/>
                    <a:pt x="181" y="137"/>
                    <a:pt x="182" y="137"/>
                  </a:cubicBezTo>
                  <a:cubicBezTo>
                    <a:pt x="182" y="137"/>
                    <a:pt x="182" y="136"/>
                    <a:pt x="182" y="136"/>
                  </a:cubicBezTo>
                  <a:cubicBezTo>
                    <a:pt x="183" y="136"/>
                    <a:pt x="184" y="136"/>
                    <a:pt x="185" y="138"/>
                  </a:cubicBezTo>
                  <a:cubicBezTo>
                    <a:pt x="186" y="137"/>
                    <a:pt x="185" y="136"/>
                    <a:pt x="186" y="135"/>
                  </a:cubicBezTo>
                  <a:cubicBezTo>
                    <a:pt x="187" y="135"/>
                    <a:pt x="188" y="138"/>
                    <a:pt x="189" y="136"/>
                  </a:cubicBezTo>
                  <a:cubicBezTo>
                    <a:pt x="190" y="136"/>
                    <a:pt x="189" y="137"/>
                    <a:pt x="190" y="138"/>
                  </a:cubicBezTo>
                  <a:cubicBezTo>
                    <a:pt x="190" y="139"/>
                    <a:pt x="189" y="138"/>
                    <a:pt x="188" y="138"/>
                  </a:cubicBezTo>
                  <a:cubicBezTo>
                    <a:pt x="192" y="141"/>
                    <a:pt x="199" y="138"/>
                    <a:pt x="204" y="139"/>
                  </a:cubicBezTo>
                  <a:cubicBezTo>
                    <a:pt x="204" y="140"/>
                    <a:pt x="204" y="141"/>
                    <a:pt x="203" y="142"/>
                  </a:cubicBezTo>
                  <a:cubicBezTo>
                    <a:pt x="204" y="142"/>
                    <a:pt x="205" y="141"/>
                    <a:pt x="206" y="142"/>
                  </a:cubicBezTo>
                  <a:cubicBezTo>
                    <a:pt x="207" y="141"/>
                    <a:pt x="206" y="140"/>
                    <a:pt x="206" y="140"/>
                  </a:cubicBezTo>
                  <a:cubicBezTo>
                    <a:pt x="209" y="140"/>
                    <a:pt x="213" y="143"/>
                    <a:pt x="216" y="138"/>
                  </a:cubicBezTo>
                  <a:cubicBezTo>
                    <a:pt x="217" y="140"/>
                    <a:pt x="215" y="139"/>
                    <a:pt x="215" y="141"/>
                  </a:cubicBezTo>
                  <a:cubicBezTo>
                    <a:pt x="217" y="141"/>
                    <a:pt x="217" y="140"/>
                    <a:pt x="218" y="141"/>
                  </a:cubicBezTo>
                  <a:cubicBezTo>
                    <a:pt x="219" y="140"/>
                    <a:pt x="218" y="140"/>
                    <a:pt x="219" y="139"/>
                  </a:cubicBezTo>
                  <a:cubicBezTo>
                    <a:pt x="220" y="138"/>
                    <a:pt x="224" y="142"/>
                    <a:pt x="225" y="139"/>
                  </a:cubicBezTo>
                  <a:cubicBezTo>
                    <a:pt x="225" y="140"/>
                    <a:pt x="225" y="141"/>
                    <a:pt x="226" y="142"/>
                  </a:cubicBezTo>
                  <a:cubicBezTo>
                    <a:pt x="227" y="141"/>
                    <a:pt x="228" y="140"/>
                    <a:pt x="229" y="141"/>
                  </a:cubicBezTo>
                  <a:cubicBezTo>
                    <a:pt x="230" y="138"/>
                    <a:pt x="233" y="142"/>
                    <a:pt x="235" y="139"/>
                  </a:cubicBezTo>
                  <a:cubicBezTo>
                    <a:pt x="235" y="140"/>
                    <a:pt x="236" y="141"/>
                    <a:pt x="236" y="142"/>
                  </a:cubicBezTo>
                  <a:cubicBezTo>
                    <a:pt x="237" y="141"/>
                    <a:pt x="239" y="139"/>
                    <a:pt x="240" y="142"/>
                  </a:cubicBezTo>
                  <a:cubicBezTo>
                    <a:pt x="241" y="141"/>
                    <a:pt x="241" y="140"/>
                    <a:pt x="242" y="140"/>
                  </a:cubicBezTo>
                  <a:cubicBezTo>
                    <a:pt x="242" y="141"/>
                    <a:pt x="242" y="141"/>
                    <a:pt x="242" y="142"/>
                  </a:cubicBezTo>
                  <a:cubicBezTo>
                    <a:pt x="243" y="141"/>
                    <a:pt x="244" y="140"/>
                    <a:pt x="244" y="142"/>
                  </a:cubicBezTo>
                  <a:cubicBezTo>
                    <a:pt x="244" y="141"/>
                    <a:pt x="246" y="141"/>
                    <a:pt x="247" y="141"/>
                  </a:cubicBezTo>
                  <a:cubicBezTo>
                    <a:pt x="247" y="140"/>
                    <a:pt x="248" y="140"/>
                    <a:pt x="249" y="140"/>
                  </a:cubicBezTo>
                  <a:cubicBezTo>
                    <a:pt x="249" y="140"/>
                    <a:pt x="248" y="141"/>
                    <a:pt x="248" y="141"/>
                  </a:cubicBezTo>
                  <a:cubicBezTo>
                    <a:pt x="250" y="142"/>
                    <a:pt x="251" y="141"/>
                    <a:pt x="252" y="141"/>
                  </a:cubicBezTo>
                  <a:cubicBezTo>
                    <a:pt x="251" y="143"/>
                    <a:pt x="251" y="141"/>
                    <a:pt x="251" y="143"/>
                  </a:cubicBezTo>
                  <a:cubicBezTo>
                    <a:pt x="251" y="143"/>
                    <a:pt x="252" y="144"/>
                    <a:pt x="253" y="143"/>
                  </a:cubicBezTo>
                  <a:cubicBezTo>
                    <a:pt x="253" y="144"/>
                    <a:pt x="253" y="144"/>
                    <a:pt x="252" y="145"/>
                  </a:cubicBezTo>
                  <a:cubicBezTo>
                    <a:pt x="251" y="145"/>
                    <a:pt x="250" y="143"/>
                    <a:pt x="249" y="145"/>
                  </a:cubicBezTo>
                  <a:cubicBezTo>
                    <a:pt x="250" y="144"/>
                    <a:pt x="250" y="147"/>
                    <a:pt x="251" y="146"/>
                  </a:cubicBezTo>
                  <a:cubicBezTo>
                    <a:pt x="252" y="148"/>
                    <a:pt x="251" y="148"/>
                    <a:pt x="250" y="148"/>
                  </a:cubicBezTo>
                  <a:cubicBezTo>
                    <a:pt x="249" y="148"/>
                    <a:pt x="250" y="147"/>
                    <a:pt x="250" y="146"/>
                  </a:cubicBezTo>
                  <a:cubicBezTo>
                    <a:pt x="249" y="145"/>
                    <a:pt x="248" y="147"/>
                    <a:pt x="248" y="148"/>
                  </a:cubicBezTo>
                  <a:cubicBezTo>
                    <a:pt x="247" y="148"/>
                    <a:pt x="246" y="148"/>
                    <a:pt x="245" y="147"/>
                  </a:cubicBezTo>
                  <a:cubicBezTo>
                    <a:pt x="247" y="148"/>
                    <a:pt x="247" y="145"/>
                    <a:pt x="248" y="145"/>
                  </a:cubicBezTo>
                  <a:cubicBezTo>
                    <a:pt x="249" y="144"/>
                    <a:pt x="246" y="145"/>
                    <a:pt x="248" y="143"/>
                  </a:cubicBezTo>
                  <a:cubicBezTo>
                    <a:pt x="249" y="142"/>
                    <a:pt x="248" y="146"/>
                    <a:pt x="249" y="144"/>
                  </a:cubicBezTo>
                  <a:cubicBezTo>
                    <a:pt x="250" y="143"/>
                    <a:pt x="249" y="144"/>
                    <a:pt x="248" y="142"/>
                  </a:cubicBezTo>
                  <a:cubicBezTo>
                    <a:pt x="249" y="142"/>
                    <a:pt x="249" y="142"/>
                    <a:pt x="249" y="142"/>
                  </a:cubicBezTo>
                  <a:cubicBezTo>
                    <a:pt x="248" y="141"/>
                    <a:pt x="245" y="143"/>
                    <a:pt x="242" y="142"/>
                  </a:cubicBezTo>
                  <a:cubicBezTo>
                    <a:pt x="243" y="144"/>
                    <a:pt x="241" y="143"/>
                    <a:pt x="241" y="144"/>
                  </a:cubicBezTo>
                  <a:cubicBezTo>
                    <a:pt x="243" y="144"/>
                    <a:pt x="244" y="144"/>
                    <a:pt x="245" y="143"/>
                  </a:cubicBezTo>
                  <a:cubicBezTo>
                    <a:pt x="246" y="147"/>
                    <a:pt x="242" y="146"/>
                    <a:pt x="240" y="147"/>
                  </a:cubicBezTo>
                  <a:cubicBezTo>
                    <a:pt x="238" y="146"/>
                    <a:pt x="240" y="144"/>
                    <a:pt x="239" y="142"/>
                  </a:cubicBezTo>
                  <a:cubicBezTo>
                    <a:pt x="239" y="145"/>
                    <a:pt x="237" y="142"/>
                    <a:pt x="236" y="144"/>
                  </a:cubicBezTo>
                  <a:cubicBezTo>
                    <a:pt x="237" y="144"/>
                    <a:pt x="239" y="144"/>
                    <a:pt x="238" y="146"/>
                  </a:cubicBezTo>
                  <a:cubicBezTo>
                    <a:pt x="237" y="144"/>
                    <a:pt x="237" y="147"/>
                    <a:pt x="235" y="146"/>
                  </a:cubicBezTo>
                  <a:cubicBezTo>
                    <a:pt x="234" y="145"/>
                    <a:pt x="235" y="144"/>
                    <a:pt x="234" y="143"/>
                  </a:cubicBezTo>
                  <a:cubicBezTo>
                    <a:pt x="233" y="145"/>
                    <a:pt x="233" y="145"/>
                    <a:pt x="233" y="145"/>
                  </a:cubicBezTo>
                  <a:cubicBezTo>
                    <a:pt x="233" y="145"/>
                    <a:pt x="233" y="146"/>
                    <a:pt x="233" y="146"/>
                  </a:cubicBezTo>
                  <a:cubicBezTo>
                    <a:pt x="231" y="148"/>
                    <a:pt x="228" y="147"/>
                    <a:pt x="225" y="148"/>
                  </a:cubicBezTo>
                  <a:cubicBezTo>
                    <a:pt x="226" y="150"/>
                    <a:pt x="227" y="148"/>
                    <a:pt x="228" y="149"/>
                  </a:cubicBezTo>
                  <a:cubicBezTo>
                    <a:pt x="226" y="150"/>
                    <a:pt x="224" y="151"/>
                    <a:pt x="223" y="149"/>
                  </a:cubicBezTo>
                  <a:cubicBezTo>
                    <a:pt x="224" y="149"/>
                    <a:pt x="224" y="148"/>
                    <a:pt x="225" y="147"/>
                  </a:cubicBezTo>
                  <a:cubicBezTo>
                    <a:pt x="225" y="146"/>
                    <a:pt x="224" y="147"/>
                    <a:pt x="224" y="145"/>
                  </a:cubicBezTo>
                  <a:cubicBezTo>
                    <a:pt x="223" y="146"/>
                    <a:pt x="221" y="149"/>
                    <a:pt x="220" y="146"/>
                  </a:cubicBezTo>
                  <a:cubicBezTo>
                    <a:pt x="219" y="147"/>
                    <a:pt x="219" y="146"/>
                    <a:pt x="218" y="146"/>
                  </a:cubicBezTo>
                  <a:cubicBezTo>
                    <a:pt x="218" y="146"/>
                    <a:pt x="217" y="147"/>
                    <a:pt x="218" y="148"/>
                  </a:cubicBezTo>
                  <a:cubicBezTo>
                    <a:pt x="216" y="146"/>
                    <a:pt x="212" y="149"/>
                    <a:pt x="211" y="146"/>
                  </a:cubicBezTo>
                  <a:cubicBezTo>
                    <a:pt x="210" y="147"/>
                    <a:pt x="209" y="147"/>
                    <a:pt x="207" y="147"/>
                  </a:cubicBezTo>
                  <a:cubicBezTo>
                    <a:pt x="207" y="147"/>
                    <a:pt x="207" y="146"/>
                    <a:pt x="208" y="146"/>
                  </a:cubicBezTo>
                  <a:cubicBezTo>
                    <a:pt x="206" y="145"/>
                    <a:pt x="207" y="147"/>
                    <a:pt x="206" y="147"/>
                  </a:cubicBezTo>
                  <a:cubicBezTo>
                    <a:pt x="205" y="146"/>
                    <a:pt x="206" y="145"/>
                    <a:pt x="206" y="144"/>
                  </a:cubicBezTo>
                  <a:cubicBezTo>
                    <a:pt x="205" y="144"/>
                    <a:pt x="203" y="144"/>
                    <a:pt x="203" y="142"/>
                  </a:cubicBezTo>
                  <a:cubicBezTo>
                    <a:pt x="202" y="143"/>
                    <a:pt x="204" y="145"/>
                    <a:pt x="202" y="146"/>
                  </a:cubicBezTo>
                  <a:cubicBezTo>
                    <a:pt x="204" y="147"/>
                    <a:pt x="203" y="143"/>
                    <a:pt x="205" y="145"/>
                  </a:cubicBezTo>
                  <a:cubicBezTo>
                    <a:pt x="205" y="146"/>
                    <a:pt x="205" y="147"/>
                    <a:pt x="204" y="148"/>
                  </a:cubicBezTo>
                  <a:cubicBezTo>
                    <a:pt x="202" y="148"/>
                    <a:pt x="200" y="145"/>
                    <a:pt x="198" y="146"/>
                  </a:cubicBezTo>
                  <a:cubicBezTo>
                    <a:pt x="197" y="144"/>
                    <a:pt x="198" y="145"/>
                    <a:pt x="199" y="144"/>
                  </a:cubicBezTo>
                  <a:cubicBezTo>
                    <a:pt x="198" y="143"/>
                    <a:pt x="197" y="144"/>
                    <a:pt x="196" y="144"/>
                  </a:cubicBezTo>
                  <a:cubicBezTo>
                    <a:pt x="197" y="145"/>
                    <a:pt x="197" y="145"/>
                    <a:pt x="197" y="146"/>
                  </a:cubicBezTo>
                  <a:cubicBezTo>
                    <a:pt x="196" y="146"/>
                    <a:pt x="196" y="145"/>
                    <a:pt x="196" y="147"/>
                  </a:cubicBezTo>
                  <a:cubicBezTo>
                    <a:pt x="194" y="145"/>
                    <a:pt x="193" y="149"/>
                    <a:pt x="191" y="145"/>
                  </a:cubicBezTo>
                  <a:cubicBezTo>
                    <a:pt x="191" y="147"/>
                    <a:pt x="189" y="147"/>
                    <a:pt x="188" y="145"/>
                  </a:cubicBezTo>
                  <a:cubicBezTo>
                    <a:pt x="188" y="148"/>
                    <a:pt x="185" y="148"/>
                    <a:pt x="183" y="147"/>
                  </a:cubicBezTo>
                  <a:cubicBezTo>
                    <a:pt x="183" y="148"/>
                    <a:pt x="183" y="148"/>
                    <a:pt x="183" y="148"/>
                  </a:cubicBezTo>
                  <a:cubicBezTo>
                    <a:pt x="181" y="147"/>
                    <a:pt x="180" y="148"/>
                    <a:pt x="180" y="146"/>
                  </a:cubicBezTo>
                  <a:cubicBezTo>
                    <a:pt x="178" y="148"/>
                    <a:pt x="178" y="148"/>
                    <a:pt x="178" y="148"/>
                  </a:cubicBezTo>
                  <a:cubicBezTo>
                    <a:pt x="176" y="147"/>
                    <a:pt x="178" y="146"/>
                    <a:pt x="177" y="145"/>
                  </a:cubicBezTo>
                  <a:cubicBezTo>
                    <a:pt x="176" y="146"/>
                    <a:pt x="175" y="146"/>
                    <a:pt x="173" y="145"/>
                  </a:cubicBezTo>
                  <a:cubicBezTo>
                    <a:pt x="173" y="147"/>
                    <a:pt x="172" y="148"/>
                    <a:pt x="172" y="149"/>
                  </a:cubicBezTo>
                  <a:cubicBezTo>
                    <a:pt x="171" y="147"/>
                    <a:pt x="173" y="146"/>
                    <a:pt x="172" y="145"/>
                  </a:cubicBezTo>
                  <a:cubicBezTo>
                    <a:pt x="172" y="148"/>
                    <a:pt x="168" y="148"/>
                    <a:pt x="166" y="146"/>
                  </a:cubicBezTo>
                  <a:cubicBezTo>
                    <a:pt x="165" y="147"/>
                    <a:pt x="165" y="149"/>
                    <a:pt x="164" y="148"/>
                  </a:cubicBezTo>
                  <a:cubicBezTo>
                    <a:pt x="164" y="147"/>
                    <a:pt x="165" y="146"/>
                    <a:pt x="163" y="146"/>
                  </a:cubicBezTo>
                  <a:cubicBezTo>
                    <a:pt x="163" y="145"/>
                    <a:pt x="164" y="144"/>
                    <a:pt x="165" y="143"/>
                  </a:cubicBezTo>
                  <a:cubicBezTo>
                    <a:pt x="164" y="143"/>
                    <a:pt x="164" y="143"/>
                    <a:pt x="164" y="143"/>
                  </a:cubicBezTo>
                  <a:cubicBezTo>
                    <a:pt x="163" y="143"/>
                    <a:pt x="163" y="143"/>
                    <a:pt x="163" y="143"/>
                  </a:cubicBezTo>
                  <a:cubicBezTo>
                    <a:pt x="163" y="143"/>
                    <a:pt x="163" y="144"/>
                    <a:pt x="162" y="145"/>
                  </a:cubicBezTo>
                  <a:cubicBezTo>
                    <a:pt x="161" y="146"/>
                    <a:pt x="161" y="143"/>
                    <a:pt x="160" y="142"/>
                  </a:cubicBezTo>
                  <a:cubicBezTo>
                    <a:pt x="159" y="144"/>
                    <a:pt x="158" y="142"/>
                    <a:pt x="157" y="143"/>
                  </a:cubicBezTo>
                  <a:cubicBezTo>
                    <a:pt x="158" y="145"/>
                    <a:pt x="159" y="144"/>
                    <a:pt x="160" y="143"/>
                  </a:cubicBezTo>
                  <a:cubicBezTo>
                    <a:pt x="160" y="144"/>
                    <a:pt x="160" y="145"/>
                    <a:pt x="161" y="146"/>
                  </a:cubicBezTo>
                  <a:cubicBezTo>
                    <a:pt x="160" y="145"/>
                    <a:pt x="160" y="147"/>
                    <a:pt x="159" y="145"/>
                  </a:cubicBezTo>
                  <a:cubicBezTo>
                    <a:pt x="157" y="146"/>
                    <a:pt x="159" y="147"/>
                    <a:pt x="158" y="147"/>
                  </a:cubicBezTo>
                  <a:cubicBezTo>
                    <a:pt x="157" y="146"/>
                    <a:pt x="154" y="146"/>
                    <a:pt x="152" y="146"/>
                  </a:cubicBezTo>
                  <a:cubicBezTo>
                    <a:pt x="152" y="146"/>
                    <a:pt x="154" y="147"/>
                    <a:pt x="155" y="146"/>
                  </a:cubicBezTo>
                  <a:cubicBezTo>
                    <a:pt x="155" y="149"/>
                    <a:pt x="152" y="149"/>
                    <a:pt x="151" y="148"/>
                  </a:cubicBezTo>
                  <a:cubicBezTo>
                    <a:pt x="150" y="146"/>
                    <a:pt x="153" y="148"/>
                    <a:pt x="152" y="147"/>
                  </a:cubicBezTo>
                  <a:cubicBezTo>
                    <a:pt x="151" y="145"/>
                    <a:pt x="151" y="148"/>
                    <a:pt x="150" y="147"/>
                  </a:cubicBezTo>
                  <a:cubicBezTo>
                    <a:pt x="151" y="144"/>
                    <a:pt x="145" y="147"/>
                    <a:pt x="144" y="144"/>
                  </a:cubicBezTo>
                  <a:cubicBezTo>
                    <a:pt x="143" y="145"/>
                    <a:pt x="141" y="146"/>
                    <a:pt x="139" y="147"/>
                  </a:cubicBezTo>
                  <a:cubicBezTo>
                    <a:pt x="139" y="144"/>
                    <a:pt x="135" y="147"/>
                    <a:pt x="134" y="148"/>
                  </a:cubicBezTo>
                  <a:cubicBezTo>
                    <a:pt x="134" y="148"/>
                    <a:pt x="133" y="147"/>
                    <a:pt x="134" y="147"/>
                  </a:cubicBezTo>
                  <a:cubicBezTo>
                    <a:pt x="133" y="148"/>
                    <a:pt x="132" y="146"/>
                    <a:pt x="131" y="148"/>
                  </a:cubicBezTo>
                  <a:cubicBezTo>
                    <a:pt x="130" y="145"/>
                    <a:pt x="129" y="148"/>
                    <a:pt x="127" y="148"/>
                  </a:cubicBezTo>
                  <a:cubicBezTo>
                    <a:pt x="127" y="147"/>
                    <a:pt x="127" y="147"/>
                    <a:pt x="126" y="146"/>
                  </a:cubicBezTo>
                  <a:cubicBezTo>
                    <a:pt x="123" y="147"/>
                    <a:pt x="121" y="146"/>
                    <a:pt x="117" y="147"/>
                  </a:cubicBezTo>
                  <a:cubicBezTo>
                    <a:pt x="117" y="146"/>
                    <a:pt x="118" y="145"/>
                    <a:pt x="117" y="145"/>
                  </a:cubicBezTo>
                  <a:cubicBezTo>
                    <a:pt x="116" y="148"/>
                    <a:pt x="115" y="146"/>
                    <a:pt x="114" y="144"/>
                  </a:cubicBezTo>
                  <a:cubicBezTo>
                    <a:pt x="114" y="146"/>
                    <a:pt x="113" y="147"/>
                    <a:pt x="111" y="147"/>
                  </a:cubicBezTo>
                  <a:cubicBezTo>
                    <a:pt x="111" y="145"/>
                    <a:pt x="113" y="147"/>
                    <a:pt x="113" y="145"/>
                  </a:cubicBezTo>
                  <a:cubicBezTo>
                    <a:pt x="112" y="144"/>
                    <a:pt x="112" y="145"/>
                    <a:pt x="111" y="144"/>
                  </a:cubicBezTo>
                  <a:cubicBezTo>
                    <a:pt x="111" y="145"/>
                    <a:pt x="111" y="146"/>
                    <a:pt x="110" y="145"/>
                  </a:cubicBezTo>
                  <a:cubicBezTo>
                    <a:pt x="110" y="145"/>
                    <a:pt x="111" y="144"/>
                    <a:pt x="111" y="144"/>
                  </a:cubicBezTo>
                  <a:cubicBezTo>
                    <a:pt x="109" y="143"/>
                    <a:pt x="108" y="144"/>
                    <a:pt x="108" y="145"/>
                  </a:cubicBezTo>
                  <a:cubicBezTo>
                    <a:pt x="107" y="145"/>
                    <a:pt x="108" y="143"/>
                    <a:pt x="107" y="143"/>
                  </a:cubicBezTo>
                  <a:cubicBezTo>
                    <a:pt x="107" y="145"/>
                    <a:pt x="106" y="145"/>
                    <a:pt x="105" y="146"/>
                  </a:cubicBezTo>
                  <a:cubicBezTo>
                    <a:pt x="104" y="144"/>
                    <a:pt x="104" y="146"/>
                    <a:pt x="103" y="144"/>
                  </a:cubicBezTo>
                  <a:cubicBezTo>
                    <a:pt x="103" y="145"/>
                    <a:pt x="101" y="145"/>
                    <a:pt x="101" y="144"/>
                  </a:cubicBezTo>
                  <a:cubicBezTo>
                    <a:pt x="101" y="144"/>
                    <a:pt x="101" y="144"/>
                    <a:pt x="101" y="143"/>
                  </a:cubicBezTo>
                  <a:cubicBezTo>
                    <a:pt x="100" y="145"/>
                    <a:pt x="96" y="142"/>
                    <a:pt x="97" y="145"/>
                  </a:cubicBezTo>
                  <a:cubicBezTo>
                    <a:pt x="96" y="144"/>
                    <a:pt x="95" y="147"/>
                    <a:pt x="94" y="146"/>
                  </a:cubicBezTo>
                  <a:cubicBezTo>
                    <a:pt x="93" y="145"/>
                    <a:pt x="95" y="145"/>
                    <a:pt x="95" y="144"/>
                  </a:cubicBezTo>
                  <a:cubicBezTo>
                    <a:pt x="94" y="143"/>
                    <a:pt x="93" y="144"/>
                    <a:pt x="92" y="143"/>
                  </a:cubicBezTo>
                  <a:cubicBezTo>
                    <a:pt x="92" y="147"/>
                    <a:pt x="88" y="145"/>
                    <a:pt x="87" y="145"/>
                  </a:cubicBezTo>
                  <a:cubicBezTo>
                    <a:pt x="87" y="144"/>
                    <a:pt x="89" y="144"/>
                    <a:pt x="89" y="143"/>
                  </a:cubicBezTo>
                  <a:cubicBezTo>
                    <a:pt x="90" y="144"/>
                    <a:pt x="89" y="144"/>
                    <a:pt x="89" y="145"/>
                  </a:cubicBezTo>
                  <a:cubicBezTo>
                    <a:pt x="90" y="146"/>
                    <a:pt x="90" y="144"/>
                    <a:pt x="91" y="144"/>
                  </a:cubicBezTo>
                  <a:cubicBezTo>
                    <a:pt x="89" y="143"/>
                    <a:pt x="89" y="143"/>
                    <a:pt x="88" y="140"/>
                  </a:cubicBezTo>
                  <a:cubicBezTo>
                    <a:pt x="86" y="141"/>
                    <a:pt x="88" y="142"/>
                    <a:pt x="87" y="143"/>
                  </a:cubicBezTo>
                  <a:cubicBezTo>
                    <a:pt x="86" y="140"/>
                    <a:pt x="79" y="142"/>
                    <a:pt x="77" y="141"/>
                  </a:cubicBezTo>
                  <a:cubicBezTo>
                    <a:pt x="76" y="141"/>
                    <a:pt x="74" y="142"/>
                    <a:pt x="75" y="143"/>
                  </a:cubicBezTo>
                  <a:cubicBezTo>
                    <a:pt x="74" y="145"/>
                    <a:pt x="73" y="142"/>
                    <a:pt x="72" y="144"/>
                  </a:cubicBezTo>
                  <a:cubicBezTo>
                    <a:pt x="72" y="143"/>
                    <a:pt x="73" y="143"/>
                    <a:pt x="73" y="142"/>
                  </a:cubicBezTo>
                  <a:cubicBezTo>
                    <a:pt x="73" y="141"/>
                    <a:pt x="73" y="142"/>
                    <a:pt x="74" y="143"/>
                  </a:cubicBezTo>
                  <a:cubicBezTo>
                    <a:pt x="75" y="142"/>
                    <a:pt x="73" y="141"/>
                    <a:pt x="75" y="140"/>
                  </a:cubicBezTo>
                  <a:cubicBezTo>
                    <a:pt x="74" y="140"/>
                    <a:pt x="74" y="141"/>
                    <a:pt x="72" y="142"/>
                  </a:cubicBezTo>
                  <a:cubicBezTo>
                    <a:pt x="72" y="141"/>
                    <a:pt x="72" y="141"/>
                    <a:pt x="71" y="140"/>
                  </a:cubicBezTo>
                  <a:cubicBezTo>
                    <a:pt x="70" y="142"/>
                    <a:pt x="72" y="141"/>
                    <a:pt x="71" y="143"/>
                  </a:cubicBezTo>
                  <a:cubicBezTo>
                    <a:pt x="71" y="143"/>
                    <a:pt x="70" y="142"/>
                    <a:pt x="69" y="144"/>
                  </a:cubicBezTo>
                  <a:cubicBezTo>
                    <a:pt x="73" y="146"/>
                    <a:pt x="77" y="146"/>
                    <a:pt x="81" y="147"/>
                  </a:cubicBezTo>
                  <a:cubicBezTo>
                    <a:pt x="82" y="148"/>
                    <a:pt x="80" y="148"/>
                    <a:pt x="82" y="149"/>
                  </a:cubicBezTo>
                  <a:cubicBezTo>
                    <a:pt x="83" y="149"/>
                    <a:pt x="82" y="148"/>
                    <a:pt x="83" y="147"/>
                  </a:cubicBezTo>
                  <a:cubicBezTo>
                    <a:pt x="84" y="149"/>
                    <a:pt x="82" y="150"/>
                    <a:pt x="81" y="151"/>
                  </a:cubicBezTo>
                  <a:cubicBezTo>
                    <a:pt x="79" y="151"/>
                    <a:pt x="76" y="148"/>
                    <a:pt x="73" y="150"/>
                  </a:cubicBezTo>
                  <a:cubicBezTo>
                    <a:pt x="72" y="150"/>
                    <a:pt x="72" y="148"/>
                    <a:pt x="71" y="148"/>
                  </a:cubicBezTo>
                  <a:cubicBezTo>
                    <a:pt x="72" y="150"/>
                    <a:pt x="71" y="150"/>
                    <a:pt x="70" y="149"/>
                  </a:cubicBezTo>
                  <a:cubicBezTo>
                    <a:pt x="69" y="149"/>
                    <a:pt x="70" y="150"/>
                    <a:pt x="69" y="151"/>
                  </a:cubicBezTo>
                  <a:cubicBezTo>
                    <a:pt x="67" y="148"/>
                    <a:pt x="66" y="150"/>
                    <a:pt x="65" y="150"/>
                  </a:cubicBezTo>
                  <a:cubicBezTo>
                    <a:pt x="64" y="149"/>
                    <a:pt x="65" y="148"/>
                    <a:pt x="64" y="147"/>
                  </a:cubicBezTo>
                  <a:cubicBezTo>
                    <a:pt x="64" y="149"/>
                    <a:pt x="63" y="150"/>
                    <a:pt x="62" y="149"/>
                  </a:cubicBezTo>
                  <a:cubicBezTo>
                    <a:pt x="61" y="148"/>
                    <a:pt x="63" y="148"/>
                    <a:pt x="62" y="147"/>
                  </a:cubicBezTo>
                  <a:cubicBezTo>
                    <a:pt x="61" y="147"/>
                    <a:pt x="61" y="147"/>
                    <a:pt x="61" y="147"/>
                  </a:cubicBezTo>
                  <a:cubicBezTo>
                    <a:pt x="61" y="147"/>
                    <a:pt x="60" y="148"/>
                    <a:pt x="60" y="148"/>
                  </a:cubicBezTo>
                  <a:cubicBezTo>
                    <a:pt x="57" y="147"/>
                    <a:pt x="56" y="147"/>
                    <a:pt x="55" y="145"/>
                  </a:cubicBezTo>
                  <a:cubicBezTo>
                    <a:pt x="54" y="147"/>
                    <a:pt x="53" y="144"/>
                    <a:pt x="51" y="145"/>
                  </a:cubicBezTo>
                  <a:cubicBezTo>
                    <a:pt x="51" y="144"/>
                    <a:pt x="52" y="145"/>
                    <a:pt x="53" y="144"/>
                  </a:cubicBezTo>
                  <a:cubicBezTo>
                    <a:pt x="52" y="144"/>
                    <a:pt x="51" y="144"/>
                    <a:pt x="50" y="143"/>
                  </a:cubicBezTo>
                  <a:cubicBezTo>
                    <a:pt x="49" y="143"/>
                    <a:pt x="49" y="145"/>
                    <a:pt x="48" y="144"/>
                  </a:cubicBezTo>
                  <a:cubicBezTo>
                    <a:pt x="48" y="146"/>
                    <a:pt x="48" y="146"/>
                    <a:pt x="46" y="147"/>
                  </a:cubicBezTo>
                  <a:cubicBezTo>
                    <a:pt x="49" y="147"/>
                    <a:pt x="49" y="149"/>
                    <a:pt x="51" y="148"/>
                  </a:cubicBezTo>
                  <a:cubicBezTo>
                    <a:pt x="52" y="150"/>
                    <a:pt x="50" y="149"/>
                    <a:pt x="51" y="150"/>
                  </a:cubicBezTo>
                  <a:cubicBezTo>
                    <a:pt x="52" y="150"/>
                    <a:pt x="52" y="148"/>
                    <a:pt x="52" y="147"/>
                  </a:cubicBezTo>
                  <a:cubicBezTo>
                    <a:pt x="53" y="147"/>
                    <a:pt x="54" y="148"/>
                    <a:pt x="54" y="147"/>
                  </a:cubicBezTo>
                  <a:cubicBezTo>
                    <a:pt x="54" y="149"/>
                    <a:pt x="56" y="148"/>
                    <a:pt x="57" y="148"/>
                  </a:cubicBezTo>
                  <a:cubicBezTo>
                    <a:pt x="57" y="149"/>
                    <a:pt x="56" y="149"/>
                    <a:pt x="55" y="151"/>
                  </a:cubicBezTo>
                  <a:cubicBezTo>
                    <a:pt x="56" y="151"/>
                    <a:pt x="56" y="150"/>
                    <a:pt x="57" y="149"/>
                  </a:cubicBezTo>
                  <a:cubicBezTo>
                    <a:pt x="57" y="150"/>
                    <a:pt x="58" y="152"/>
                    <a:pt x="60" y="152"/>
                  </a:cubicBezTo>
                  <a:cubicBezTo>
                    <a:pt x="60" y="151"/>
                    <a:pt x="61" y="150"/>
                    <a:pt x="62" y="149"/>
                  </a:cubicBezTo>
                  <a:cubicBezTo>
                    <a:pt x="62" y="151"/>
                    <a:pt x="61" y="152"/>
                    <a:pt x="62" y="153"/>
                  </a:cubicBezTo>
                  <a:cubicBezTo>
                    <a:pt x="63" y="152"/>
                    <a:pt x="64" y="153"/>
                    <a:pt x="64" y="153"/>
                  </a:cubicBezTo>
                  <a:cubicBezTo>
                    <a:pt x="64" y="154"/>
                    <a:pt x="65" y="155"/>
                    <a:pt x="64" y="156"/>
                  </a:cubicBezTo>
                  <a:cubicBezTo>
                    <a:pt x="68" y="156"/>
                    <a:pt x="70" y="156"/>
                    <a:pt x="73" y="157"/>
                  </a:cubicBezTo>
                  <a:cubicBezTo>
                    <a:pt x="75" y="155"/>
                    <a:pt x="77" y="159"/>
                    <a:pt x="78" y="157"/>
                  </a:cubicBezTo>
                  <a:cubicBezTo>
                    <a:pt x="81" y="161"/>
                    <a:pt x="86" y="156"/>
                    <a:pt x="87" y="161"/>
                  </a:cubicBezTo>
                  <a:cubicBezTo>
                    <a:pt x="88" y="159"/>
                    <a:pt x="89" y="160"/>
                    <a:pt x="89" y="159"/>
                  </a:cubicBezTo>
                  <a:cubicBezTo>
                    <a:pt x="90" y="161"/>
                    <a:pt x="91" y="161"/>
                    <a:pt x="91" y="162"/>
                  </a:cubicBezTo>
                  <a:cubicBezTo>
                    <a:pt x="90" y="162"/>
                    <a:pt x="89" y="161"/>
                    <a:pt x="89" y="163"/>
                  </a:cubicBezTo>
                  <a:cubicBezTo>
                    <a:pt x="89" y="161"/>
                    <a:pt x="88" y="162"/>
                    <a:pt x="87" y="162"/>
                  </a:cubicBezTo>
                  <a:cubicBezTo>
                    <a:pt x="86" y="163"/>
                    <a:pt x="87" y="163"/>
                    <a:pt x="88" y="163"/>
                  </a:cubicBezTo>
                  <a:cubicBezTo>
                    <a:pt x="87" y="164"/>
                    <a:pt x="85" y="163"/>
                    <a:pt x="84" y="163"/>
                  </a:cubicBezTo>
                  <a:cubicBezTo>
                    <a:pt x="84" y="163"/>
                    <a:pt x="86" y="162"/>
                    <a:pt x="86" y="163"/>
                  </a:cubicBezTo>
                  <a:cubicBezTo>
                    <a:pt x="86" y="161"/>
                    <a:pt x="83" y="163"/>
                    <a:pt x="81" y="162"/>
                  </a:cubicBezTo>
                  <a:cubicBezTo>
                    <a:pt x="82" y="163"/>
                    <a:pt x="82" y="162"/>
                    <a:pt x="83" y="163"/>
                  </a:cubicBezTo>
                  <a:cubicBezTo>
                    <a:pt x="80" y="162"/>
                    <a:pt x="79" y="164"/>
                    <a:pt x="77" y="164"/>
                  </a:cubicBezTo>
                  <a:cubicBezTo>
                    <a:pt x="76" y="163"/>
                    <a:pt x="79" y="163"/>
                    <a:pt x="77" y="162"/>
                  </a:cubicBezTo>
                  <a:cubicBezTo>
                    <a:pt x="76" y="163"/>
                    <a:pt x="76" y="163"/>
                    <a:pt x="76" y="163"/>
                  </a:cubicBezTo>
                  <a:cubicBezTo>
                    <a:pt x="74" y="162"/>
                    <a:pt x="71" y="162"/>
                    <a:pt x="69" y="163"/>
                  </a:cubicBezTo>
                  <a:cubicBezTo>
                    <a:pt x="71" y="162"/>
                    <a:pt x="68" y="162"/>
                    <a:pt x="67" y="162"/>
                  </a:cubicBezTo>
                  <a:cubicBezTo>
                    <a:pt x="66" y="162"/>
                    <a:pt x="66" y="163"/>
                    <a:pt x="67" y="163"/>
                  </a:cubicBezTo>
                  <a:cubicBezTo>
                    <a:pt x="65" y="166"/>
                    <a:pt x="65" y="162"/>
                    <a:pt x="63" y="163"/>
                  </a:cubicBezTo>
                  <a:cubicBezTo>
                    <a:pt x="62" y="162"/>
                    <a:pt x="63" y="161"/>
                    <a:pt x="63" y="160"/>
                  </a:cubicBezTo>
                  <a:cubicBezTo>
                    <a:pt x="62" y="160"/>
                    <a:pt x="61" y="162"/>
                    <a:pt x="61" y="162"/>
                  </a:cubicBezTo>
                  <a:cubicBezTo>
                    <a:pt x="59" y="163"/>
                    <a:pt x="58" y="160"/>
                    <a:pt x="57" y="162"/>
                  </a:cubicBezTo>
                  <a:cubicBezTo>
                    <a:pt x="56" y="162"/>
                    <a:pt x="55" y="161"/>
                    <a:pt x="55" y="160"/>
                  </a:cubicBezTo>
                  <a:cubicBezTo>
                    <a:pt x="54" y="162"/>
                    <a:pt x="51" y="162"/>
                    <a:pt x="48" y="160"/>
                  </a:cubicBezTo>
                  <a:cubicBezTo>
                    <a:pt x="50" y="159"/>
                    <a:pt x="50" y="160"/>
                    <a:pt x="51" y="158"/>
                  </a:cubicBezTo>
                  <a:cubicBezTo>
                    <a:pt x="50" y="157"/>
                    <a:pt x="50" y="156"/>
                    <a:pt x="49" y="155"/>
                  </a:cubicBezTo>
                  <a:cubicBezTo>
                    <a:pt x="48" y="156"/>
                    <a:pt x="49" y="158"/>
                    <a:pt x="48" y="157"/>
                  </a:cubicBezTo>
                  <a:cubicBezTo>
                    <a:pt x="47" y="159"/>
                    <a:pt x="49" y="157"/>
                    <a:pt x="50" y="157"/>
                  </a:cubicBezTo>
                  <a:cubicBezTo>
                    <a:pt x="50" y="160"/>
                    <a:pt x="46" y="161"/>
                    <a:pt x="45" y="158"/>
                  </a:cubicBezTo>
                  <a:cubicBezTo>
                    <a:pt x="43" y="158"/>
                    <a:pt x="41" y="162"/>
                    <a:pt x="39" y="159"/>
                  </a:cubicBezTo>
                  <a:cubicBezTo>
                    <a:pt x="38" y="160"/>
                    <a:pt x="38" y="160"/>
                    <a:pt x="38" y="160"/>
                  </a:cubicBezTo>
                  <a:cubicBezTo>
                    <a:pt x="37" y="160"/>
                    <a:pt x="38" y="159"/>
                    <a:pt x="38" y="158"/>
                  </a:cubicBezTo>
                  <a:cubicBezTo>
                    <a:pt x="37" y="158"/>
                    <a:pt x="36" y="160"/>
                    <a:pt x="35" y="159"/>
                  </a:cubicBezTo>
                  <a:cubicBezTo>
                    <a:pt x="34" y="157"/>
                    <a:pt x="36" y="158"/>
                    <a:pt x="37" y="157"/>
                  </a:cubicBezTo>
                  <a:cubicBezTo>
                    <a:pt x="33" y="158"/>
                    <a:pt x="30" y="158"/>
                    <a:pt x="28" y="155"/>
                  </a:cubicBezTo>
                  <a:cubicBezTo>
                    <a:pt x="28" y="155"/>
                    <a:pt x="27" y="155"/>
                    <a:pt x="25" y="156"/>
                  </a:cubicBezTo>
                  <a:cubicBezTo>
                    <a:pt x="26" y="157"/>
                    <a:pt x="26" y="157"/>
                    <a:pt x="26" y="158"/>
                  </a:cubicBezTo>
                  <a:cubicBezTo>
                    <a:pt x="25" y="156"/>
                    <a:pt x="21" y="158"/>
                    <a:pt x="20" y="155"/>
                  </a:cubicBezTo>
                  <a:cubicBezTo>
                    <a:pt x="20" y="155"/>
                    <a:pt x="21" y="154"/>
                    <a:pt x="22" y="155"/>
                  </a:cubicBezTo>
                  <a:cubicBezTo>
                    <a:pt x="21" y="154"/>
                    <a:pt x="18" y="153"/>
                    <a:pt x="17" y="152"/>
                  </a:cubicBezTo>
                  <a:cubicBezTo>
                    <a:pt x="15" y="154"/>
                    <a:pt x="18" y="153"/>
                    <a:pt x="18" y="154"/>
                  </a:cubicBezTo>
                  <a:cubicBezTo>
                    <a:pt x="17" y="155"/>
                    <a:pt x="16" y="154"/>
                    <a:pt x="15" y="155"/>
                  </a:cubicBezTo>
                  <a:cubicBezTo>
                    <a:pt x="15" y="156"/>
                    <a:pt x="15" y="156"/>
                    <a:pt x="14" y="157"/>
                  </a:cubicBezTo>
                  <a:cubicBezTo>
                    <a:pt x="15" y="158"/>
                    <a:pt x="15" y="157"/>
                    <a:pt x="15" y="158"/>
                  </a:cubicBezTo>
                  <a:cubicBezTo>
                    <a:pt x="15" y="158"/>
                    <a:pt x="15" y="158"/>
                    <a:pt x="14" y="159"/>
                  </a:cubicBezTo>
                  <a:cubicBezTo>
                    <a:pt x="13" y="156"/>
                    <a:pt x="13" y="157"/>
                    <a:pt x="11" y="155"/>
                  </a:cubicBezTo>
                  <a:cubicBezTo>
                    <a:pt x="12" y="154"/>
                    <a:pt x="13" y="156"/>
                    <a:pt x="14" y="155"/>
                  </a:cubicBezTo>
                  <a:cubicBezTo>
                    <a:pt x="13" y="154"/>
                    <a:pt x="13" y="154"/>
                    <a:pt x="12" y="153"/>
                  </a:cubicBezTo>
                  <a:cubicBezTo>
                    <a:pt x="13" y="154"/>
                    <a:pt x="10" y="155"/>
                    <a:pt x="9" y="155"/>
                  </a:cubicBezTo>
                  <a:cubicBezTo>
                    <a:pt x="9" y="154"/>
                    <a:pt x="9" y="154"/>
                    <a:pt x="10" y="154"/>
                  </a:cubicBezTo>
                  <a:cubicBezTo>
                    <a:pt x="9" y="152"/>
                    <a:pt x="8" y="153"/>
                    <a:pt x="8" y="152"/>
                  </a:cubicBezTo>
                  <a:cubicBezTo>
                    <a:pt x="7" y="152"/>
                    <a:pt x="8" y="153"/>
                    <a:pt x="8" y="154"/>
                  </a:cubicBezTo>
                  <a:cubicBezTo>
                    <a:pt x="6" y="155"/>
                    <a:pt x="4" y="153"/>
                    <a:pt x="2" y="153"/>
                  </a:cubicBezTo>
                  <a:cubicBezTo>
                    <a:pt x="2" y="155"/>
                    <a:pt x="3" y="153"/>
                    <a:pt x="4" y="154"/>
                  </a:cubicBezTo>
                  <a:cubicBezTo>
                    <a:pt x="4" y="155"/>
                    <a:pt x="4" y="155"/>
                    <a:pt x="4" y="155"/>
                  </a:cubicBezTo>
                  <a:cubicBezTo>
                    <a:pt x="3" y="154"/>
                    <a:pt x="2" y="156"/>
                    <a:pt x="0" y="156"/>
                  </a:cubicBezTo>
                  <a:cubicBezTo>
                    <a:pt x="0" y="158"/>
                    <a:pt x="2" y="157"/>
                    <a:pt x="2" y="156"/>
                  </a:cubicBezTo>
                  <a:cubicBezTo>
                    <a:pt x="4" y="157"/>
                    <a:pt x="1" y="158"/>
                    <a:pt x="3" y="158"/>
                  </a:cubicBezTo>
                  <a:cubicBezTo>
                    <a:pt x="2" y="159"/>
                    <a:pt x="0" y="159"/>
                    <a:pt x="1" y="161"/>
                  </a:cubicBezTo>
                  <a:moveTo>
                    <a:pt x="108" y="192"/>
                  </a:moveTo>
                  <a:cubicBezTo>
                    <a:pt x="109" y="191"/>
                    <a:pt x="110" y="192"/>
                    <a:pt x="111" y="193"/>
                  </a:cubicBezTo>
                  <a:cubicBezTo>
                    <a:pt x="110" y="194"/>
                    <a:pt x="109" y="193"/>
                    <a:pt x="108" y="192"/>
                  </a:cubicBezTo>
                  <a:moveTo>
                    <a:pt x="196" y="207"/>
                  </a:moveTo>
                  <a:cubicBezTo>
                    <a:pt x="195" y="209"/>
                    <a:pt x="193" y="207"/>
                    <a:pt x="195" y="210"/>
                  </a:cubicBezTo>
                  <a:cubicBezTo>
                    <a:pt x="193" y="211"/>
                    <a:pt x="192" y="210"/>
                    <a:pt x="190" y="209"/>
                  </a:cubicBezTo>
                  <a:cubicBezTo>
                    <a:pt x="191" y="208"/>
                    <a:pt x="191" y="209"/>
                    <a:pt x="192" y="207"/>
                  </a:cubicBezTo>
                  <a:cubicBezTo>
                    <a:pt x="192" y="207"/>
                    <a:pt x="193" y="208"/>
                    <a:pt x="193" y="208"/>
                  </a:cubicBezTo>
                  <a:cubicBezTo>
                    <a:pt x="193" y="207"/>
                    <a:pt x="193" y="207"/>
                    <a:pt x="193" y="206"/>
                  </a:cubicBezTo>
                  <a:cubicBezTo>
                    <a:pt x="194" y="207"/>
                    <a:pt x="195" y="205"/>
                    <a:pt x="196" y="207"/>
                  </a:cubicBezTo>
                  <a:moveTo>
                    <a:pt x="817" y="53"/>
                  </a:moveTo>
                  <a:cubicBezTo>
                    <a:pt x="818" y="52"/>
                    <a:pt x="818" y="51"/>
                    <a:pt x="819" y="52"/>
                  </a:cubicBezTo>
                  <a:cubicBezTo>
                    <a:pt x="819" y="53"/>
                    <a:pt x="818" y="54"/>
                    <a:pt x="817" y="53"/>
                  </a:cubicBezTo>
                  <a:moveTo>
                    <a:pt x="812" y="17"/>
                  </a:moveTo>
                  <a:cubicBezTo>
                    <a:pt x="813" y="16"/>
                    <a:pt x="814" y="16"/>
                    <a:pt x="815" y="13"/>
                  </a:cubicBezTo>
                  <a:cubicBezTo>
                    <a:pt x="815" y="15"/>
                    <a:pt x="816" y="14"/>
                    <a:pt x="817" y="13"/>
                  </a:cubicBezTo>
                  <a:cubicBezTo>
                    <a:pt x="818" y="14"/>
                    <a:pt x="818" y="14"/>
                    <a:pt x="818" y="16"/>
                  </a:cubicBezTo>
                  <a:cubicBezTo>
                    <a:pt x="820" y="15"/>
                    <a:pt x="819" y="13"/>
                    <a:pt x="818" y="12"/>
                  </a:cubicBezTo>
                  <a:cubicBezTo>
                    <a:pt x="820" y="13"/>
                    <a:pt x="820" y="16"/>
                    <a:pt x="819" y="18"/>
                  </a:cubicBezTo>
                  <a:cubicBezTo>
                    <a:pt x="817" y="16"/>
                    <a:pt x="816" y="20"/>
                    <a:pt x="814" y="19"/>
                  </a:cubicBezTo>
                  <a:cubicBezTo>
                    <a:pt x="813" y="18"/>
                    <a:pt x="815" y="18"/>
                    <a:pt x="814" y="17"/>
                  </a:cubicBezTo>
                  <a:cubicBezTo>
                    <a:pt x="813" y="18"/>
                    <a:pt x="812" y="18"/>
                    <a:pt x="812" y="17"/>
                  </a:cubicBezTo>
                  <a:moveTo>
                    <a:pt x="644" y="44"/>
                  </a:moveTo>
                  <a:cubicBezTo>
                    <a:pt x="643" y="46"/>
                    <a:pt x="642" y="44"/>
                    <a:pt x="641" y="45"/>
                  </a:cubicBezTo>
                  <a:cubicBezTo>
                    <a:pt x="642" y="44"/>
                    <a:pt x="643" y="44"/>
                    <a:pt x="644" y="44"/>
                  </a:cubicBezTo>
                  <a:moveTo>
                    <a:pt x="556" y="56"/>
                  </a:moveTo>
                  <a:cubicBezTo>
                    <a:pt x="555" y="55"/>
                    <a:pt x="553" y="55"/>
                    <a:pt x="554" y="54"/>
                  </a:cubicBezTo>
                  <a:cubicBezTo>
                    <a:pt x="555" y="55"/>
                    <a:pt x="557" y="54"/>
                    <a:pt x="556" y="56"/>
                  </a:cubicBezTo>
                  <a:moveTo>
                    <a:pt x="489" y="61"/>
                  </a:moveTo>
                  <a:cubicBezTo>
                    <a:pt x="490" y="62"/>
                    <a:pt x="490" y="60"/>
                    <a:pt x="491" y="62"/>
                  </a:cubicBezTo>
                  <a:cubicBezTo>
                    <a:pt x="491" y="63"/>
                    <a:pt x="489" y="63"/>
                    <a:pt x="489" y="61"/>
                  </a:cubicBezTo>
                  <a:moveTo>
                    <a:pt x="111" y="77"/>
                  </a:moveTo>
                  <a:cubicBezTo>
                    <a:pt x="110" y="77"/>
                    <a:pt x="109" y="77"/>
                    <a:pt x="108" y="76"/>
                  </a:cubicBezTo>
                  <a:cubicBezTo>
                    <a:pt x="109" y="76"/>
                    <a:pt x="111" y="75"/>
                    <a:pt x="111" y="77"/>
                  </a:cubicBezTo>
                  <a:moveTo>
                    <a:pt x="133" y="101"/>
                  </a:moveTo>
                  <a:cubicBezTo>
                    <a:pt x="132" y="102"/>
                    <a:pt x="128" y="102"/>
                    <a:pt x="129" y="99"/>
                  </a:cubicBezTo>
                  <a:cubicBezTo>
                    <a:pt x="130" y="101"/>
                    <a:pt x="131" y="99"/>
                    <a:pt x="133" y="101"/>
                  </a:cubicBezTo>
                  <a:moveTo>
                    <a:pt x="42" y="86"/>
                  </a:moveTo>
                  <a:cubicBezTo>
                    <a:pt x="42" y="86"/>
                    <a:pt x="42" y="85"/>
                    <a:pt x="43" y="85"/>
                  </a:cubicBezTo>
                  <a:cubicBezTo>
                    <a:pt x="43" y="85"/>
                    <a:pt x="44" y="85"/>
                    <a:pt x="44" y="86"/>
                  </a:cubicBezTo>
                  <a:cubicBezTo>
                    <a:pt x="43" y="87"/>
                    <a:pt x="43" y="88"/>
                    <a:pt x="42" y="86"/>
                  </a:cubicBezTo>
                  <a:moveTo>
                    <a:pt x="163" y="149"/>
                  </a:moveTo>
                  <a:cubicBezTo>
                    <a:pt x="161" y="149"/>
                    <a:pt x="159" y="149"/>
                    <a:pt x="157" y="148"/>
                  </a:cubicBezTo>
                  <a:cubicBezTo>
                    <a:pt x="159" y="147"/>
                    <a:pt x="161" y="148"/>
                    <a:pt x="163" y="149"/>
                  </a:cubicBezTo>
                  <a:moveTo>
                    <a:pt x="110" y="147"/>
                  </a:moveTo>
                  <a:cubicBezTo>
                    <a:pt x="109" y="147"/>
                    <a:pt x="107" y="147"/>
                    <a:pt x="107" y="146"/>
                  </a:cubicBezTo>
                  <a:cubicBezTo>
                    <a:pt x="108" y="146"/>
                    <a:pt x="110" y="145"/>
                    <a:pt x="110" y="147"/>
                  </a:cubicBezTo>
                  <a:moveTo>
                    <a:pt x="83" y="142"/>
                  </a:moveTo>
                  <a:cubicBezTo>
                    <a:pt x="83" y="142"/>
                    <a:pt x="81" y="145"/>
                    <a:pt x="81" y="143"/>
                  </a:cubicBezTo>
                  <a:cubicBezTo>
                    <a:pt x="80" y="142"/>
                    <a:pt x="82" y="141"/>
                    <a:pt x="83" y="142"/>
                  </a:cubicBezTo>
                  <a:moveTo>
                    <a:pt x="11" y="157"/>
                  </a:moveTo>
                  <a:cubicBezTo>
                    <a:pt x="11" y="157"/>
                    <a:pt x="11" y="158"/>
                    <a:pt x="10" y="158"/>
                  </a:cubicBezTo>
                  <a:cubicBezTo>
                    <a:pt x="10" y="156"/>
                    <a:pt x="8" y="159"/>
                    <a:pt x="8" y="157"/>
                  </a:cubicBezTo>
                  <a:cubicBezTo>
                    <a:pt x="9" y="155"/>
                    <a:pt x="11" y="156"/>
                    <a:pt x="11" y="157"/>
                  </a:cubicBezTo>
                  <a:moveTo>
                    <a:pt x="50" y="172"/>
                  </a:moveTo>
                  <a:cubicBezTo>
                    <a:pt x="49" y="172"/>
                    <a:pt x="48" y="173"/>
                    <a:pt x="47" y="172"/>
                  </a:cubicBezTo>
                  <a:cubicBezTo>
                    <a:pt x="49" y="171"/>
                    <a:pt x="50" y="172"/>
                    <a:pt x="50" y="172"/>
                  </a:cubicBezTo>
                  <a:moveTo>
                    <a:pt x="88" y="188"/>
                  </a:moveTo>
                  <a:cubicBezTo>
                    <a:pt x="88" y="189"/>
                    <a:pt x="86" y="189"/>
                    <a:pt x="85" y="188"/>
                  </a:cubicBezTo>
                  <a:cubicBezTo>
                    <a:pt x="86" y="186"/>
                    <a:pt x="87" y="187"/>
                    <a:pt x="88" y="188"/>
                  </a:cubicBezTo>
                  <a:moveTo>
                    <a:pt x="97" y="189"/>
                  </a:moveTo>
                  <a:cubicBezTo>
                    <a:pt x="96" y="190"/>
                    <a:pt x="93" y="189"/>
                    <a:pt x="93" y="187"/>
                  </a:cubicBezTo>
                  <a:cubicBezTo>
                    <a:pt x="94" y="188"/>
                    <a:pt x="96" y="187"/>
                    <a:pt x="97" y="189"/>
                  </a:cubicBezTo>
                  <a:moveTo>
                    <a:pt x="46" y="112"/>
                  </a:moveTo>
                  <a:cubicBezTo>
                    <a:pt x="48" y="113"/>
                    <a:pt x="50" y="112"/>
                    <a:pt x="52" y="113"/>
                  </a:cubicBezTo>
                  <a:cubicBezTo>
                    <a:pt x="50" y="115"/>
                    <a:pt x="47" y="114"/>
                    <a:pt x="46" y="112"/>
                  </a:cubicBezTo>
                  <a:moveTo>
                    <a:pt x="121" y="214"/>
                  </a:moveTo>
                  <a:cubicBezTo>
                    <a:pt x="121" y="215"/>
                    <a:pt x="119" y="215"/>
                    <a:pt x="118" y="214"/>
                  </a:cubicBezTo>
                  <a:cubicBezTo>
                    <a:pt x="119" y="212"/>
                    <a:pt x="120" y="213"/>
                    <a:pt x="121" y="214"/>
                  </a:cubicBezTo>
                  <a:moveTo>
                    <a:pt x="85" y="165"/>
                  </a:moveTo>
                  <a:cubicBezTo>
                    <a:pt x="84" y="165"/>
                    <a:pt x="83" y="166"/>
                    <a:pt x="82" y="165"/>
                  </a:cubicBezTo>
                  <a:cubicBezTo>
                    <a:pt x="83" y="164"/>
                    <a:pt x="85" y="163"/>
                    <a:pt x="85" y="165"/>
                  </a:cubicBezTo>
                  <a:moveTo>
                    <a:pt x="47" y="106"/>
                  </a:moveTo>
                  <a:cubicBezTo>
                    <a:pt x="47" y="105"/>
                    <a:pt x="45" y="106"/>
                    <a:pt x="46" y="105"/>
                  </a:cubicBezTo>
                  <a:cubicBezTo>
                    <a:pt x="46" y="105"/>
                    <a:pt x="48" y="104"/>
                    <a:pt x="47" y="106"/>
                  </a:cubicBezTo>
                  <a:moveTo>
                    <a:pt x="49" y="106"/>
                  </a:moveTo>
                  <a:cubicBezTo>
                    <a:pt x="49" y="107"/>
                    <a:pt x="50" y="106"/>
                    <a:pt x="51" y="107"/>
                  </a:cubicBezTo>
                  <a:cubicBezTo>
                    <a:pt x="50" y="107"/>
                    <a:pt x="51" y="108"/>
                    <a:pt x="51" y="109"/>
                  </a:cubicBezTo>
                  <a:cubicBezTo>
                    <a:pt x="50" y="108"/>
                    <a:pt x="50" y="107"/>
                    <a:pt x="49" y="108"/>
                  </a:cubicBezTo>
                  <a:cubicBezTo>
                    <a:pt x="48" y="107"/>
                    <a:pt x="48" y="107"/>
                    <a:pt x="48" y="107"/>
                  </a:cubicBezTo>
                  <a:cubicBezTo>
                    <a:pt x="48" y="107"/>
                    <a:pt x="48" y="106"/>
                    <a:pt x="49" y="106"/>
                  </a:cubicBezTo>
                  <a:moveTo>
                    <a:pt x="54" y="111"/>
                  </a:moveTo>
                  <a:cubicBezTo>
                    <a:pt x="53" y="111"/>
                    <a:pt x="52" y="112"/>
                    <a:pt x="51" y="110"/>
                  </a:cubicBezTo>
                  <a:cubicBezTo>
                    <a:pt x="52" y="109"/>
                    <a:pt x="53" y="109"/>
                    <a:pt x="54" y="111"/>
                  </a:cubicBezTo>
                  <a:moveTo>
                    <a:pt x="84" y="149"/>
                  </a:moveTo>
                  <a:cubicBezTo>
                    <a:pt x="85" y="148"/>
                    <a:pt x="86" y="148"/>
                    <a:pt x="86" y="148"/>
                  </a:cubicBezTo>
                  <a:cubicBezTo>
                    <a:pt x="85" y="149"/>
                    <a:pt x="85" y="152"/>
                    <a:pt x="84" y="151"/>
                  </a:cubicBezTo>
                  <a:cubicBezTo>
                    <a:pt x="83" y="150"/>
                    <a:pt x="85" y="150"/>
                    <a:pt x="84" y="149"/>
                  </a:cubicBezTo>
                  <a:moveTo>
                    <a:pt x="62" y="111"/>
                  </a:moveTo>
                  <a:cubicBezTo>
                    <a:pt x="61" y="112"/>
                    <a:pt x="61" y="112"/>
                    <a:pt x="61" y="112"/>
                  </a:cubicBezTo>
                  <a:cubicBezTo>
                    <a:pt x="60" y="111"/>
                    <a:pt x="60" y="111"/>
                    <a:pt x="60" y="111"/>
                  </a:cubicBezTo>
                  <a:cubicBezTo>
                    <a:pt x="61" y="110"/>
                    <a:pt x="61" y="111"/>
                    <a:pt x="62" y="111"/>
                  </a:cubicBezTo>
                  <a:moveTo>
                    <a:pt x="49" y="88"/>
                  </a:moveTo>
                  <a:cubicBezTo>
                    <a:pt x="48" y="86"/>
                    <a:pt x="48" y="88"/>
                    <a:pt x="47" y="87"/>
                  </a:cubicBezTo>
                  <a:cubicBezTo>
                    <a:pt x="47" y="85"/>
                    <a:pt x="50" y="86"/>
                    <a:pt x="49" y="88"/>
                  </a:cubicBezTo>
                  <a:moveTo>
                    <a:pt x="91" y="149"/>
                  </a:moveTo>
                  <a:cubicBezTo>
                    <a:pt x="92" y="150"/>
                    <a:pt x="95" y="147"/>
                    <a:pt x="96" y="150"/>
                  </a:cubicBezTo>
                  <a:cubicBezTo>
                    <a:pt x="96" y="148"/>
                    <a:pt x="98" y="149"/>
                    <a:pt x="99" y="150"/>
                  </a:cubicBezTo>
                  <a:cubicBezTo>
                    <a:pt x="96" y="150"/>
                    <a:pt x="96" y="152"/>
                    <a:pt x="94" y="154"/>
                  </a:cubicBezTo>
                  <a:cubicBezTo>
                    <a:pt x="93" y="151"/>
                    <a:pt x="93" y="154"/>
                    <a:pt x="92" y="151"/>
                  </a:cubicBezTo>
                  <a:cubicBezTo>
                    <a:pt x="91" y="152"/>
                    <a:pt x="88" y="153"/>
                    <a:pt x="87" y="151"/>
                  </a:cubicBezTo>
                  <a:cubicBezTo>
                    <a:pt x="88" y="152"/>
                    <a:pt x="89" y="151"/>
                    <a:pt x="89" y="151"/>
                  </a:cubicBezTo>
                  <a:cubicBezTo>
                    <a:pt x="88" y="151"/>
                    <a:pt x="87" y="151"/>
                    <a:pt x="86" y="150"/>
                  </a:cubicBezTo>
                  <a:cubicBezTo>
                    <a:pt x="87" y="149"/>
                    <a:pt x="87" y="150"/>
                    <a:pt x="88" y="151"/>
                  </a:cubicBezTo>
                  <a:cubicBezTo>
                    <a:pt x="89" y="150"/>
                    <a:pt x="90" y="150"/>
                    <a:pt x="91" y="149"/>
                  </a:cubicBezTo>
                  <a:moveTo>
                    <a:pt x="119" y="192"/>
                  </a:moveTo>
                  <a:cubicBezTo>
                    <a:pt x="119" y="193"/>
                    <a:pt x="118" y="193"/>
                    <a:pt x="117" y="192"/>
                  </a:cubicBezTo>
                  <a:cubicBezTo>
                    <a:pt x="117" y="191"/>
                    <a:pt x="118" y="191"/>
                    <a:pt x="119" y="192"/>
                  </a:cubicBezTo>
                  <a:moveTo>
                    <a:pt x="85" y="143"/>
                  </a:moveTo>
                  <a:cubicBezTo>
                    <a:pt x="86" y="145"/>
                    <a:pt x="86" y="145"/>
                    <a:pt x="86" y="145"/>
                  </a:cubicBezTo>
                  <a:cubicBezTo>
                    <a:pt x="85" y="145"/>
                    <a:pt x="85" y="146"/>
                    <a:pt x="84" y="145"/>
                  </a:cubicBezTo>
                  <a:cubicBezTo>
                    <a:pt x="86" y="145"/>
                    <a:pt x="84" y="144"/>
                    <a:pt x="85" y="143"/>
                  </a:cubicBezTo>
                  <a:moveTo>
                    <a:pt x="57" y="92"/>
                  </a:moveTo>
                  <a:cubicBezTo>
                    <a:pt x="56" y="94"/>
                    <a:pt x="56" y="90"/>
                    <a:pt x="55" y="92"/>
                  </a:cubicBezTo>
                  <a:cubicBezTo>
                    <a:pt x="54" y="91"/>
                    <a:pt x="55" y="90"/>
                    <a:pt x="54" y="90"/>
                  </a:cubicBezTo>
                  <a:cubicBezTo>
                    <a:pt x="56" y="88"/>
                    <a:pt x="56" y="92"/>
                    <a:pt x="57" y="92"/>
                  </a:cubicBezTo>
                  <a:moveTo>
                    <a:pt x="70" y="114"/>
                  </a:moveTo>
                  <a:cubicBezTo>
                    <a:pt x="69" y="115"/>
                    <a:pt x="68" y="116"/>
                    <a:pt x="68" y="114"/>
                  </a:cubicBezTo>
                  <a:cubicBezTo>
                    <a:pt x="69" y="114"/>
                    <a:pt x="70" y="112"/>
                    <a:pt x="70" y="114"/>
                  </a:cubicBezTo>
                  <a:moveTo>
                    <a:pt x="61" y="99"/>
                  </a:moveTo>
                  <a:cubicBezTo>
                    <a:pt x="60" y="97"/>
                    <a:pt x="63" y="95"/>
                    <a:pt x="64" y="97"/>
                  </a:cubicBezTo>
                  <a:cubicBezTo>
                    <a:pt x="64" y="98"/>
                    <a:pt x="63" y="99"/>
                    <a:pt x="63" y="99"/>
                  </a:cubicBezTo>
                  <a:cubicBezTo>
                    <a:pt x="63" y="97"/>
                    <a:pt x="62" y="98"/>
                    <a:pt x="61" y="99"/>
                  </a:cubicBezTo>
                  <a:moveTo>
                    <a:pt x="107" y="155"/>
                  </a:moveTo>
                  <a:cubicBezTo>
                    <a:pt x="108" y="154"/>
                    <a:pt x="106" y="155"/>
                    <a:pt x="106" y="156"/>
                  </a:cubicBezTo>
                  <a:cubicBezTo>
                    <a:pt x="105" y="156"/>
                    <a:pt x="105" y="156"/>
                    <a:pt x="105" y="155"/>
                  </a:cubicBezTo>
                  <a:cubicBezTo>
                    <a:pt x="103" y="156"/>
                    <a:pt x="101" y="154"/>
                    <a:pt x="99" y="155"/>
                  </a:cubicBezTo>
                  <a:cubicBezTo>
                    <a:pt x="98" y="154"/>
                    <a:pt x="99" y="152"/>
                    <a:pt x="98" y="154"/>
                  </a:cubicBezTo>
                  <a:cubicBezTo>
                    <a:pt x="97" y="153"/>
                    <a:pt x="97" y="150"/>
                    <a:pt x="98" y="151"/>
                  </a:cubicBezTo>
                  <a:cubicBezTo>
                    <a:pt x="98" y="152"/>
                    <a:pt x="98" y="152"/>
                    <a:pt x="98" y="153"/>
                  </a:cubicBezTo>
                  <a:cubicBezTo>
                    <a:pt x="99" y="149"/>
                    <a:pt x="102" y="150"/>
                    <a:pt x="104" y="149"/>
                  </a:cubicBezTo>
                  <a:cubicBezTo>
                    <a:pt x="105" y="151"/>
                    <a:pt x="105" y="151"/>
                    <a:pt x="105" y="151"/>
                  </a:cubicBezTo>
                  <a:cubicBezTo>
                    <a:pt x="106" y="151"/>
                    <a:pt x="107" y="149"/>
                    <a:pt x="108" y="151"/>
                  </a:cubicBezTo>
                  <a:cubicBezTo>
                    <a:pt x="108" y="153"/>
                    <a:pt x="105" y="153"/>
                    <a:pt x="104" y="153"/>
                  </a:cubicBezTo>
                  <a:cubicBezTo>
                    <a:pt x="104" y="153"/>
                    <a:pt x="104" y="153"/>
                    <a:pt x="103" y="153"/>
                  </a:cubicBezTo>
                  <a:cubicBezTo>
                    <a:pt x="104" y="153"/>
                    <a:pt x="105" y="155"/>
                    <a:pt x="106" y="155"/>
                  </a:cubicBezTo>
                  <a:cubicBezTo>
                    <a:pt x="107" y="153"/>
                    <a:pt x="109" y="151"/>
                    <a:pt x="110" y="153"/>
                  </a:cubicBezTo>
                  <a:cubicBezTo>
                    <a:pt x="108" y="153"/>
                    <a:pt x="108" y="155"/>
                    <a:pt x="107" y="155"/>
                  </a:cubicBezTo>
                  <a:moveTo>
                    <a:pt x="72" y="113"/>
                  </a:moveTo>
                  <a:cubicBezTo>
                    <a:pt x="73" y="112"/>
                    <a:pt x="72" y="111"/>
                    <a:pt x="72" y="111"/>
                  </a:cubicBezTo>
                  <a:cubicBezTo>
                    <a:pt x="73" y="112"/>
                    <a:pt x="73" y="110"/>
                    <a:pt x="74" y="112"/>
                  </a:cubicBezTo>
                  <a:cubicBezTo>
                    <a:pt x="73" y="113"/>
                    <a:pt x="73" y="114"/>
                    <a:pt x="72" y="115"/>
                  </a:cubicBezTo>
                  <a:cubicBezTo>
                    <a:pt x="71" y="114"/>
                    <a:pt x="71" y="114"/>
                    <a:pt x="71" y="114"/>
                  </a:cubicBezTo>
                  <a:lnTo>
                    <a:pt x="72" y="113"/>
                  </a:lnTo>
                  <a:close/>
                  <a:moveTo>
                    <a:pt x="151" y="217"/>
                  </a:moveTo>
                  <a:cubicBezTo>
                    <a:pt x="151" y="219"/>
                    <a:pt x="149" y="220"/>
                    <a:pt x="149" y="218"/>
                  </a:cubicBezTo>
                  <a:cubicBezTo>
                    <a:pt x="149" y="218"/>
                    <a:pt x="150" y="216"/>
                    <a:pt x="151" y="217"/>
                  </a:cubicBezTo>
                  <a:moveTo>
                    <a:pt x="137" y="195"/>
                  </a:moveTo>
                  <a:cubicBezTo>
                    <a:pt x="137" y="197"/>
                    <a:pt x="133" y="194"/>
                    <a:pt x="135" y="194"/>
                  </a:cubicBezTo>
                  <a:cubicBezTo>
                    <a:pt x="136" y="195"/>
                    <a:pt x="136" y="193"/>
                    <a:pt x="137" y="195"/>
                  </a:cubicBezTo>
                  <a:moveTo>
                    <a:pt x="70" y="100"/>
                  </a:moveTo>
                  <a:cubicBezTo>
                    <a:pt x="69" y="101"/>
                    <a:pt x="69" y="101"/>
                    <a:pt x="69" y="101"/>
                  </a:cubicBezTo>
                  <a:cubicBezTo>
                    <a:pt x="69" y="101"/>
                    <a:pt x="69" y="100"/>
                    <a:pt x="69" y="100"/>
                  </a:cubicBezTo>
                  <a:cubicBezTo>
                    <a:pt x="69" y="100"/>
                    <a:pt x="70" y="98"/>
                    <a:pt x="70" y="100"/>
                  </a:cubicBezTo>
                  <a:moveTo>
                    <a:pt x="80" y="109"/>
                  </a:moveTo>
                  <a:cubicBezTo>
                    <a:pt x="79" y="109"/>
                    <a:pt x="79" y="110"/>
                    <a:pt x="80" y="110"/>
                  </a:cubicBezTo>
                  <a:cubicBezTo>
                    <a:pt x="78" y="112"/>
                    <a:pt x="78" y="112"/>
                    <a:pt x="78" y="112"/>
                  </a:cubicBezTo>
                  <a:cubicBezTo>
                    <a:pt x="78" y="112"/>
                    <a:pt x="77" y="111"/>
                    <a:pt x="76" y="110"/>
                  </a:cubicBezTo>
                  <a:cubicBezTo>
                    <a:pt x="77" y="110"/>
                    <a:pt x="79" y="109"/>
                    <a:pt x="80" y="109"/>
                  </a:cubicBezTo>
                  <a:moveTo>
                    <a:pt x="71" y="99"/>
                  </a:moveTo>
                  <a:cubicBezTo>
                    <a:pt x="72" y="99"/>
                    <a:pt x="72" y="97"/>
                    <a:pt x="72" y="96"/>
                  </a:cubicBezTo>
                  <a:cubicBezTo>
                    <a:pt x="72" y="97"/>
                    <a:pt x="73" y="96"/>
                    <a:pt x="73" y="97"/>
                  </a:cubicBezTo>
                  <a:cubicBezTo>
                    <a:pt x="71" y="99"/>
                    <a:pt x="75" y="99"/>
                    <a:pt x="74" y="100"/>
                  </a:cubicBezTo>
                  <a:cubicBezTo>
                    <a:pt x="73" y="99"/>
                    <a:pt x="71" y="101"/>
                    <a:pt x="71" y="99"/>
                  </a:cubicBezTo>
                  <a:close/>
                  <a:moveTo>
                    <a:pt x="84" y="114"/>
                  </a:moveTo>
                  <a:cubicBezTo>
                    <a:pt x="84" y="111"/>
                    <a:pt x="82" y="114"/>
                    <a:pt x="81" y="112"/>
                  </a:cubicBezTo>
                  <a:cubicBezTo>
                    <a:pt x="82" y="110"/>
                    <a:pt x="85" y="111"/>
                    <a:pt x="84" y="114"/>
                  </a:cubicBezTo>
                  <a:moveTo>
                    <a:pt x="86" y="115"/>
                  </a:moveTo>
                  <a:cubicBezTo>
                    <a:pt x="87" y="115"/>
                    <a:pt x="86" y="117"/>
                    <a:pt x="87" y="116"/>
                  </a:cubicBezTo>
                  <a:cubicBezTo>
                    <a:pt x="88" y="115"/>
                    <a:pt x="87" y="115"/>
                    <a:pt x="88" y="114"/>
                  </a:cubicBezTo>
                  <a:cubicBezTo>
                    <a:pt x="89" y="115"/>
                    <a:pt x="89" y="115"/>
                    <a:pt x="89" y="115"/>
                  </a:cubicBezTo>
                  <a:cubicBezTo>
                    <a:pt x="88" y="116"/>
                    <a:pt x="87" y="116"/>
                    <a:pt x="88" y="117"/>
                  </a:cubicBezTo>
                  <a:cubicBezTo>
                    <a:pt x="87" y="118"/>
                    <a:pt x="87" y="119"/>
                    <a:pt x="86" y="118"/>
                  </a:cubicBezTo>
                  <a:cubicBezTo>
                    <a:pt x="86" y="117"/>
                    <a:pt x="87" y="117"/>
                    <a:pt x="86" y="116"/>
                  </a:cubicBezTo>
                  <a:cubicBezTo>
                    <a:pt x="85" y="117"/>
                    <a:pt x="86" y="118"/>
                    <a:pt x="85" y="118"/>
                  </a:cubicBezTo>
                  <a:cubicBezTo>
                    <a:pt x="84" y="117"/>
                    <a:pt x="86" y="116"/>
                    <a:pt x="86" y="115"/>
                  </a:cubicBezTo>
                  <a:moveTo>
                    <a:pt x="93" y="124"/>
                  </a:moveTo>
                  <a:cubicBezTo>
                    <a:pt x="92" y="126"/>
                    <a:pt x="91" y="125"/>
                    <a:pt x="89" y="124"/>
                  </a:cubicBezTo>
                  <a:cubicBezTo>
                    <a:pt x="91" y="123"/>
                    <a:pt x="92" y="123"/>
                    <a:pt x="93" y="124"/>
                  </a:cubicBezTo>
                  <a:moveTo>
                    <a:pt x="75" y="100"/>
                  </a:moveTo>
                  <a:cubicBezTo>
                    <a:pt x="76" y="99"/>
                    <a:pt x="77" y="101"/>
                    <a:pt x="79" y="100"/>
                  </a:cubicBezTo>
                  <a:cubicBezTo>
                    <a:pt x="78" y="102"/>
                    <a:pt x="77" y="101"/>
                    <a:pt x="75" y="101"/>
                  </a:cubicBezTo>
                  <a:cubicBezTo>
                    <a:pt x="76" y="101"/>
                    <a:pt x="75" y="100"/>
                    <a:pt x="75" y="100"/>
                  </a:cubicBezTo>
                  <a:moveTo>
                    <a:pt x="115" y="152"/>
                  </a:moveTo>
                  <a:cubicBezTo>
                    <a:pt x="113" y="153"/>
                    <a:pt x="113" y="153"/>
                    <a:pt x="113" y="153"/>
                  </a:cubicBezTo>
                  <a:cubicBezTo>
                    <a:pt x="113" y="152"/>
                    <a:pt x="112" y="152"/>
                    <a:pt x="111" y="153"/>
                  </a:cubicBezTo>
                  <a:cubicBezTo>
                    <a:pt x="110" y="152"/>
                    <a:pt x="110" y="152"/>
                    <a:pt x="110" y="152"/>
                  </a:cubicBezTo>
                  <a:cubicBezTo>
                    <a:pt x="112" y="151"/>
                    <a:pt x="113" y="152"/>
                    <a:pt x="115" y="152"/>
                  </a:cubicBezTo>
                  <a:moveTo>
                    <a:pt x="80" y="103"/>
                  </a:moveTo>
                  <a:cubicBezTo>
                    <a:pt x="80" y="102"/>
                    <a:pt x="79" y="103"/>
                    <a:pt x="78" y="102"/>
                  </a:cubicBezTo>
                  <a:cubicBezTo>
                    <a:pt x="79" y="100"/>
                    <a:pt x="81" y="101"/>
                    <a:pt x="80" y="103"/>
                  </a:cubicBezTo>
                  <a:moveTo>
                    <a:pt x="152" y="197"/>
                  </a:moveTo>
                  <a:cubicBezTo>
                    <a:pt x="150" y="198"/>
                    <a:pt x="149" y="196"/>
                    <a:pt x="147" y="197"/>
                  </a:cubicBezTo>
                  <a:cubicBezTo>
                    <a:pt x="148" y="195"/>
                    <a:pt x="150" y="196"/>
                    <a:pt x="152" y="197"/>
                  </a:cubicBezTo>
                  <a:moveTo>
                    <a:pt x="76" y="93"/>
                  </a:moveTo>
                  <a:cubicBezTo>
                    <a:pt x="76" y="92"/>
                    <a:pt x="76" y="91"/>
                    <a:pt x="77" y="91"/>
                  </a:cubicBezTo>
                  <a:cubicBezTo>
                    <a:pt x="77" y="90"/>
                    <a:pt x="78" y="90"/>
                    <a:pt x="79" y="91"/>
                  </a:cubicBezTo>
                  <a:cubicBezTo>
                    <a:pt x="79" y="92"/>
                    <a:pt x="78" y="93"/>
                    <a:pt x="78" y="94"/>
                  </a:cubicBezTo>
                  <a:cubicBezTo>
                    <a:pt x="80" y="91"/>
                    <a:pt x="81" y="92"/>
                    <a:pt x="82" y="92"/>
                  </a:cubicBezTo>
                  <a:cubicBezTo>
                    <a:pt x="83" y="95"/>
                    <a:pt x="84" y="94"/>
                    <a:pt x="86" y="96"/>
                  </a:cubicBezTo>
                  <a:cubicBezTo>
                    <a:pt x="85" y="97"/>
                    <a:pt x="82" y="96"/>
                    <a:pt x="80" y="95"/>
                  </a:cubicBezTo>
                  <a:cubicBezTo>
                    <a:pt x="81" y="96"/>
                    <a:pt x="81" y="96"/>
                    <a:pt x="81" y="97"/>
                  </a:cubicBezTo>
                  <a:cubicBezTo>
                    <a:pt x="79" y="97"/>
                    <a:pt x="79" y="96"/>
                    <a:pt x="79" y="95"/>
                  </a:cubicBezTo>
                  <a:cubicBezTo>
                    <a:pt x="78" y="95"/>
                    <a:pt x="74" y="96"/>
                    <a:pt x="74" y="93"/>
                  </a:cubicBezTo>
                  <a:cubicBezTo>
                    <a:pt x="75" y="94"/>
                    <a:pt x="75" y="92"/>
                    <a:pt x="76" y="93"/>
                  </a:cubicBezTo>
                  <a:moveTo>
                    <a:pt x="88" y="110"/>
                  </a:moveTo>
                  <a:cubicBezTo>
                    <a:pt x="88" y="112"/>
                    <a:pt x="87" y="113"/>
                    <a:pt x="86" y="112"/>
                  </a:cubicBezTo>
                  <a:cubicBezTo>
                    <a:pt x="87" y="112"/>
                    <a:pt x="86" y="110"/>
                    <a:pt x="88" y="110"/>
                  </a:cubicBezTo>
                  <a:moveTo>
                    <a:pt x="79" y="97"/>
                  </a:moveTo>
                  <a:cubicBezTo>
                    <a:pt x="79" y="98"/>
                    <a:pt x="80" y="97"/>
                    <a:pt x="81" y="98"/>
                  </a:cubicBezTo>
                  <a:cubicBezTo>
                    <a:pt x="80" y="100"/>
                    <a:pt x="78" y="99"/>
                    <a:pt x="79" y="97"/>
                  </a:cubicBezTo>
                  <a:moveTo>
                    <a:pt x="119" y="152"/>
                  </a:moveTo>
                  <a:cubicBezTo>
                    <a:pt x="119" y="153"/>
                    <a:pt x="119" y="153"/>
                    <a:pt x="120" y="152"/>
                  </a:cubicBezTo>
                  <a:cubicBezTo>
                    <a:pt x="121" y="154"/>
                    <a:pt x="121" y="154"/>
                    <a:pt x="121" y="154"/>
                  </a:cubicBezTo>
                  <a:cubicBezTo>
                    <a:pt x="123" y="152"/>
                    <a:pt x="124" y="154"/>
                    <a:pt x="126" y="153"/>
                  </a:cubicBezTo>
                  <a:cubicBezTo>
                    <a:pt x="125" y="154"/>
                    <a:pt x="126" y="154"/>
                    <a:pt x="125" y="155"/>
                  </a:cubicBezTo>
                  <a:cubicBezTo>
                    <a:pt x="124" y="154"/>
                    <a:pt x="123" y="154"/>
                    <a:pt x="122" y="155"/>
                  </a:cubicBezTo>
                  <a:cubicBezTo>
                    <a:pt x="122" y="156"/>
                    <a:pt x="122" y="157"/>
                    <a:pt x="121" y="158"/>
                  </a:cubicBezTo>
                  <a:cubicBezTo>
                    <a:pt x="120" y="157"/>
                    <a:pt x="119" y="157"/>
                    <a:pt x="119" y="156"/>
                  </a:cubicBezTo>
                  <a:cubicBezTo>
                    <a:pt x="120" y="155"/>
                    <a:pt x="120" y="156"/>
                    <a:pt x="121" y="155"/>
                  </a:cubicBezTo>
                  <a:cubicBezTo>
                    <a:pt x="121" y="153"/>
                    <a:pt x="119" y="154"/>
                    <a:pt x="119" y="152"/>
                  </a:cubicBezTo>
                  <a:moveTo>
                    <a:pt x="119" y="154"/>
                  </a:moveTo>
                  <a:cubicBezTo>
                    <a:pt x="118" y="155"/>
                    <a:pt x="117" y="155"/>
                    <a:pt x="117" y="153"/>
                  </a:cubicBezTo>
                  <a:cubicBezTo>
                    <a:pt x="118" y="153"/>
                    <a:pt x="118" y="154"/>
                    <a:pt x="119" y="154"/>
                  </a:cubicBezTo>
                  <a:moveTo>
                    <a:pt x="85" y="101"/>
                  </a:moveTo>
                  <a:cubicBezTo>
                    <a:pt x="87" y="101"/>
                    <a:pt x="85" y="102"/>
                    <a:pt x="86" y="103"/>
                  </a:cubicBezTo>
                  <a:cubicBezTo>
                    <a:pt x="85" y="103"/>
                    <a:pt x="84" y="103"/>
                    <a:pt x="84" y="103"/>
                  </a:cubicBezTo>
                  <a:cubicBezTo>
                    <a:pt x="84" y="102"/>
                    <a:pt x="85" y="101"/>
                    <a:pt x="85" y="101"/>
                  </a:cubicBezTo>
                  <a:moveTo>
                    <a:pt x="164" y="207"/>
                  </a:moveTo>
                  <a:cubicBezTo>
                    <a:pt x="163" y="207"/>
                    <a:pt x="162" y="208"/>
                    <a:pt x="162" y="207"/>
                  </a:cubicBezTo>
                  <a:cubicBezTo>
                    <a:pt x="163" y="206"/>
                    <a:pt x="163" y="206"/>
                    <a:pt x="164" y="207"/>
                  </a:cubicBezTo>
                  <a:moveTo>
                    <a:pt x="84" y="98"/>
                  </a:moveTo>
                  <a:cubicBezTo>
                    <a:pt x="85" y="98"/>
                    <a:pt x="84" y="99"/>
                    <a:pt x="85" y="100"/>
                  </a:cubicBezTo>
                  <a:cubicBezTo>
                    <a:pt x="84" y="100"/>
                    <a:pt x="83" y="100"/>
                    <a:pt x="83" y="99"/>
                  </a:cubicBezTo>
                  <a:lnTo>
                    <a:pt x="84" y="98"/>
                  </a:lnTo>
                  <a:close/>
                  <a:moveTo>
                    <a:pt x="106" y="125"/>
                  </a:moveTo>
                  <a:cubicBezTo>
                    <a:pt x="106" y="126"/>
                    <a:pt x="107" y="127"/>
                    <a:pt x="107" y="127"/>
                  </a:cubicBezTo>
                  <a:cubicBezTo>
                    <a:pt x="105" y="127"/>
                    <a:pt x="104" y="128"/>
                    <a:pt x="103" y="127"/>
                  </a:cubicBezTo>
                  <a:cubicBezTo>
                    <a:pt x="104" y="125"/>
                    <a:pt x="105" y="127"/>
                    <a:pt x="106" y="125"/>
                  </a:cubicBezTo>
                  <a:moveTo>
                    <a:pt x="88" y="101"/>
                  </a:moveTo>
                  <a:cubicBezTo>
                    <a:pt x="90" y="103"/>
                    <a:pt x="91" y="101"/>
                    <a:pt x="92" y="102"/>
                  </a:cubicBezTo>
                  <a:cubicBezTo>
                    <a:pt x="91" y="102"/>
                    <a:pt x="89" y="104"/>
                    <a:pt x="88" y="103"/>
                  </a:cubicBezTo>
                  <a:cubicBezTo>
                    <a:pt x="89" y="102"/>
                    <a:pt x="88" y="102"/>
                    <a:pt x="88" y="101"/>
                  </a:cubicBezTo>
                  <a:moveTo>
                    <a:pt x="94" y="109"/>
                  </a:moveTo>
                  <a:cubicBezTo>
                    <a:pt x="95" y="108"/>
                    <a:pt x="95" y="108"/>
                    <a:pt x="95" y="108"/>
                  </a:cubicBezTo>
                  <a:cubicBezTo>
                    <a:pt x="95" y="109"/>
                    <a:pt x="96" y="110"/>
                    <a:pt x="96" y="111"/>
                  </a:cubicBezTo>
                  <a:cubicBezTo>
                    <a:pt x="95" y="109"/>
                    <a:pt x="95" y="111"/>
                    <a:pt x="94" y="109"/>
                  </a:cubicBezTo>
                  <a:moveTo>
                    <a:pt x="87" y="97"/>
                  </a:moveTo>
                  <a:cubicBezTo>
                    <a:pt x="88" y="97"/>
                    <a:pt x="86" y="95"/>
                    <a:pt x="87" y="95"/>
                  </a:cubicBezTo>
                  <a:cubicBezTo>
                    <a:pt x="88" y="95"/>
                    <a:pt x="87" y="96"/>
                    <a:pt x="88" y="97"/>
                  </a:cubicBezTo>
                  <a:cubicBezTo>
                    <a:pt x="87" y="99"/>
                    <a:pt x="87" y="99"/>
                    <a:pt x="87" y="99"/>
                  </a:cubicBezTo>
                  <a:cubicBezTo>
                    <a:pt x="86" y="98"/>
                    <a:pt x="85" y="98"/>
                    <a:pt x="85" y="97"/>
                  </a:cubicBezTo>
                  <a:cubicBezTo>
                    <a:pt x="86" y="97"/>
                    <a:pt x="87" y="97"/>
                    <a:pt x="87" y="97"/>
                  </a:cubicBezTo>
                  <a:moveTo>
                    <a:pt x="129" y="155"/>
                  </a:moveTo>
                  <a:cubicBezTo>
                    <a:pt x="128" y="154"/>
                    <a:pt x="128" y="156"/>
                    <a:pt x="126" y="155"/>
                  </a:cubicBezTo>
                  <a:cubicBezTo>
                    <a:pt x="127" y="154"/>
                    <a:pt x="129" y="153"/>
                    <a:pt x="129" y="155"/>
                  </a:cubicBezTo>
                  <a:moveTo>
                    <a:pt x="101" y="111"/>
                  </a:moveTo>
                  <a:cubicBezTo>
                    <a:pt x="100" y="111"/>
                    <a:pt x="99" y="112"/>
                    <a:pt x="98" y="111"/>
                  </a:cubicBezTo>
                  <a:cubicBezTo>
                    <a:pt x="99" y="110"/>
                    <a:pt x="100" y="111"/>
                    <a:pt x="101" y="111"/>
                  </a:cubicBezTo>
                  <a:moveTo>
                    <a:pt x="177" y="209"/>
                  </a:moveTo>
                  <a:cubicBezTo>
                    <a:pt x="176" y="209"/>
                    <a:pt x="175" y="210"/>
                    <a:pt x="175" y="209"/>
                  </a:cubicBezTo>
                  <a:cubicBezTo>
                    <a:pt x="175" y="208"/>
                    <a:pt x="176" y="207"/>
                    <a:pt x="177" y="209"/>
                  </a:cubicBezTo>
                  <a:moveTo>
                    <a:pt x="109" y="118"/>
                  </a:moveTo>
                  <a:cubicBezTo>
                    <a:pt x="108" y="118"/>
                    <a:pt x="107" y="119"/>
                    <a:pt x="106" y="117"/>
                  </a:cubicBezTo>
                  <a:cubicBezTo>
                    <a:pt x="107" y="116"/>
                    <a:pt x="109" y="117"/>
                    <a:pt x="109" y="118"/>
                  </a:cubicBezTo>
                  <a:moveTo>
                    <a:pt x="135" y="155"/>
                  </a:moveTo>
                  <a:cubicBezTo>
                    <a:pt x="136" y="155"/>
                    <a:pt x="138" y="156"/>
                    <a:pt x="139" y="156"/>
                  </a:cubicBezTo>
                  <a:cubicBezTo>
                    <a:pt x="138" y="157"/>
                    <a:pt x="134" y="158"/>
                    <a:pt x="135" y="155"/>
                  </a:cubicBezTo>
                  <a:moveTo>
                    <a:pt x="98" y="90"/>
                  </a:moveTo>
                  <a:cubicBezTo>
                    <a:pt x="97" y="91"/>
                    <a:pt x="98" y="90"/>
                    <a:pt x="98" y="91"/>
                  </a:cubicBezTo>
                  <a:cubicBezTo>
                    <a:pt x="98" y="93"/>
                    <a:pt x="97" y="91"/>
                    <a:pt x="97" y="92"/>
                  </a:cubicBezTo>
                  <a:cubicBezTo>
                    <a:pt x="97" y="94"/>
                    <a:pt x="98" y="93"/>
                    <a:pt x="99" y="94"/>
                  </a:cubicBezTo>
                  <a:cubicBezTo>
                    <a:pt x="99" y="95"/>
                    <a:pt x="100" y="97"/>
                    <a:pt x="99" y="96"/>
                  </a:cubicBezTo>
                  <a:cubicBezTo>
                    <a:pt x="99" y="95"/>
                    <a:pt x="98" y="96"/>
                    <a:pt x="97" y="94"/>
                  </a:cubicBezTo>
                  <a:cubicBezTo>
                    <a:pt x="96" y="96"/>
                    <a:pt x="95" y="94"/>
                    <a:pt x="94" y="95"/>
                  </a:cubicBezTo>
                  <a:cubicBezTo>
                    <a:pt x="94" y="93"/>
                    <a:pt x="93" y="93"/>
                    <a:pt x="92" y="92"/>
                  </a:cubicBezTo>
                  <a:cubicBezTo>
                    <a:pt x="91" y="93"/>
                    <a:pt x="92" y="94"/>
                    <a:pt x="92" y="94"/>
                  </a:cubicBezTo>
                  <a:cubicBezTo>
                    <a:pt x="90" y="92"/>
                    <a:pt x="91" y="91"/>
                    <a:pt x="92" y="88"/>
                  </a:cubicBezTo>
                  <a:cubicBezTo>
                    <a:pt x="93" y="89"/>
                    <a:pt x="92" y="89"/>
                    <a:pt x="93" y="90"/>
                  </a:cubicBezTo>
                  <a:cubicBezTo>
                    <a:pt x="93" y="89"/>
                    <a:pt x="93" y="91"/>
                    <a:pt x="94" y="90"/>
                  </a:cubicBezTo>
                  <a:cubicBezTo>
                    <a:pt x="93" y="90"/>
                    <a:pt x="93" y="89"/>
                    <a:pt x="93" y="89"/>
                  </a:cubicBezTo>
                  <a:cubicBezTo>
                    <a:pt x="94" y="88"/>
                    <a:pt x="95" y="89"/>
                    <a:pt x="95" y="87"/>
                  </a:cubicBezTo>
                  <a:cubicBezTo>
                    <a:pt x="95" y="87"/>
                    <a:pt x="96" y="87"/>
                    <a:pt x="96" y="88"/>
                  </a:cubicBezTo>
                  <a:cubicBezTo>
                    <a:pt x="96" y="89"/>
                    <a:pt x="95" y="88"/>
                    <a:pt x="95" y="89"/>
                  </a:cubicBezTo>
                  <a:cubicBezTo>
                    <a:pt x="96" y="89"/>
                    <a:pt x="97" y="90"/>
                    <a:pt x="98" y="90"/>
                  </a:cubicBezTo>
                  <a:moveTo>
                    <a:pt x="105" y="102"/>
                  </a:moveTo>
                  <a:cubicBezTo>
                    <a:pt x="105" y="101"/>
                    <a:pt x="106" y="101"/>
                    <a:pt x="107" y="101"/>
                  </a:cubicBezTo>
                  <a:cubicBezTo>
                    <a:pt x="107" y="103"/>
                    <a:pt x="109" y="102"/>
                    <a:pt x="110" y="103"/>
                  </a:cubicBezTo>
                  <a:cubicBezTo>
                    <a:pt x="108" y="105"/>
                    <a:pt x="111" y="103"/>
                    <a:pt x="111" y="105"/>
                  </a:cubicBezTo>
                  <a:cubicBezTo>
                    <a:pt x="110" y="105"/>
                    <a:pt x="109" y="104"/>
                    <a:pt x="108" y="104"/>
                  </a:cubicBezTo>
                  <a:cubicBezTo>
                    <a:pt x="106" y="106"/>
                    <a:pt x="106" y="110"/>
                    <a:pt x="104" y="109"/>
                  </a:cubicBezTo>
                  <a:cubicBezTo>
                    <a:pt x="105" y="108"/>
                    <a:pt x="107" y="104"/>
                    <a:pt x="105" y="102"/>
                  </a:cubicBezTo>
                  <a:moveTo>
                    <a:pt x="186" y="207"/>
                  </a:moveTo>
                  <a:cubicBezTo>
                    <a:pt x="187" y="207"/>
                    <a:pt x="185" y="208"/>
                    <a:pt x="186" y="209"/>
                  </a:cubicBezTo>
                  <a:cubicBezTo>
                    <a:pt x="188" y="208"/>
                    <a:pt x="187" y="207"/>
                    <a:pt x="188" y="206"/>
                  </a:cubicBezTo>
                  <a:cubicBezTo>
                    <a:pt x="188" y="207"/>
                    <a:pt x="189" y="206"/>
                    <a:pt x="189" y="207"/>
                  </a:cubicBezTo>
                  <a:cubicBezTo>
                    <a:pt x="188" y="209"/>
                    <a:pt x="187" y="210"/>
                    <a:pt x="186" y="212"/>
                  </a:cubicBezTo>
                  <a:cubicBezTo>
                    <a:pt x="184" y="210"/>
                    <a:pt x="184" y="210"/>
                    <a:pt x="182" y="209"/>
                  </a:cubicBezTo>
                  <a:cubicBezTo>
                    <a:pt x="183" y="208"/>
                    <a:pt x="184" y="206"/>
                    <a:pt x="186" y="207"/>
                  </a:cubicBezTo>
                  <a:moveTo>
                    <a:pt x="142" y="155"/>
                  </a:moveTo>
                  <a:cubicBezTo>
                    <a:pt x="141" y="157"/>
                    <a:pt x="140" y="157"/>
                    <a:pt x="139" y="156"/>
                  </a:cubicBezTo>
                  <a:cubicBezTo>
                    <a:pt x="140" y="156"/>
                    <a:pt x="141" y="156"/>
                    <a:pt x="142" y="155"/>
                  </a:cubicBezTo>
                  <a:moveTo>
                    <a:pt x="92" y="86"/>
                  </a:moveTo>
                  <a:cubicBezTo>
                    <a:pt x="92" y="86"/>
                    <a:pt x="93" y="87"/>
                    <a:pt x="92" y="88"/>
                  </a:cubicBezTo>
                  <a:cubicBezTo>
                    <a:pt x="91" y="88"/>
                    <a:pt x="91" y="85"/>
                    <a:pt x="92" y="86"/>
                  </a:cubicBezTo>
                  <a:moveTo>
                    <a:pt x="110" y="107"/>
                  </a:moveTo>
                  <a:cubicBezTo>
                    <a:pt x="108" y="110"/>
                    <a:pt x="108" y="110"/>
                    <a:pt x="108" y="110"/>
                  </a:cubicBezTo>
                  <a:cubicBezTo>
                    <a:pt x="107" y="109"/>
                    <a:pt x="107" y="109"/>
                    <a:pt x="107" y="109"/>
                  </a:cubicBezTo>
                  <a:cubicBezTo>
                    <a:pt x="106" y="107"/>
                    <a:pt x="109" y="106"/>
                    <a:pt x="110" y="107"/>
                  </a:cubicBezTo>
                  <a:moveTo>
                    <a:pt x="144" y="156"/>
                  </a:moveTo>
                  <a:cubicBezTo>
                    <a:pt x="145" y="157"/>
                    <a:pt x="145" y="157"/>
                    <a:pt x="145" y="158"/>
                  </a:cubicBezTo>
                  <a:cubicBezTo>
                    <a:pt x="144" y="157"/>
                    <a:pt x="144" y="158"/>
                    <a:pt x="143" y="157"/>
                  </a:cubicBezTo>
                  <a:lnTo>
                    <a:pt x="144" y="156"/>
                  </a:lnTo>
                  <a:close/>
                  <a:moveTo>
                    <a:pt x="126" y="128"/>
                  </a:moveTo>
                  <a:cubicBezTo>
                    <a:pt x="127" y="129"/>
                    <a:pt x="124" y="130"/>
                    <a:pt x="124" y="129"/>
                  </a:cubicBezTo>
                  <a:cubicBezTo>
                    <a:pt x="124" y="128"/>
                    <a:pt x="125" y="129"/>
                    <a:pt x="126" y="128"/>
                  </a:cubicBezTo>
                  <a:moveTo>
                    <a:pt x="100" y="93"/>
                  </a:moveTo>
                  <a:cubicBezTo>
                    <a:pt x="100" y="93"/>
                    <a:pt x="101" y="95"/>
                    <a:pt x="100" y="95"/>
                  </a:cubicBezTo>
                  <a:cubicBezTo>
                    <a:pt x="100" y="95"/>
                    <a:pt x="99" y="94"/>
                    <a:pt x="100" y="93"/>
                  </a:cubicBezTo>
                  <a:moveTo>
                    <a:pt x="146" y="154"/>
                  </a:moveTo>
                  <a:cubicBezTo>
                    <a:pt x="145" y="154"/>
                    <a:pt x="145" y="155"/>
                    <a:pt x="146" y="155"/>
                  </a:cubicBezTo>
                  <a:cubicBezTo>
                    <a:pt x="146" y="154"/>
                    <a:pt x="146" y="154"/>
                    <a:pt x="147" y="155"/>
                  </a:cubicBezTo>
                  <a:cubicBezTo>
                    <a:pt x="146" y="156"/>
                    <a:pt x="145" y="156"/>
                    <a:pt x="144" y="155"/>
                  </a:cubicBezTo>
                  <a:cubicBezTo>
                    <a:pt x="145" y="155"/>
                    <a:pt x="145" y="154"/>
                    <a:pt x="146" y="154"/>
                  </a:cubicBezTo>
                  <a:moveTo>
                    <a:pt x="145" y="148"/>
                  </a:moveTo>
                  <a:cubicBezTo>
                    <a:pt x="144" y="146"/>
                    <a:pt x="143" y="149"/>
                    <a:pt x="142" y="148"/>
                  </a:cubicBezTo>
                  <a:cubicBezTo>
                    <a:pt x="143" y="146"/>
                    <a:pt x="145" y="146"/>
                    <a:pt x="145" y="148"/>
                  </a:cubicBezTo>
                  <a:moveTo>
                    <a:pt x="93" y="71"/>
                  </a:moveTo>
                  <a:cubicBezTo>
                    <a:pt x="92" y="73"/>
                    <a:pt x="94" y="72"/>
                    <a:pt x="94" y="71"/>
                  </a:cubicBezTo>
                  <a:cubicBezTo>
                    <a:pt x="94" y="72"/>
                    <a:pt x="94" y="73"/>
                    <a:pt x="94" y="74"/>
                  </a:cubicBezTo>
                  <a:cubicBezTo>
                    <a:pt x="93" y="73"/>
                    <a:pt x="93" y="74"/>
                    <a:pt x="91" y="73"/>
                  </a:cubicBezTo>
                  <a:cubicBezTo>
                    <a:pt x="92" y="72"/>
                    <a:pt x="92" y="71"/>
                    <a:pt x="93" y="71"/>
                  </a:cubicBezTo>
                  <a:moveTo>
                    <a:pt x="206" y="209"/>
                  </a:moveTo>
                  <a:cubicBezTo>
                    <a:pt x="205" y="210"/>
                    <a:pt x="205" y="209"/>
                    <a:pt x="204" y="209"/>
                  </a:cubicBezTo>
                  <a:cubicBezTo>
                    <a:pt x="205" y="207"/>
                    <a:pt x="205" y="207"/>
                    <a:pt x="206" y="209"/>
                  </a:cubicBezTo>
                  <a:moveTo>
                    <a:pt x="142" y="129"/>
                  </a:moveTo>
                  <a:cubicBezTo>
                    <a:pt x="142" y="130"/>
                    <a:pt x="141" y="130"/>
                    <a:pt x="141" y="129"/>
                  </a:cubicBezTo>
                  <a:cubicBezTo>
                    <a:pt x="141" y="128"/>
                    <a:pt x="142" y="128"/>
                    <a:pt x="142" y="129"/>
                  </a:cubicBezTo>
                  <a:moveTo>
                    <a:pt x="167" y="160"/>
                  </a:moveTo>
                  <a:cubicBezTo>
                    <a:pt x="168" y="161"/>
                    <a:pt x="167" y="162"/>
                    <a:pt x="166" y="161"/>
                  </a:cubicBezTo>
                  <a:cubicBezTo>
                    <a:pt x="166" y="160"/>
                    <a:pt x="166" y="160"/>
                    <a:pt x="167" y="160"/>
                  </a:cubicBezTo>
                  <a:moveTo>
                    <a:pt x="147" y="131"/>
                  </a:moveTo>
                  <a:cubicBezTo>
                    <a:pt x="148" y="130"/>
                    <a:pt x="151" y="130"/>
                    <a:pt x="151" y="132"/>
                  </a:cubicBezTo>
                  <a:cubicBezTo>
                    <a:pt x="150" y="130"/>
                    <a:pt x="149" y="132"/>
                    <a:pt x="148" y="132"/>
                  </a:cubicBezTo>
                  <a:cubicBezTo>
                    <a:pt x="148" y="132"/>
                    <a:pt x="147" y="132"/>
                    <a:pt x="147" y="131"/>
                  </a:cubicBezTo>
                  <a:moveTo>
                    <a:pt x="221" y="210"/>
                  </a:moveTo>
                  <a:cubicBezTo>
                    <a:pt x="220" y="210"/>
                    <a:pt x="218" y="211"/>
                    <a:pt x="217" y="210"/>
                  </a:cubicBezTo>
                  <a:cubicBezTo>
                    <a:pt x="218" y="209"/>
                    <a:pt x="221" y="208"/>
                    <a:pt x="221" y="210"/>
                  </a:cubicBezTo>
                  <a:moveTo>
                    <a:pt x="115" y="79"/>
                  </a:moveTo>
                  <a:cubicBezTo>
                    <a:pt x="115" y="79"/>
                    <a:pt x="113" y="78"/>
                    <a:pt x="113" y="77"/>
                  </a:cubicBezTo>
                  <a:cubicBezTo>
                    <a:pt x="114" y="76"/>
                    <a:pt x="115" y="78"/>
                    <a:pt x="115" y="79"/>
                  </a:cubicBezTo>
                  <a:moveTo>
                    <a:pt x="136" y="100"/>
                  </a:moveTo>
                  <a:cubicBezTo>
                    <a:pt x="137" y="101"/>
                    <a:pt x="138" y="101"/>
                    <a:pt x="139" y="102"/>
                  </a:cubicBezTo>
                  <a:cubicBezTo>
                    <a:pt x="138" y="103"/>
                    <a:pt x="137" y="101"/>
                    <a:pt x="136" y="103"/>
                  </a:cubicBezTo>
                  <a:cubicBezTo>
                    <a:pt x="135" y="102"/>
                    <a:pt x="135" y="103"/>
                    <a:pt x="134" y="102"/>
                  </a:cubicBezTo>
                  <a:cubicBezTo>
                    <a:pt x="136" y="101"/>
                    <a:pt x="135" y="101"/>
                    <a:pt x="136" y="100"/>
                  </a:cubicBezTo>
                  <a:moveTo>
                    <a:pt x="175" y="148"/>
                  </a:moveTo>
                  <a:cubicBezTo>
                    <a:pt x="176" y="149"/>
                    <a:pt x="177" y="150"/>
                    <a:pt x="176" y="151"/>
                  </a:cubicBezTo>
                  <a:cubicBezTo>
                    <a:pt x="175" y="151"/>
                    <a:pt x="175" y="149"/>
                    <a:pt x="173" y="149"/>
                  </a:cubicBezTo>
                  <a:cubicBezTo>
                    <a:pt x="174" y="147"/>
                    <a:pt x="175" y="149"/>
                    <a:pt x="175" y="148"/>
                  </a:cubicBezTo>
                  <a:moveTo>
                    <a:pt x="134" y="83"/>
                  </a:moveTo>
                  <a:cubicBezTo>
                    <a:pt x="133" y="84"/>
                    <a:pt x="132" y="85"/>
                    <a:pt x="131" y="85"/>
                  </a:cubicBezTo>
                  <a:cubicBezTo>
                    <a:pt x="132" y="84"/>
                    <a:pt x="133" y="82"/>
                    <a:pt x="134" y="83"/>
                  </a:cubicBezTo>
                  <a:moveTo>
                    <a:pt x="156" y="115"/>
                  </a:moveTo>
                  <a:cubicBezTo>
                    <a:pt x="155" y="116"/>
                    <a:pt x="155" y="116"/>
                    <a:pt x="154" y="115"/>
                  </a:cubicBezTo>
                  <a:cubicBezTo>
                    <a:pt x="155" y="114"/>
                    <a:pt x="155" y="114"/>
                    <a:pt x="156" y="115"/>
                  </a:cubicBezTo>
                  <a:moveTo>
                    <a:pt x="148" y="102"/>
                  </a:moveTo>
                  <a:cubicBezTo>
                    <a:pt x="147" y="103"/>
                    <a:pt x="146" y="104"/>
                    <a:pt x="145" y="102"/>
                  </a:cubicBezTo>
                  <a:cubicBezTo>
                    <a:pt x="146" y="101"/>
                    <a:pt x="147" y="102"/>
                    <a:pt x="148" y="102"/>
                  </a:cubicBezTo>
                  <a:moveTo>
                    <a:pt x="155" y="108"/>
                  </a:moveTo>
                  <a:cubicBezTo>
                    <a:pt x="156" y="110"/>
                    <a:pt x="158" y="108"/>
                    <a:pt x="159" y="108"/>
                  </a:cubicBezTo>
                  <a:cubicBezTo>
                    <a:pt x="158" y="111"/>
                    <a:pt x="157" y="110"/>
                    <a:pt x="155" y="110"/>
                  </a:cubicBezTo>
                  <a:cubicBezTo>
                    <a:pt x="154" y="110"/>
                    <a:pt x="154" y="111"/>
                    <a:pt x="154" y="110"/>
                  </a:cubicBezTo>
                  <a:cubicBezTo>
                    <a:pt x="154" y="110"/>
                    <a:pt x="154" y="109"/>
                    <a:pt x="155" y="108"/>
                  </a:cubicBezTo>
                  <a:moveTo>
                    <a:pt x="178" y="133"/>
                  </a:moveTo>
                  <a:cubicBezTo>
                    <a:pt x="177" y="135"/>
                    <a:pt x="176" y="134"/>
                    <a:pt x="174" y="134"/>
                  </a:cubicBezTo>
                  <a:cubicBezTo>
                    <a:pt x="176" y="133"/>
                    <a:pt x="177" y="133"/>
                    <a:pt x="178" y="133"/>
                  </a:cubicBezTo>
                  <a:moveTo>
                    <a:pt x="140" y="80"/>
                  </a:moveTo>
                  <a:cubicBezTo>
                    <a:pt x="139" y="81"/>
                    <a:pt x="138" y="81"/>
                    <a:pt x="138" y="81"/>
                  </a:cubicBezTo>
                  <a:cubicBezTo>
                    <a:pt x="138" y="80"/>
                    <a:pt x="137" y="79"/>
                    <a:pt x="138" y="78"/>
                  </a:cubicBezTo>
                  <a:cubicBezTo>
                    <a:pt x="139" y="78"/>
                    <a:pt x="139" y="79"/>
                    <a:pt x="140" y="80"/>
                  </a:cubicBezTo>
                  <a:moveTo>
                    <a:pt x="135" y="81"/>
                  </a:moveTo>
                  <a:cubicBezTo>
                    <a:pt x="135" y="80"/>
                    <a:pt x="134" y="81"/>
                    <a:pt x="133" y="79"/>
                  </a:cubicBezTo>
                  <a:cubicBezTo>
                    <a:pt x="135" y="79"/>
                    <a:pt x="137" y="75"/>
                    <a:pt x="138" y="78"/>
                  </a:cubicBezTo>
                  <a:cubicBezTo>
                    <a:pt x="136" y="79"/>
                    <a:pt x="136" y="80"/>
                    <a:pt x="135" y="81"/>
                  </a:cubicBezTo>
                  <a:moveTo>
                    <a:pt x="140" y="83"/>
                  </a:moveTo>
                  <a:cubicBezTo>
                    <a:pt x="139" y="82"/>
                    <a:pt x="137" y="84"/>
                    <a:pt x="138" y="82"/>
                  </a:cubicBezTo>
                  <a:cubicBezTo>
                    <a:pt x="139" y="82"/>
                    <a:pt x="140" y="81"/>
                    <a:pt x="141" y="83"/>
                  </a:cubicBezTo>
                  <a:cubicBezTo>
                    <a:pt x="140" y="84"/>
                    <a:pt x="140" y="84"/>
                    <a:pt x="141" y="85"/>
                  </a:cubicBezTo>
                  <a:cubicBezTo>
                    <a:pt x="140" y="86"/>
                    <a:pt x="139" y="86"/>
                    <a:pt x="138" y="85"/>
                  </a:cubicBezTo>
                  <a:cubicBezTo>
                    <a:pt x="139" y="85"/>
                    <a:pt x="140" y="85"/>
                    <a:pt x="140" y="83"/>
                  </a:cubicBezTo>
                  <a:moveTo>
                    <a:pt x="158" y="104"/>
                  </a:moveTo>
                  <a:cubicBezTo>
                    <a:pt x="157" y="103"/>
                    <a:pt x="157" y="104"/>
                    <a:pt x="156" y="103"/>
                  </a:cubicBezTo>
                  <a:cubicBezTo>
                    <a:pt x="157" y="102"/>
                    <a:pt x="158" y="103"/>
                    <a:pt x="158" y="104"/>
                  </a:cubicBezTo>
                  <a:moveTo>
                    <a:pt x="155" y="104"/>
                  </a:moveTo>
                  <a:cubicBezTo>
                    <a:pt x="156" y="103"/>
                    <a:pt x="154" y="102"/>
                    <a:pt x="155" y="101"/>
                  </a:cubicBezTo>
                  <a:cubicBezTo>
                    <a:pt x="156" y="102"/>
                    <a:pt x="156" y="104"/>
                    <a:pt x="155" y="104"/>
                  </a:cubicBezTo>
                  <a:moveTo>
                    <a:pt x="161" y="110"/>
                  </a:moveTo>
                  <a:cubicBezTo>
                    <a:pt x="162" y="109"/>
                    <a:pt x="162" y="109"/>
                    <a:pt x="163" y="109"/>
                  </a:cubicBezTo>
                  <a:cubicBezTo>
                    <a:pt x="164" y="110"/>
                    <a:pt x="165" y="110"/>
                    <a:pt x="165" y="110"/>
                  </a:cubicBezTo>
                  <a:cubicBezTo>
                    <a:pt x="164" y="111"/>
                    <a:pt x="165" y="111"/>
                    <a:pt x="164" y="112"/>
                  </a:cubicBezTo>
                  <a:cubicBezTo>
                    <a:pt x="163" y="111"/>
                    <a:pt x="163" y="110"/>
                    <a:pt x="162" y="112"/>
                  </a:cubicBezTo>
                  <a:cubicBezTo>
                    <a:pt x="161" y="111"/>
                    <a:pt x="161" y="111"/>
                    <a:pt x="161" y="110"/>
                  </a:cubicBezTo>
                  <a:moveTo>
                    <a:pt x="206" y="160"/>
                  </a:moveTo>
                  <a:cubicBezTo>
                    <a:pt x="205" y="162"/>
                    <a:pt x="204" y="161"/>
                    <a:pt x="204" y="162"/>
                  </a:cubicBezTo>
                  <a:cubicBezTo>
                    <a:pt x="203" y="162"/>
                    <a:pt x="203" y="162"/>
                    <a:pt x="203" y="162"/>
                  </a:cubicBezTo>
                  <a:cubicBezTo>
                    <a:pt x="203" y="162"/>
                    <a:pt x="203" y="162"/>
                    <a:pt x="203" y="162"/>
                  </a:cubicBezTo>
                  <a:cubicBezTo>
                    <a:pt x="203" y="160"/>
                    <a:pt x="204" y="159"/>
                    <a:pt x="206" y="160"/>
                  </a:cubicBezTo>
                  <a:moveTo>
                    <a:pt x="245" y="207"/>
                  </a:moveTo>
                  <a:cubicBezTo>
                    <a:pt x="245" y="208"/>
                    <a:pt x="246" y="207"/>
                    <a:pt x="246" y="208"/>
                  </a:cubicBezTo>
                  <a:cubicBezTo>
                    <a:pt x="245" y="210"/>
                    <a:pt x="244" y="208"/>
                    <a:pt x="245" y="207"/>
                  </a:cubicBezTo>
                  <a:moveTo>
                    <a:pt x="142" y="82"/>
                  </a:moveTo>
                  <a:cubicBezTo>
                    <a:pt x="141" y="82"/>
                    <a:pt x="141" y="81"/>
                    <a:pt x="140" y="81"/>
                  </a:cubicBezTo>
                  <a:cubicBezTo>
                    <a:pt x="141" y="79"/>
                    <a:pt x="142" y="81"/>
                    <a:pt x="142" y="82"/>
                  </a:cubicBezTo>
                  <a:moveTo>
                    <a:pt x="199" y="149"/>
                  </a:moveTo>
                  <a:cubicBezTo>
                    <a:pt x="198" y="149"/>
                    <a:pt x="197" y="149"/>
                    <a:pt x="196" y="149"/>
                  </a:cubicBezTo>
                  <a:cubicBezTo>
                    <a:pt x="197" y="148"/>
                    <a:pt x="198" y="148"/>
                    <a:pt x="199" y="149"/>
                  </a:cubicBezTo>
                  <a:moveTo>
                    <a:pt x="152" y="84"/>
                  </a:moveTo>
                  <a:cubicBezTo>
                    <a:pt x="152" y="84"/>
                    <a:pt x="152" y="85"/>
                    <a:pt x="152" y="85"/>
                  </a:cubicBezTo>
                  <a:cubicBezTo>
                    <a:pt x="150" y="85"/>
                    <a:pt x="150" y="83"/>
                    <a:pt x="149" y="85"/>
                  </a:cubicBezTo>
                  <a:cubicBezTo>
                    <a:pt x="149" y="86"/>
                    <a:pt x="151" y="86"/>
                    <a:pt x="150" y="87"/>
                  </a:cubicBezTo>
                  <a:cubicBezTo>
                    <a:pt x="149" y="87"/>
                    <a:pt x="148" y="86"/>
                    <a:pt x="148" y="85"/>
                  </a:cubicBezTo>
                  <a:cubicBezTo>
                    <a:pt x="149" y="83"/>
                    <a:pt x="152" y="82"/>
                    <a:pt x="152" y="84"/>
                  </a:cubicBezTo>
                  <a:moveTo>
                    <a:pt x="191" y="136"/>
                  </a:moveTo>
                  <a:cubicBezTo>
                    <a:pt x="192" y="137"/>
                    <a:pt x="193" y="135"/>
                    <a:pt x="194" y="137"/>
                  </a:cubicBezTo>
                  <a:cubicBezTo>
                    <a:pt x="193" y="138"/>
                    <a:pt x="192" y="137"/>
                    <a:pt x="191" y="138"/>
                  </a:cubicBezTo>
                  <a:cubicBezTo>
                    <a:pt x="191" y="138"/>
                    <a:pt x="190" y="137"/>
                    <a:pt x="191" y="136"/>
                  </a:cubicBezTo>
                  <a:moveTo>
                    <a:pt x="169" y="106"/>
                  </a:moveTo>
                  <a:cubicBezTo>
                    <a:pt x="169" y="106"/>
                    <a:pt x="170" y="106"/>
                    <a:pt x="170" y="107"/>
                  </a:cubicBezTo>
                  <a:cubicBezTo>
                    <a:pt x="170" y="109"/>
                    <a:pt x="168" y="107"/>
                    <a:pt x="169" y="106"/>
                  </a:cubicBezTo>
                  <a:moveTo>
                    <a:pt x="156" y="85"/>
                  </a:moveTo>
                  <a:cubicBezTo>
                    <a:pt x="156" y="85"/>
                    <a:pt x="156" y="86"/>
                    <a:pt x="156" y="86"/>
                  </a:cubicBezTo>
                  <a:cubicBezTo>
                    <a:pt x="155" y="86"/>
                    <a:pt x="155" y="86"/>
                    <a:pt x="154" y="85"/>
                  </a:cubicBezTo>
                  <a:cubicBezTo>
                    <a:pt x="155" y="84"/>
                    <a:pt x="156" y="84"/>
                    <a:pt x="156" y="85"/>
                  </a:cubicBezTo>
                  <a:moveTo>
                    <a:pt x="174" y="107"/>
                  </a:moveTo>
                  <a:cubicBezTo>
                    <a:pt x="173" y="107"/>
                    <a:pt x="173" y="109"/>
                    <a:pt x="172" y="108"/>
                  </a:cubicBezTo>
                  <a:cubicBezTo>
                    <a:pt x="173" y="107"/>
                    <a:pt x="173" y="106"/>
                    <a:pt x="174" y="107"/>
                  </a:cubicBezTo>
                  <a:moveTo>
                    <a:pt x="182" y="113"/>
                  </a:moveTo>
                  <a:cubicBezTo>
                    <a:pt x="181" y="114"/>
                    <a:pt x="181" y="112"/>
                    <a:pt x="180" y="114"/>
                  </a:cubicBezTo>
                  <a:cubicBezTo>
                    <a:pt x="180" y="114"/>
                    <a:pt x="179" y="113"/>
                    <a:pt x="179" y="113"/>
                  </a:cubicBezTo>
                  <a:cubicBezTo>
                    <a:pt x="180" y="111"/>
                    <a:pt x="181" y="111"/>
                    <a:pt x="182" y="113"/>
                  </a:cubicBezTo>
                  <a:moveTo>
                    <a:pt x="176" y="112"/>
                  </a:moveTo>
                  <a:cubicBezTo>
                    <a:pt x="177" y="113"/>
                    <a:pt x="178" y="110"/>
                    <a:pt x="179" y="113"/>
                  </a:cubicBezTo>
                  <a:cubicBezTo>
                    <a:pt x="179" y="114"/>
                    <a:pt x="176" y="114"/>
                    <a:pt x="176" y="112"/>
                  </a:cubicBezTo>
                  <a:moveTo>
                    <a:pt x="160" y="89"/>
                  </a:moveTo>
                  <a:cubicBezTo>
                    <a:pt x="159" y="91"/>
                    <a:pt x="159" y="89"/>
                    <a:pt x="158" y="88"/>
                  </a:cubicBezTo>
                  <a:cubicBezTo>
                    <a:pt x="159" y="87"/>
                    <a:pt x="159" y="89"/>
                    <a:pt x="160" y="89"/>
                  </a:cubicBezTo>
                  <a:moveTo>
                    <a:pt x="178" y="108"/>
                  </a:moveTo>
                  <a:cubicBezTo>
                    <a:pt x="177" y="109"/>
                    <a:pt x="177" y="108"/>
                    <a:pt x="176" y="109"/>
                  </a:cubicBezTo>
                  <a:cubicBezTo>
                    <a:pt x="176" y="107"/>
                    <a:pt x="177" y="107"/>
                    <a:pt x="178" y="108"/>
                  </a:cubicBezTo>
                  <a:moveTo>
                    <a:pt x="181" y="105"/>
                  </a:moveTo>
                  <a:cubicBezTo>
                    <a:pt x="180" y="107"/>
                    <a:pt x="179" y="107"/>
                    <a:pt x="179" y="109"/>
                  </a:cubicBezTo>
                  <a:cubicBezTo>
                    <a:pt x="178" y="109"/>
                    <a:pt x="178" y="108"/>
                    <a:pt x="178" y="107"/>
                  </a:cubicBezTo>
                  <a:cubicBezTo>
                    <a:pt x="179" y="106"/>
                    <a:pt x="179" y="106"/>
                    <a:pt x="180" y="105"/>
                  </a:cubicBezTo>
                  <a:cubicBezTo>
                    <a:pt x="180" y="105"/>
                    <a:pt x="179" y="105"/>
                    <a:pt x="179" y="104"/>
                  </a:cubicBezTo>
                  <a:cubicBezTo>
                    <a:pt x="181" y="104"/>
                    <a:pt x="182" y="105"/>
                    <a:pt x="183" y="106"/>
                  </a:cubicBezTo>
                  <a:cubicBezTo>
                    <a:pt x="183" y="107"/>
                    <a:pt x="183" y="107"/>
                    <a:pt x="182" y="108"/>
                  </a:cubicBezTo>
                  <a:cubicBezTo>
                    <a:pt x="181" y="107"/>
                    <a:pt x="182" y="106"/>
                    <a:pt x="181" y="105"/>
                  </a:cubicBezTo>
                  <a:moveTo>
                    <a:pt x="185" y="109"/>
                  </a:moveTo>
                  <a:cubicBezTo>
                    <a:pt x="184" y="110"/>
                    <a:pt x="182" y="110"/>
                    <a:pt x="180" y="110"/>
                  </a:cubicBezTo>
                  <a:cubicBezTo>
                    <a:pt x="180" y="107"/>
                    <a:pt x="183" y="108"/>
                    <a:pt x="185" y="109"/>
                  </a:cubicBezTo>
                  <a:moveTo>
                    <a:pt x="159" y="79"/>
                  </a:moveTo>
                  <a:cubicBezTo>
                    <a:pt x="158" y="79"/>
                    <a:pt x="157" y="78"/>
                    <a:pt x="155" y="78"/>
                  </a:cubicBezTo>
                  <a:cubicBezTo>
                    <a:pt x="157" y="77"/>
                    <a:pt x="158" y="77"/>
                    <a:pt x="159" y="79"/>
                  </a:cubicBezTo>
                  <a:moveTo>
                    <a:pt x="167" y="89"/>
                  </a:moveTo>
                  <a:cubicBezTo>
                    <a:pt x="167" y="90"/>
                    <a:pt x="167" y="92"/>
                    <a:pt x="166" y="91"/>
                  </a:cubicBezTo>
                  <a:cubicBezTo>
                    <a:pt x="166" y="90"/>
                    <a:pt x="166" y="88"/>
                    <a:pt x="167" y="89"/>
                  </a:cubicBezTo>
                  <a:moveTo>
                    <a:pt x="165" y="81"/>
                  </a:moveTo>
                  <a:cubicBezTo>
                    <a:pt x="167" y="82"/>
                    <a:pt x="164" y="83"/>
                    <a:pt x="165" y="84"/>
                  </a:cubicBezTo>
                  <a:cubicBezTo>
                    <a:pt x="166" y="84"/>
                    <a:pt x="166" y="82"/>
                    <a:pt x="167" y="84"/>
                  </a:cubicBezTo>
                  <a:cubicBezTo>
                    <a:pt x="166" y="85"/>
                    <a:pt x="164" y="84"/>
                    <a:pt x="163" y="84"/>
                  </a:cubicBezTo>
                  <a:cubicBezTo>
                    <a:pt x="163" y="83"/>
                    <a:pt x="165" y="83"/>
                    <a:pt x="165" y="81"/>
                  </a:cubicBezTo>
                  <a:moveTo>
                    <a:pt x="188" y="113"/>
                  </a:moveTo>
                  <a:cubicBezTo>
                    <a:pt x="189" y="111"/>
                    <a:pt x="191" y="114"/>
                    <a:pt x="191" y="116"/>
                  </a:cubicBezTo>
                  <a:cubicBezTo>
                    <a:pt x="190" y="115"/>
                    <a:pt x="190" y="114"/>
                    <a:pt x="188" y="113"/>
                  </a:cubicBezTo>
                  <a:moveTo>
                    <a:pt x="188" y="109"/>
                  </a:moveTo>
                  <a:cubicBezTo>
                    <a:pt x="186" y="111"/>
                    <a:pt x="186" y="111"/>
                    <a:pt x="186" y="111"/>
                  </a:cubicBezTo>
                  <a:cubicBezTo>
                    <a:pt x="186" y="110"/>
                    <a:pt x="186" y="110"/>
                    <a:pt x="186" y="109"/>
                  </a:cubicBezTo>
                  <a:cubicBezTo>
                    <a:pt x="186" y="110"/>
                    <a:pt x="187" y="107"/>
                    <a:pt x="188" y="109"/>
                  </a:cubicBezTo>
                  <a:moveTo>
                    <a:pt x="177" y="92"/>
                  </a:moveTo>
                  <a:cubicBezTo>
                    <a:pt x="178" y="93"/>
                    <a:pt x="177" y="94"/>
                    <a:pt x="176" y="95"/>
                  </a:cubicBezTo>
                  <a:cubicBezTo>
                    <a:pt x="176" y="94"/>
                    <a:pt x="176" y="95"/>
                    <a:pt x="175" y="94"/>
                  </a:cubicBezTo>
                  <a:lnTo>
                    <a:pt x="177" y="92"/>
                  </a:lnTo>
                  <a:close/>
                  <a:moveTo>
                    <a:pt x="172" y="85"/>
                  </a:moveTo>
                  <a:cubicBezTo>
                    <a:pt x="173" y="86"/>
                    <a:pt x="173" y="87"/>
                    <a:pt x="172" y="88"/>
                  </a:cubicBezTo>
                  <a:cubicBezTo>
                    <a:pt x="171" y="87"/>
                    <a:pt x="171" y="85"/>
                    <a:pt x="172" y="85"/>
                  </a:cubicBezTo>
                  <a:moveTo>
                    <a:pt x="186" y="105"/>
                  </a:moveTo>
                  <a:cubicBezTo>
                    <a:pt x="187" y="104"/>
                    <a:pt x="188" y="105"/>
                    <a:pt x="188" y="106"/>
                  </a:cubicBezTo>
                  <a:cubicBezTo>
                    <a:pt x="187" y="108"/>
                    <a:pt x="188" y="106"/>
                    <a:pt x="186" y="105"/>
                  </a:cubicBezTo>
                  <a:moveTo>
                    <a:pt x="177" y="84"/>
                  </a:moveTo>
                  <a:cubicBezTo>
                    <a:pt x="177" y="85"/>
                    <a:pt x="178" y="85"/>
                    <a:pt x="178" y="85"/>
                  </a:cubicBezTo>
                  <a:cubicBezTo>
                    <a:pt x="177" y="86"/>
                    <a:pt x="176" y="85"/>
                    <a:pt x="176" y="87"/>
                  </a:cubicBezTo>
                  <a:cubicBezTo>
                    <a:pt x="175" y="85"/>
                    <a:pt x="174" y="87"/>
                    <a:pt x="173" y="85"/>
                  </a:cubicBezTo>
                  <a:cubicBezTo>
                    <a:pt x="174" y="84"/>
                    <a:pt x="176" y="86"/>
                    <a:pt x="177" y="84"/>
                  </a:cubicBezTo>
                  <a:moveTo>
                    <a:pt x="184" y="88"/>
                  </a:moveTo>
                  <a:cubicBezTo>
                    <a:pt x="182" y="85"/>
                    <a:pt x="179" y="89"/>
                    <a:pt x="179" y="86"/>
                  </a:cubicBezTo>
                  <a:cubicBezTo>
                    <a:pt x="180" y="86"/>
                    <a:pt x="184" y="84"/>
                    <a:pt x="184" y="88"/>
                  </a:cubicBezTo>
                  <a:moveTo>
                    <a:pt x="183" y="88"/>
                  </a:moveTo>
                  <a:cubicBezTo>
                    <a:pt x="182" y="88"/>
                    <a:pt x="183" y="89"/>
                    <a:pt x="182" y="90"/>
                  </a:cubicBezTo>
                  <a:cubicBezTo>
                    <a:pt x="182" y="89"/>
                    <a:pt x="181" y="90"/>
                    <a:pt x="181" y="89"/>
                  </a:cubicBezTo>
                  <a:cubicBezTo>
                    <a:pt x="182" y="88"/>
                    <a:pt x="181" y="87"/>
                    <a:pt x="183" y="88"/>
                  </a:cubicBezTo>
                  <a:moveTo>
                    <a:pt x="192" y="87"/>
                  </a:moveTo>
                  <a:cubicBezTo>
                    <a:pt x="192" y="88"/>
                    <a:pt x="193" y="87"/>
                    <a:pt x="194" y="88"/>
                  </a:cubicBezTo>
                  <a:cubicBezTo>
                    <a:pt x="193" y="89"/>
                    <a:pt x="192" y="89"/>
                    <a:pt x="192" y="89"/>
                  </a:cubicBezTo>
                  <a:cubicBezTo>
                    <a:pt x="192" y="88"/>
                    <a:pt x="192" y="87"/>
                    <a:pt x="192" y="87"/>
                  </a:cubicBezTo>
                  <a:moveTo>
                    <a:pt x="217" y="109"/>
                  </a:moveTo>
                  <a:cubicBezTo>
                    <a:pt x="216" y="109"/>
                    <a:pt x="213" y="111"/>
                    <a:pt x="214" y="108"/>
                  </a:cubicBezTo>
                  <a:cubicBezTo>
                    <a:pt x="215" y="109"/>
                    <a:pt x="217" y="107"/>
                    <a:pt x="217" y="109"/>
                  </a:cubicBezTo>
                  <a:moveTo>
                    <a:pt x="246" y="143"/>
                  </a:moveTo>
                  <a:cubicBezTo>
                    <a:pt x="248" y="144"/>
                    <a:pt x="246" y="147"/>
                    <a:pt x="245" y="146"/>
                  </a:cubicBezTo>
                  <a:cubicBezTo>
                    <a:pt x="246" y="145"/>
                    <a:pt x="245" y="144"/>
                    <a:pt x="246" y="143"/>
                  </a:cubicBezTo>
                  <a:moveTo>
                    <a:pt x="216" y="107"/>
                  </a:moveTo>
                  <a:cubicBezTo>
                    <a:pt x="215" y="108"/>
                    <a:pt x="215" y="107"/>
                    <a:pt x="214" y="107"/>
                  </a:cubicBezTo>
                  <a:cubicBezTo>
                    <a:pt x="215" y="106"/>
                    <a:pt x="214" y="104"/>
                    <a:pt x="215" y="105"/>
                  </a:cubicBezTo>
                  <a:cubicBezTo>
                    <a:pt x="215" y="105"/>
                    <a:pt x="216" y="106"/>
                    <a:pt x="216" y="107"/>
                  </a:cubicBezTo>
                  <a:moveTo>
                    <a:pt x="217" y="104"/>
                  </a:moveTo>
                  <a:cubicBezTo>
                    <a:pt x="218" y="105"/>
                    <a:pt x="217" y="108"/>
                    <a:pt x="216" y="107"/>
                  </a:cubicBezTo>
                  <a:cubicBezTo>
                    <a:pt x="216" y="106"/>
                    <a:pt x="215" y="105"/>
                    <a:pt x="217" y="104"/>
                  </a:cubicBezTo>
                  <a:moveTo>
                    <a:pt x="205" y="88"/>
                  </a:moveTo>
                  <a:cubicBezTo>
                    <a:pt x="206" y="90"/>
                    <a:pt x="207" y="88"/>
                    <a:pt x="207" y="89"/>
                  </a:cubicBezTo>
                  <a:cubicBezTo>
                    <a:pt x="206" y="91"/>
                    <a:pt x="205" y="90"/>
                    <a:pt x="203" y="91"/>
                  </a:cubicBezTo>
                  <a:lnTo>
                    <a:pt x="205" y="88"/>
                  </a:lnTo>
                  <a:close/>
                  <a:moveTo>
                    <a:pt x="216" y="101"/>
                  </a:moveTo>
                  <a:cubicBezTo>
                    <a:pt x="215" y="103"/>
                    <a:pt x="215" y="103"/>
                    <a:pt x="215" y="103"/>
                  </a:cubicBezTo>
                  <a:cubicBezTo>
                    <a:pt x="215" y="102"/>
                    <a:pt x="215" y="102"/>
                    <a:pt x="215" y="102"/>
                  </a:cubicBezTo>
                  <a:cubicBezTo>
                    <a:pt x="215" y="100"/>
                    <a:pt x="216" y="101"/>
                    <a:pt x="216" y="101"/>
                  </a:cubicBezTo>
                  <a:moveTo>
                    <a:pt x="222" y="108"/>
                  </a:moveTo>
                  <a:cubicBezTo>
                    <a:pt x="223" y="106"/>
                    <a:pt x="223" y="109"/>
                    <a:pt x="224" y="109"/>
                  </a:cubicBezTo>
                  <a:cubicBezTo>
                    <a:pt x="223" y="110"/>
                    <a:pt x="222" y="110"/>
                    <a:pt x="222" y="108"/>
                  </a:cubicBezTo>
                  <a:moveTo>
                    <a:pt x="225" y="110"/>
                  </a:moveTo>
                  <a:cubicBezTo>
                    <a:pt x="226" y="111"/>
                    <a:pt x="226" y="111"/>
                    <a:pt x="226" y="111"/>
                  </a:cubicBezTo>
                  <a:cubicBezTo>
                    <a:pt x="226" y="112"/>
                    <a:pt x="224" y="113"/>
                    <a:pt x="224" y="111"/>
                  </a:cubicBezTo>
                  <a:cubicBezTo>
                    <a:pt x="225" y="112"/>
                    <a:pt x="225" y="110"/>
                    <a:pt x="225" y="110"/>
                  </a:cubicBezTo>
                  <a:moveTo>
                    <a:pt x="255" y="142"/>
                  </a:moveTo>
                  <a:cubicBezTo>
                    <a:pt x="255" y="143"/>
                    <a:pt x="254" y="142"/>
                    <a:pt x="253" y="142"/>
                  </a:cubicBezTo>
                  <a:cubicBezTo>
                    <a:pt x="257" y="141"/>
                    <a:pt x="261" y="140"/>
                    <a:pt x="265" y="142"/>
                  </a:cubicBezTo>
                  <a:cubicBezTo>
                    <a:pt x="264" y="144"/>
                    <a:pt x="263" y="141"/>
                    <a:pt x="262" y="143"/>
                  </a:cubicBezTo>
                  <a:cubicBezTo>
                    <a:pt x="262" y="143"/>
                    <a:pt x="263" y="143"/>
                    <a:pt x="263" y="144"/>
                  </a:cubicBezTo>
                  <a:cubicBezTo>
                    <a:pt x="261" y="144"/>
                    <a:pt x="262" y="143"/>
                    <a:pt x="261" y="142"/>
                  </a:cubicBezTo>
                  <a:cubicBezTo>
                    <a:pt x="259" y="144"/>
                    <a:pt x="258" y="141"/>
                    <a:pt x="257" y="143"/>
                  </a:cubicBezTo>
                  <a:cubicBezTo>
                    <a:pt x="258" y="143"/>
                    <a:pt x="258" y="143"/>
                    <a:pt x="259" y="144"/>
                  </a:cubicBezTo>
                  <a:cubicBezTo>
                    <a:pt x="259" y="145"/>
                    <a:pt x="258" y="145"/>
                    <a:pt x="258" y="146"/>
                  </a:cubicBezTo>
                  <a:cubicBezTo>
                    <a:pt x="257" y="145"/>
                    <a:pt x="258" y="143"/>
                    <a:pt x="256" y="144"/>
                  </a:cubicBezTo>
                  <a:cubicBezTo>
                    <a:pt x="256" y="145"/>
                    <a:pt x="257" y="145"/>
                    <a:pt x="256" y="146"/>
                  </a:cubicBezTo>
                  <a:cubicBezTo>
                    <a:pt x="256" y="146"/>
                    <a:pt x="255" y="146"/>
                    <a:pt x="255" y="146"/>
                  </a:cubicBezTo>
                  <a:cubicBezTo>
                    <a:pt x="255" y="145"/>
                    <a:pt x="256" y="143"/>
                    <a:pt x="255" y="142"/>
                  </a:cubicBezTo>
                  <a:moveTo>
                    <a:pt x="221" y="103"/>
                  </a:moveTo>
                  <a:cubicBezTo>
                    <a:pt x="223" y="105"/>
                    <a:pt x="224" y="104"/>
                    <a:pt x="225" y="105"/>
                  </a:cubicBezTo>
                  <a:cubicBezTo>
                    <a:pt x="225" y="106"/>
                    <a:pt x="226" y="107"/>
                    <a:pt x="224" y="108"/>
                  </a:cubicBezTo>
                  <a:cubicBezTo>
                    <a:pt x="223" y="107"/>
                    <a:pt x="224" y="106"/>
                    <a:pt x="223" y="105"/>
                  </a:cubicBezTo>
                  <a:cubicBezTo>
                    <a:pt x="223" y="106"/>
                    <a:pt x="222" y="105"/>
                    <a:pt x="221" y="106"/>
                  </a:cubicBezTo>
                  <a:cubicBezTo>
                    <a:pt x="220" y="105"/>
                    <a:pt x="221" y="104"/>
                    <a:pt x="221" y="103"/>
                  </a:cubicBezTo>
                  <a:moveTo>
                    <a:pt x="211" y="89"/>
                  </a:moveTo>
                  <a:cubicBezTo>
                    <a:pt x="210" y="90"/>
                    <a:pt x="209" y="92"/>
                    <a:pt x="208" y="91"/>
                  </a:cubicBezTo>
                  <a:cubicBezTo>
                    <a:pt x="209" y="90"/>
                    <a:pt x="210" y="88"/>
                    <a:pt x="211" y="89"/>
                  </a:cubicBezTo>
                  <a:moveTo>
                    <a:pt x="233" y="116"/>
                  </a:moveTo>
                  <a:cubicBezTo>
                    <a:pt x="232" y="118"/>
                    <a:pt x="232" y="118"/>
                    <a:pt x="232" y="118"/>
                  </a:cubicBezTo>
                  <a:cubicBezTo>
                    <a:pt x="231" y="117"/>
                    <a:pt x="231" y="117"/>
                    <a:pt x="231" y="117"/>
                  </a:cubicBezTo>
                  <a:cubicBezTo>
                    <a:pt x="231" y="116"/>
                    <a:pt x="232" y="115"/>
                    <a:pt x="233" y="116"/>
                  </a:cubicBezTo>
                  <a:moveTo>
                    <a:pt x="240" y="108"/>
                  </a:moveTo>
                  <a:cubicBezTo>
                    <a:pt x="241" y="108"/>
                    <a:pt x="241" y="108"/>
                    <a:pt x="242" y="108"/>
                  </a:cubicBezTo>
                  <a:cubicBezTo>
                    <a:pt x="240" y="110"/>
                    <a:pt x="239" y="106"/>
                    <a:pt x="238" y="105"/>
                  </a:cubicBezTo>
                  <a:cubicBezTo>
                    <a:pt x="236" y="107"/>
                    <a:pt x="236" y="107"/>
                    <a:pt x="236" y="107"/>
                  </a:cubicBezTo>
                  <a:cubicBezTo>
                    <a:pt x="234" y="105"/>
                    <a:pt x="232" y="106"/>
                    <a:pt x="230" y="106"/>
                  </a:cubicBezTo>
                  <a:cubicBezTo>
                    <a:pt x="230" y="108"/>
                    <a:pt x="229" y="109"/>
                    <a:pt x="228" y="110"/>
                  </a:cubicBezTo>
                  <a:cubicBezTo>
                    <a:pt x="228" y="107"/>
                    <a:pt x="227" y="111"/>
                    <a:pt x="226" y="109"/>
                  </a:cubicBezTo>
                  <a:cubicBezTo>
                    <a:pt x="228" y="107"/>
                    <a:pt x="229" y="106"/>
                    <a:pt x="230" y="104"/>
                  </a:cubicBezTo>
                  <a:cubicBezTo>
                    <a:pt x="232" y="107"/>
                    <a:pt x="235" y="104"/>
                    <a:pt x="237" y="103"/>
                  </a:cubicBezTo>
                  <a:cubicBezTo>
                    <a:pt x="237" y="104"/>
                    <a:pt x="235" y="105"/>
                    <a:pt x="236" y="105"/>
                  </a:cubicBezTo>
                  <a:cubicBezTo>
                    <a:pt x="237" y="104"/>
                    <a:pt x="238" y="104"/>
                    <a:pt x="239" y="103"/>
                  </a:cubicBezTo>
                  <a:cubicBezTo>
                    <a:pt x="239" y="103"/>
                    <a:pt x="238" y="103"/>
                    <a:pt x="238" y="102"/>
                  </a:cubicBezTo>
                  <a:cubicBezTo>
                    <a:pt x="239" y="103"/>
                    <a:pt x="242" y="101"/>
                    <a:pt x="242" y="103"/>
                  </a:cubicBezTo>
                  <a:cubicBezTo>
                    <a:pt x="240" y="102"/>
                    <a:pt x="238" y="105"/>
                    <a:pt x="240" y="107"/>
                  </a:cubicBezTo>
                  <a:cubicBezTo>
                    <a:pt x="240" y="104"/>
                    <a:pt x="243" y="105"/>
                    <a:pt x="244" y="107"/>
                  </a:cubicBezTo>
                  <a:cubicBezTo>
                    <a:pt x="243" y="107"/>
                    <a:pt x="240" y="106"/>
                    <a:pt x="240" y="108"/>
                  </a:cubicBezTo>
                  <a:moveTo>
                    <a:pt x="241" y="105"/>
                  </a:moveTo>
                  <a:cubicBezTo>
                    <a:pt x="241" y="104"/>
                    <a:pt x="242" y="103"/>
                    <a:pt x="243" y="103"/>
                  </a:cubicBezTo>
                  <a:cubicBezTo>
                    <a:pt x="243" y="104"/>
                    <a:pt x="244" y="103"/>
                    <a:pt x="245" y="104"/>
                  </a:cubicBezTo>
                  <a:cubicBezTo>
                    <a:pt x="244" y="105"/>
                    <a:pt x="242" y="105"/>
                    <a:pt x="241" y="105"/>
                  </a:cubicBezTo>
                  <a:moveTo>
                    <a:pt x="211" y="90"/>
                  </a:moveTo>
                  <a:cubicBezTo>
                    <a:pt x="212" y="90"/>
                    <a:pt x="214" y="90"/>
                    <a:pt x="215" y="90"/>
                  </a:cubicBezTo>
                  <a:cubicBezTo>
                    <a:pt x="214" y="91"/>
                    <a:pt x="212" y="92"/>
                    <a:pt x="211" y="90"/>
                  </a:cubicBezTo>
                  <a:moveTo>
                    <a:pt x="223" y="102"/>
                  </a:moveTo>
                  <a:cubicBezTo>
                    <a:pt x="222" y="101"/>
                    <a:pt x="222" y="103"/>
                    <a:pt x="221" y="101"/>
                  </a:cubicBezTo>
                  <a:cubicBezTo>
                    <a:pt x="221" y="99"/>
                    <a:pt x="223" y="101"/>
                    <a:pt x="223" y="102"/>
                  </a:cubicBezTo>
                  <a:moveTo>
                    <a:pt x="228" y="103"/>
                  </a:moveTo>
                  <a:cubicBezTo>
                    <a:pt x="227" y="104"/>
                    <a:pt x="225" y="104"/>
                    <a:pt x="225" y="102"/>
                  </a:cubicBezTo>
                  <a:cubicBezTo>
                    <a:pt x="226" y="103"/>
                    <a:pt x="227" y="102"/>
                    <a:pt x="228" y="103"/>
                  </a:cubicBezTo>
                  <a:moveTo>
                    <a:pt x="218" y="90"/>
                  </a:moveTo>
                  <a:cubicBezTo>
                    <a:pt x="218" y="91"/>
                    <a:pt x="216" y="92"/>
                    <a:pt x="215" y="91"/>
                  </a:cubicBezTo>
                  <a:cubicBezTo>
                    <a:pt x="216" y="89"/>
                    <a:pt x="217" y="90"/>
                    <a:pt x="218" y="90"/>
                  </a:cubicBezTo>
                  <a:moveTo>
                    <a:pt x="268" y="143"/>
                  </a:moveTo>
                  <a:cubicBezTo>
                    <a:pt x="268" y="144"/>
                    <a:pt x="266" y="143"/>
                    <a:pt x="267" y="145"/>
                  </a:cubicBezTo>
                  <a:cubicBezTo>
                    <a:pt x="265" y="144"/>
                    <a:pt x="267" y="142"/>
                    <a:pt x="268" y="143"/>
                  </a:cubicBezTo>
                  <a:moveTo>
                    <a:pt x="271" y="142"/>
                  </a:moveTo>
                  <a:cubicBezTo>
                    <a:pt x="271" y="144"/>
                    <a:pt x="270" y="143"/>
                    <a:pt x="269" y="145"/>
                  </a:cubicBezTo>
                  <a:cubicBezTo>
                    <a:pt x="268" y="144"/>
                    <a:pt x="268" y="144"/>
                    <a:pt x="268" y="144"/>
                  </a:cubicBezTo>
                  <a:cubicBezTo>
                    <a:pt x="269" y="143"/>
                    <a:pt x="270" y="141"/>
                    <a:pt x="271" y="142"/>
                  </a:cubicBezTo>
                  <a:moveTo>
                    <a:pt x="235" y="103"/>
                  </a:moveTo>
                  <a:cubicBezTo>
                    <a:pt x="235" y="103"/>
                    <a:pt x="233" y="104"/>
                    <a:pt x="233" y="103"/>
                  </a:cubicBezTo>
                  <a:cubicBezTo>
                    <a:pt x="234" y="103"/>
                    <a:pt x="234" y="102"/>
                    <a:pt x="235" y="103"/>
                  </a:cubicBezTo>
                  <a:moveTo>
                    <a:pt x="230" y="92"/>
                  </a:moveTo>
                  <a:cubicBezTo>
                    <a:pt x="229" y="93"/>
                    <a:pt x="228" y="94"/>
                    <a:pt x="228" y="93"/>
                  </a:cubicBezTo>
                  <a:cubicBezTo>
                    <a:pt x="228" y="92"/>
                    <a:pt x="229" y="91"/>
                    <a:pt x="230" y="92"/>
                  </a:cubicBezTo>
                  <a:moveTo>
                    <a:pt x="247" y="106"/>
                  </a:moveTo>
                  <a:cubicBezTo>
                    <a:pt x="247" y="106"/>
                    <a:pt x="248" y="106"/>
                    <a:pt x="249" y="106"/>
                  </a:cubicBezTo>
                  <a:cubicBezTo>
                    <a:pt x="248" y="107"/>
                    <a:pt x="248" y="109"/>
                    <a:pt x="247" y="108"/>
                  </a:cubicBezTo>
                  <a:cubicBezTo>
                    <a:pt x="247" y="107"/>
                    <a:pt x="246" y="107"/>
                    <a:pt x="247" y="106"/>
                  </a:cubicBezTo>
                  <a:moveTo>
                    <a:pt x="252" y="109"/>
                  </a:moveTo>
                  <a:cubicBezTo>
                    <a:pt x="253" y="110"/>
                    <a:pt x="253" y="110"/>
                    <a:pt x="254" y="110"/>
                  </a:cubicBezTo>
                  <a:cubicBezTo>
                    <a:pt x="253" y="111"/>
                    <a:pt x="253" y="111"/>
                    <a:pt x="253" y="111"/>
                  </a:cubicBezTo>
                  <a:cubicBezTo>
                    <a:pt x="254" y="111"/>
                    <a:pt x="254" y="111"/>
                    <a:pt x="253" y="111"/>
                  </a:cubicBezTo>
                  <a:cubicBezTo>
                    <a:pt x="252" y="110"/>
                    <a:pt x="253" y="113"/>
                    <a:pt x="252" y="113"/>
                  </a:cubicBezTo>
                  <a:cubicBezTo>
                    <a:pt x="252" y="113"/>
                    <a:pt x="251" y="114"/>
                    <a:pt x="250" y="112"/>
                  </a:cubicBezTo>
                  <a:cubicBezTo>
                    <a:pt x="252" y="111"/>
                    <a:pt x="252" y="110"/>
                    <a:pt x="252" y="109"/>
                  </a:cubicBezTo>
                  <a:moveTo>
                    <a:pt x="249" y="103"/>
                  </a:moveTo>
                  <a:cubicBezTo>
                    <a:pt x="249" y="104"/>
                    <a:pt x="250" y="104"/>
                    <a:pt x="250" y="105"/>
                  </a:cubicBezTo>
                  <a:cubicBezTo>
                    <a:pt x="248" y="104"/>
                    <a:pt x="247" y="106"/>
                    <a:pt x="246" y="104"/>
                  </a:cubicBezTo>
                  <a:cubicBezTo>
                    <a:pt x="247" y="103"/>
                    <a:pt x="248" y="104"/>
                    <a:pt x="249" y="103"/>
                  </a:cubicBezTo>
                  <a:moveTo>
                    <a:pt x="339" y="200"/>
                  </a:moveTo>
                  <a:cubicBezTo>
                    <a:pt x="341" y="201"/>
                    <a:pt x="340" y="201"/>
                    <a:pt x="339" y="202"/>
                  </a:cubicBezTo>
                  <a:cubicBezTo>
                    <a:pt x="339" y="202"/>
                    <a:pt x="338" y="202"/>
                    <a:pt x="338" y="202"/>
                  </a:cubicBezTo>
                  <a:cubicBezTo>
                    <a:pt x="338" y="201"/>
                    <a:pt x="339" y="200"/>
                    <a:pt x="339" y="200"/>
                  </a:cubicBezTo>
                  <a:moveTo>
                    <a:pt x="284" y="141"/>
                  </a:moveTo>
                  <a:cubicBezTo>
                    <a:pt x="284" y="140"/>
                    <a:pt x="285" y="140"/>
                    <a:pt x="286" y="141"/>
                  </a:cubicBezTo>
                  <a:cubicBezTo>
                    <a:pt x="286" y="142"/>
                    <a:pt x="286" y="145"/>
                    <a:pt x="284" y="144"/>
                  </a:cubicBezTo>
                  <a:cubicBezTo>
                    <a:pt x="285" y="142"/>
                    <a:pt x="285" y="141"/>
                    <a:pt x="284" y="141"/>
                  </a:cubicBezTo>
                  <a:moveTo>
                    <a:pt x="259" y="110"/>
                  </a:moveTo>
                  <a:cubicBezTo>
                    <a:pt x="258" y="110"/>
                    <a:pt x="257" y="109"/>
                    <a:pt x="258" y="108"/>
                  </a:cubicBezTo>
                  <a:cubicBezTo>
                    <a:pt x="256" y="109"/>
                    <a:pt x="252" y="109"/>
                    <a:pt x="251" y="106"/>
                  </a:cubicBezTo>
                  <a:cubicBezTo>
                    <a:pt x="254" y="108"/>
                    <a:pt x="256" y="107"/>
                    <a:pt x="258" y="105"/>
                  </a:cubicBezTo>
                  <a:cubicBezTo>
                    <a:pt x="257" y="106"/>
                    <a:pt x="258" y="107"/>
                    <a:pt x="258" y="108"/>
                  </a:cubicBezTo>
                  <a:cubicBezTo>
                    <a:pt x="258" y="107"/>
                    <a:pt x="259" y="107"/>
                    <a:pt x="260" y="106"/>
                  </a:cubicBezTo>
                  <a:cubicBezTo>
                    <a:pt x="260" y="107"/>
                    <a:pt x="260" y="107"/>
                    <a:pt x="260" y="108"/>
                  </a:cubicBezTo>
                  <a:cubicBezTo>
                    <a:pt x="261" y="106"/>
                    <a:pt x="261" y="107"/>
                    <a:pt x="262" y="107"/>
                  </a:cubicBezTo>
                  <a:cubicBezTo>
                    <a:pt x="261" y="106"/>
                    <a:pt x="262" y="106"/>
                    <a:pt x="263" y="107"/>
                  </a:cubicBezTo>
                  <a:cubicBezTo>
                    <a:pt x="263" y="108"/>
                    <a:pt x="262" y="107"/>
                    <a:pt x="262" y="109"/>
                  </a:cubicBezTo>
                  <a:cubicBezTo>
                    <a:pt x="260" y="109"/>
                    <a:pt x="259" y="108"/>
                    <a:pt x="259" y="110"/>
                  </a:cubicBezTo>
                  <a:moveTo>
                    <a:pt x="237" y="81"/>
                  </a:moveTo>
                  <a:cubicBezTo>
                    <a:pt x="238" y="83"/>
                    <a:pt x="239" y="79"/>
                    <a:pt x="240" y="79"/>
                  </a:cubicBezTo>
                  <a:cubicBezTo>
                    <a:pt x="241" y="81"/>
                    <a:pt x="239" y="81"/>
                    <a:pt x="239" y="83"/>
                  </a:cubicBezTo>
                  <a:cubicBezTo>
                    <a:pt x="238" y="81"/>
                    <a:pt x="238" y="83"/>
                    <a:pt x="237" y="83"/>
                  </a:cubicBezTo>
                  <a:cubicBezTo>
                    <a:pt x="236" y="83"/>
                    <a:pt x="236" y="82"/>
                    <a:pt x="237" y="81"/>
                  </a:cubicBezTo>
                  <a:moveTo>
                    <a:pt x="258" y="104"/>
                  </a:moveTo>
                  <a:cubicBezTo>
                    <a:pt x="259" y="104"/>
                    <a:pt x="260" y="104"/>
                    <a:pt x="262" y="105"/>
                  </a:cubicBezTo>
                  <a:cubicBezTo>
                    <a:pt x="261" y="105"/>
                    <a:pt x="260" y="106"/>
                    <a:pt x="259" y="106"/>
                  </a:cubicBezTo>
                  <a:cubicBezTo>
                    <a:pt x="260" y="105"/>
                    <a:pt x="257" y="106"/>
                    <a:pt x="258" y="104"/>
                  </a:cubicBezTo>
                  <a:moveTo>
                    <a:pt x="247" y="86"/>
                  </a:moveTo>
                  <a:cubicBezTo>
                    <a:pt x="247" y="87"/>
                    <a:pt x="246" y="89"/>
                    <a:pt x="245" y="88"/>
                  </a:cubicBezTo>
                  <a:cubicBezTo>
                    <a:pt x="245" y="88"/>
                    <a:pt x="246" y="86"/>
                    <a:pt x="247" y="86"/>
                  </a:cubicBezTo>
                  <a:moveTo>
                    <a:pt x="245" y="80"/>
                  </a:moveTo>
                  <a:cubicBezTo>
                    <a:pt x="244" y="81"/>
                    <a:pt x="243" y="80"/>
                    <a:pt x="243" y="82"/>
                  </a:cubicBezTo>
                  <a:cubicBezTo>
                    <a:pt x="244" y="82"/>
                    <a:pt x="244" y="82"/>
                    <a:pt x="244" y="83"/>
                  </a:cubicBezTo>
                  <a:cubicBezTo>
                    <a:pt x="243" y="83"/>
                    <a:pt x="241" y="84"/>
                    <a:pt x="241" y="82"/>
                  </a:cubicBezTo>
                  <a:cubicBezTo>
                    <a:pt x="242" y="81"/>
                    <a:pt x="243" y="79"/>
                    <a:pt x="245" y="80"/>
                  </a:cubicBezTo>
                  <a:moveTo>
                    <a:pt x="265" y="107"/>
                  </a:moveTo>
                  <a:cubicBezTo>
                    <a:pt x="265" y="108"/>
                    <a:pt x="267" y="106"/>
                    <a:pt x="267" y="108"/>
                  </a:cubicBezTo>
                  <a:cubicBezTo>
                    <a:pt x="266" y="108"/>
                    <a:pt x="264" y="109"/>
                    <a:pt x="265" y="107"/>
                  </a:cubicBezTo>
                  <a:moveTo>
                    <a:pt x="258" y="95"/>
                  </a:moveTo>
                  <a:cubicBezTo>
                    <a:pt x="257" y="95"/>
                    <a:pt x="256" y="95"/>
                    <a:pt x="255" y="95"/>
                  </a:cubicBezTo>
                  <a:cubicBezTo>
                    <a:pt x="255" y="94"/>
                    <a:pt x="258" y="93"/>
                    <a:pt x="258" y="95"/>
                  </a:cubicBezTo>
                  <a:moveTo>
                    <a:pt x="247" y="82"/>
                  </a:moveTo>
                  <a:cubicBezTo>
                    <a:pt x="247" y="83"/>
                    <a:pt x="247" y="83"/>
                    <a:pt x="247" y="84"/>
                  </a:cubicBezTo>
                  <a:cubicBezTo>
                    <a:pt x="246" y="83"/>
                    <a:pt x="244" y="84"/>
                    <a:pt x="244" y="82"/>
                  </a:cubicBezTo>
                  <a:cubicBezTo>
                    <a:pt x="245" y="83"/>
                    <a:pt x="246" y="81"/>
                    <a:pt x="247" y="82"/>
                  </a:cubicBezTo>
                  <a:moveTo>
                    <a:pt x="276" y="106"/>
                  </a:moveTo>
                  <a:cubicBezTo>
                    <a:pt x="274" y="107"/>
                    <a:pt x="272" y="107"/>
                    <a:pt x="270" y="107"/>
                  </a:cubicBezTo>
                  <a:cubicBezTo>
                    <a:pt x="270" y="108"/>
                    <a:pt x="271" y="109"/>
                    <a:pt x="270" y="110"/>
                  </a:cubicBezTo>
                  <a:cubicBezTo>
                    <a:pt x="270" y="107"/>
                    <a:pt x="269" y="109"/>
                    <a:pt x="267" y="108"/>
                  </a:cubicBezTo>
                  <a:cubicBezTo>
                    <a:pt x="268" y="106"/>
                    <a:pt x="269" y="106"/>
                    <a:pt x="268" y="104"/>
                  </a:cubicBezTo>
                  <a:cubicBezTo>
                    <a:pt x="270" y="108"/>
                    <a:pt x="273" y="104"/>
                    <a:pt x="276" y="106"/>
                  </a:cubicBezTo>
                  <a:moveTo>
                    <a:pt x="358" y="198"/>
                  </a:moveTo>
                  <a:cubicBezTo>
                    <a:pt x="357" y="198"/>
                    <a:pt x="356" y="200"/>
                    <a:pt x="355" y="198"/>
                  </a:cubicBezTo>
                  <a:cubicBezTo>
                    <a:pt x="356" y="198"/>
                    <a:pt x="358" y="196"/>
                    <a:pt x="358" y="198"/>
                  </a:cubicBezTo>
                  <a:moveTo>
                    <a:pt x="303" y="139"/>
                  </a:moveTo>
                  <a:cubicBezTo>
                    <a:pt x="304" y="140"/>
                    <a:pt x="304" y="140"/>
                    <a:pt x="305" y="139"/>
                  </a:cubicBezTo>
                  <a:cubicBezTo>
                    <a:pt x="306" y="141"/>
                    <a:pt x="304" y="144"/>
                    <a:pt x="302" y="143"/>
                  </a:cubicBezTo>
                  <a:cubicBezTo>
                    <a:pt x="303" y="141"/>
                    <a:pt x="303" y="141"/>
                    <a:pt x="303" y="139"/>
                  </a:cubicBezTo>
                  <a:moveTo>
                    <a:pt x="253" y="83"/>
                  </a:moveTo>
                  <a:cubicBezTo>
                    <a:pt x="251" y="84"/>
                    <a:pt x="250" y="83"/>
                    <a:pt x="248" y="83"/>
                  </a:cubicBezTo>
                  <a:cubicBezTo>
                    <a:pt x="249" y="82"/>
                    <a:pt x="249" y="82"/>
                    <a:pt x="249" y="82"/>
                  </a:cubicBezTo>
                  <a:cubicBezTo>
                    <a:pt x="250" y="83"/>
                    <a:pt x="251" y="82"/>
                    <a:pt x="253" y="83"/>
                  </a:cubicBezTo>
                  <a:moveTo>
                    <a:pt x="282" y="117"/>
                  </a:moveTo>
                  <a:cubicBezTo>
                    <a:pt x="280" y="116"/>
                    <a:pt x="278" y="117"/>
                    <a:pt x="278" y="115"/>
                  </a:cubicBezTo>
                  <a:cubicBezTo>
                    <a:pt x="279" y="116"/>
                    <a:pt x="281" y="114"/>
                    <a:pt x="282" y="117"/>
                  </a:cubicBezTo>
                  <a:moveTo>
                    <a:pt x="278" y="110"/>
                  </a:moveTo>
                  <a:cubicBezTo>
                    <a:pt x="280" y="111"/>
                    <a:pt x="281" y="110"/>
                    <a:pt x="283" y="111"/>
                  </a:cubicBezTo>
                  <a:cubicBezTo>
                    <a:pt x="281" y="113"/>
                    <a:pt x="278" y="112"/>
                    <a:pt x="278" y="111"/>
                  </a:cubicBezTo>
                  <a:cubicBezTo>
                    <a:pt x="278" y="111"/>
                    <a:pt x="278" y="110"/>
                    <a:pt x="278" y="110"/>
                  </a:cubicBezTo>
                  <a:moveTo>
                    <a:pt x="255" y="82"/>
                  </a:moveTo>
                  <a:cubicBezTo>
                    <a:pt x="255" y="83"/>
                    <a:pt x="256" y="83"/>
                    <a:pt x="255" y="84"/>
                  </a:cubicBezTo>
                  <a:cubicBezTo>
                    <a:pt x="255" y="83"/>
                    <a:pt x="254" y="84"/>
                    <a:pt x="253" y="83"/>
                  </a:cubicBezTo>
                  <a:cubicBezTo>
                    <a:pt x="254" y="82"/>
                    <a:pt x="254" y="81"/>
                    <a:pt x="255" y="82"/>
                  </a:cubicBezTo>
                  <a:moveTo>
                    <a:pt x="260" y="83"/>
                  </a:moveTo>
                  <a:cubicBezTo>
                    <a:pt x="259" y="84"/>
                    <a:pt x="258" y="84"/>
                    <a:pt x="257" y="84"/>
                  </a:cubicBezTo>
                  <a:cubicBezTo>
                    <a:pt x="258" y="83"/>
                    <a:pt x="259" y="82"/>
                    <a:pt x="260" y="83"/>
                  </a:cubicBezTo>
                  <a:moveTo>
                    <a:pt x="278" y="105"/>
                  </a:moveTo>
                  <a:cubicBezTo>
                    <a:pt x="280" y="104"/>
                    <a:pt x="280" y="105"/>
                    <a:pt x="281" y="107"/>
                  </a:cubicBezTo>
                  <a:cubicBezTo>
                    <a:pt x="281" y="108"/>
                    <a:pt x="281" y="108"/>
                    <a:pt x="281" y="109"/>
                  </a:cubicBezTo>
                  <a:cubicBezTo>
                    <a:pt x="280" y="108"/>
                    <a:pt x="280" y="108"/>
                    <a:pt x="280" y="108"/>
                  </a:cubicBezTo>
                  <a:cubicBezTo>
                    <a:pt x="281" y="106"/>
                    <a:pt x="280" y="106"/>
                    <a:pt x="278" y="105"/>
                  </a:cubicBezTo>
                  <a:moveTo>
                    <a:pt x="257" y="78"/>
                  </a:moveTo>
                  <a:cubicBezTo>
                    <a:pt x="259" y="79"/>
                    <a:pt x="260" y="77"/>
                    <a:pt x="261" y="79"/>
                  </a:cubicBezTo>
                  <a:cubicBezTo>
                    <a:pt x="260" y="79"/>
                    <a:pt x="261" y="81"/>
                    <a:pt x="259" y="82"/>
                  </a:cubicBezTo>
                  <a:cubicBezTo>
                    <a:pt x="258" y="81"/>
                    <a:pt x="259" y="78"/>
                    <a:pt x="258" y="79"/>
                  </a:cubicBezTo>
                  <a:cubicBezTo>
                    <a:pt x="258" y="80"/>
                    <a:pt x="259" y="80"/>
                    <a:pt x="258" y="81"/>
                  </a:cubicBezTo>
                  <a:cubicBezTo>
                    <a:pt x="257" y="80"/>
                    <a:pt x="257" y="79"/>
                    <a:pt x="257" y="78"/>
                  </a:cubicBezTo>
                  <a:moveTo>
                    <a:pt x="264" y="83"/>
                  </a:moveTo>
                  <a:cubicBezTo>
                    <a:pt x="264" y="83"/>
                    <a:pt x="264" y="84"/>
                    <a:pt x="263" y="85"/>
                  </a:cubicBezTo>
                  <a:cubicBezTo>
                    <a:pt x="262" y="83"/>
                    <a:pt x="262" y="85"/>
                    <a:pt x="261" y="84"/>
                  </a:cubicBezTo>
                  <a:cubicBezTo>
                    <a:pt x="261" y="83"/>
                    <a:pt x="261" y="83"/>
                    <a:pt x="261" y="83"/>
                  </a:cubicBezTo>
                  <a:cubicBezTo>
                    <a:pt x="262" y="84"/>
                    <a:pt x="263" y="83"/>
                    <a:pt x="264" y="83"/>
                  </a:cubicBezTo>
                  <a:moveTo>
                    <a:pt x="288" y="106"/>
                  </a:moveTo>
                  <a:cubicBezTo>
                    <a:pt x="286" y="106"/>
                    <a:pt x="283" y="109"/>
                    <a:pt x="283" y="106"/>
                  </a:cubicBezTo>
                  <a:cubicBezTo>
                    <a:pt x="285" y="107"/>
                    <a:pt x="286" y="104"/>
                    <a:pt x="288" y="106"/>
                  </a:cubicBezTo>
                  <a:moveTo>
                    <a:pt x="296" y="111"/>
                  </a:moveTo>
                  <a:cubicBezTo>
                    <a:pt x="296" y="111"/>
                    <a:pt x="295" y="112"/>
                    <a:pt x="294" y="111"/>
                  </a:cubicBezTo>
                  <a:cubicBezTo>
                    <a:pt x="294" y="110"/>
                    <a:pt x="295" y="110"/>
                    <a:pt x="296" y="111"/>
                  </a:cubicBezTo>
                  <a:moveTo>
                    <a:pt x="296" y="107"/>
                  </a:moveTo>
                  <a:cubicBezTo>
                    <a:pt x="295" y="106"/>
                    <a:pt x="291" y="109"/>
                    <a:pt x="290" y="106"/>
                  </a:cubicBezTo>
                  <a:cubicBezTo>
                    <a:pt x="292" y="107"/>
                    <a:pt x="295" y="105"/>
                    <a:pt x="296" y="107"/>
                  </a:cubicBezTo>
                  <a:moveTo>
                    <a:pt x="307" y="115"/>
                  </a:moveTo>
                  <a:cubicBezTo>
                    <a:pt x="306" y="116"/>
                    <a:pt x="305" y="116"/>
                    <a:pt x="304" y="116"/>
                  </a:cubicBezTo>
                  <a:cubicBezTo>
                    <a:pt x="304" y="115"/>
                    <a:pt x="306" y="114"/>
                    <a:pt x="307" y="115"/>
                  </a:cubicBezTo>
                  <a:moveTo>
                    <a:pt x="304" y="110"/>
                  </a:moveTo>
                  <a:cubicBezTo>
                    <a:pt x="306" y="113"/>
                    <a:pt x="307" y="110"/>
                    <a:pt x="309" y="111"/>
                  </a:cubicBezTo>
                  <a:cubicBezTo>
                    <a:pt x="308" y="113"/>
                    <a:pt x="305" y="112"/>
                    <a:pt x="303" y="112"/>
                  </a:cubicBezTo>
                  <a:cubicBezTo>
                    <a:pt x="304" y="111"/>
                    <a:pt x="303" y="111"/>
                    <a:pt x="304" y="110"/>
                  </a:cubicBezTo>
                  <a:moveTo>
                    <a:pt x="305" y="108"/>
                  </a:moveTo>
                  <a:cubicBezTo>
                    <a:pt x="306" y="110"/>
                    <a:pt x="306" y="106"/>
                    <a:pt x="308" y="107"/>
                  </a:cubicBezTo>
                  <a:cubicBezTo>
                    <a:pt x="307" y="108"/>
                    <a:pt x="308" y="108"/>
                    <a:pt x="307" y="110"/>
                  </a:cubicBezTo>
                  <a:cubicBezTo>
                    <a:pt x="306" y="110"/>
                    <a:pt x="304" y="110"/>
                    <a:pt x="305" y="108"/>
                  </a:cubicBezTo>
                  <a:moveTo>
                    <a:pt x="314" y="109"/>
                  </a:moveTo>
                  <a:cubicBezTo>
                    <a:pt x="313" y="110"/>
                    <a:pt x="313" y="110"/>
                    <a:pt x="312" y="110"/>
                  </a:cubicBezTo>
                  <a:cubicBezTo>
                    <a:pt x="312" y="108"/>
                    <a:pt x="313" y="107"/>
                    <a:pt x="314" y="109"/>
                  </a:cubicBezTo>
                  <a:moveTo>
                    <a:pt x="294" y="84"/>
                  </a:moveTo>
                  <a:cubicBezTo>
                    <a:pt x="293" y="86"/>
                    <a:pt x="292" y="85"/>
                    <a:pt x="291" y="85"/>
                  </a:cubicBezTo>
                  <a:cubicBezTo>
                    <a:pt x="292" y="85"/>
                    <a:pt x="293" y="84"/>
                    <a:pt x="294" y="84"/>
                  </a:cubicBezTo>
                  <a:moveTo>
                    <a:pt x="293" y="83"/>
                  </a:moveTo>
                  <a:cubicBezTo>
                    <a:pt x="293" y="84"/>
                    <a:pt x="291" y="84"/>
                    <a:pt x="291" y="82"/>
                  </a:cubicBezTo>
                  <a:cubicBezTo>
                    <a:pt x="292" y="83"/>
                    <a:pt x="292" y="81"/>
                    <a:pt x="293" y="83"/>
                  </a:cubicBezTo>
                  <a:moveTo>
                    <a:pt x="297" y="86"/>
                  </a:moveTo>
                  <a:cubicBezTo>
                    <a:pt x="297" y="87"/>
                    <a:pt x="298" y="88"/>
                    <a:pt x="298" y="88"/>
                  </a:cubicBezTo>
                  <a:cubicBezTo>
                    <a:pt x="298" y="90"/>
                    <a:pt x="297" y="90"/>
                    <a:pt x="296" y="89"/>
                  </a:cubicBezTo>
                  <a:cubicBezTo>
                    <a:pt x="297" y="88"/>
                    <a:pt x="296" y="86"/>
                    <a:pt x="297" y="86"/>
                  </a:cubicBezTo>
                  <a:moveTo>
                    <a:pt x="297" y="79"/>
                  </a:moveTo>
                  <a:cubicBezTo>
                    <a:pt x="297" y="80"/>
                    <a:pt x="296" y="81"/>
                    <a:pt x="296" y="82"/>
                  </a:cubicBezTo>
                  <a:cubicBezTo>
                    <a:pt x="297" y="82"/>
                    <a:pt x="297" y="83"/>
                    <a:pt x="298" y="83"/>
                  </a:cubicBezTo>
                  <a:cubicBezTo>
                    <a:pt x="297" y="84"/>
                    <a:pt x="296" y="87"/>
                    <a:pt x="294" y="85"/>
                  </a:cubicBezTo>
                  <a:cubicBezTo>
                    <a:pt x="296" y="84"/>
                    <a:pt x="294" y="78"/>
                    <a:pt x="297" y="79"/>
                  </a:cubicBezTo>
                  <a:moveTo>
                    <a:pt x="325" y="114"/>
                  </a:moveTo>
                  <a:cubicBezTo>
                    <a:pt x="324" y="115"/>
                    <a:pt x="323" y="115"/>
                    <a:pt x="323" y="113"/>
                  </a:cubicBezTo>
                  <a:cubicBezTo>
                    <a:pt x="324" y="114"/>
                    <a:pt x="324" y="112"/>
                    <a:pt x="325" y="114"/>
                  </a:cubicBezTo>
                  <a:moveTo>
                    <a:pt x="301" y="84"/>
                  </a:moveTo>
                  <a:cubicBezTo>
                    <a:pt x="301" y="85"/>
                    <a:pt x="300" y="86"/>
                    <a:pt x="299" y="85"/>
                  </a:cubicBezTo>
                  <a:cubicBezTo>
                    <a:pt x="300" y="84"/>
                    <a:pt x="300" y="83"/>
                    <a:pt x="301" y="84"/>
                  </a:cubicBezTo>
                  <a:moveTo>
                    <a:pt x="321" y="106"/>
                  </a:moveTo>
                  <a:cubicBezTo>
                    <a:pt x="322" y="106"/>
                    <a:pt x="325" y="105"/>
                    <a:pt x="325" y="107"/>
                  </a:cubicBezTo>
                  <a:cubicBezTo>
                    <a:pt x="326" y="106"/>
                    <a:pt x="328" y="108"/>
                    <a:pt x="328" y="105"/>
                  </a:cubicBezTo>
                  <a:cubicBezTo>
                    <a:pt x="329" y="107"/>
                    <a:pt x="329" y="107"/>
                    <a:pt x="329" y="107"/>
                  </a:cubicBezTo>
                  <a:cubicBezTo>
                    <a:pt x="329" y="108"/>
                    <a:pt x="328" y="107"/>
                    <a:pt x="328" y="108"/>
                  </a:cubicBezTo>
                  <a:cubicBezTo>
                    <a:pt x="326" y="108"/>
                    <a:pt x="325" y="108"/>
                    <a:pt x="325" y="110"/>
                  </a:cubicBezTo>
                  <a:cubicBezTo>
                    <a:pt x="324" y="109"/>
                    <a:pt x="325" y="109"/>
                    <a:pt x="325" y="108"/>
                  </a:cubicBezTo>
                  <a:cubicBezTo>
                    <a:pt x="323" y="110"/>
                    <a:pt x="323" y="110"/>
                    <a:pt x="323" y="110"/>
                  </a:cubicBezTo>
                  <a:cubicBezTo>
                    <a:pt x="322" y="108"/>
                    <a:pt x="323" y="107"/>
                    <a:pt x="321" y="106"/>
                  </a:cubicBezTo>
                  <a:moveTo>
                    <a:pt x="331" y="108"/>
                  </a:moveTo>
                  <a:cubicBezTo>
                    <a:pt x="333" y="110"/>
                    <a:pt x="329" y="111"/>
                    <a:pt x="328" y="110"/>
                  </a:cubicBezTo>
                  <a:cubicBezTo>
                    <a:pt x="329" y="109"/>
                    <a:pt x="328" y="109"/>
                    <a:pt x="328" y="108"/>
                  </a:cubicBezTo>
                  <a:cubicBezTo>
                    <a:pt x="330" y="108"/>
                    <a:pt x="330" y="111"/>
                    <a:pt x="331" y="108"/>
                  </a:cubicBezTo>
                  <a:moveTo>
                    <a:pt x="334" y="105"/>
                  </a:moveTo>
                  <a:cubicBezTo>
                    <a:pt x="335" y="106"/>
                    <a:pt x="334" y="108"/>
                    <a:pt x="333" y="109"/>
                  </a:cubicBezTo>
                  <a:cubicBezTo>
                    <a:pt x="333" y="109"/>
                    <a:pt x="332" y="110"/>
                    <a:pt x="332" y="109"/>
                  </a:cubicBezTo>
                  <a:cubicBezTo>
                    <a:pt x="333" y="106"/>
                    <a:pt x="333" y="108"/>
                    <a:pt x="334" y="105"/>
                  </a:cubicBezTo>
                  <a:moveTo>
                    <a:pt x="341" y="113"/>
                  </a:moveTo>
                  <a:cubicBezTo>
                    <a:pt x="341" y="113"/>
                    <a:pt x="340" y="114"/>
                    <a:pt x="339" y="113"/>
                  </a:cubicBezTo>
                  <a:cubicBezTo>
                    <a:pt x="340" y="112"/>
                    <a:pt x="340" y="112"/>
                    <a:pt x="341" y="113"/>
                  </a:cubicBezTo>
                  <a:moveTo>
                    <a:pt x="429" y="187"/>
                  </a:moveTo>
                  <a:cubicBezTo>
                    <a:pt x="430" y="186"/>
                    <a:pt x="432" y="185"/>
                    <a:pt x="432" y="187"/>
                  </a:cubicBezTo>
                  <a:cubicBezTo>
                    <a:pt x="431" y="186"/>
                    <a:pt x="430" y="187"/>
                    <a:pt x="430" y="188"/>
                  </a:cubicBezTo>
                  <a:cubicBezTo>
                    <a:pt x="430" y="188"/>
                    <a:pt x="429" y="187"/>
                    <a:pt x="429" y="187"/>
                  </a:cubicBezTo>
                  <a:moveTo>
                    <a:pt x="356" y="106"/>
                  </a:moveTo>
                  <a:cubicBezTo>
                    <a:pt x="358" y="108"/>
                    <a:pt x="354" y="111"/>
                    <a:pt x="353" y="108"/>
                  </a:cubicBezTo>
                  <a:cubicBezTo>
                    <a:pt x="355" y="109"/>
                    <a:pt x="354" y="106"/>
                    <a:pt x="356" y="106"/>
                  </a:cubicBezTo>
                  <a:moveTo>
                    <a:pt x="433" y="186"/>
                  </a:moveTo>
                  <a:cubicBezTo>
                    <a:pt x="435" y="185"/>
                    <a:pt x="438" y="183"/>
                    <a:pt x="439" y="186"/>
                  </a:cubicBezTo>
                  <a:cubicBezTo>
                    <a:pt x="436" y="185"/>
                    <a:pt x="438" y="188"/>
                    <a:pt x="437" y="189"/>
                  </a:cubicBezTo>
                  <a:cubicBezTo>
                    <a:pt x="436" y="187"/>
                    <a:pt x="436" y="186"/>
                    <a:pt x="436" y="185"/>
                  </a:cubicBezTo>
                  <a:cubicBezTo>
                    <a:pt x="435" y="187"/>
                    <a:pt x="434" y="187"/>
                    <a:pt x="433" y="186"/>
                  </a:cubicBezTo>
                  <a:moveTo>
                    <a:pt x="442" y="185"/>
                  </a:moveTo>
                  <a:cubicBezTo>
                    <a:pt x="441" y="184"/>
                    <a:pt x="441" y="185"/>
                    <a:pt x="440" y="185"/>
                  </a:cubicBezTo>
                  <a:cubicBezTo>
                    <a:pt x="439" y="183"/>
                    <a:pt x="443" y="183"/>
                    <a:pt x="442" y="185"/>
                  </a:cubicBezTo>
                  <a:moveTo>
                    <a:pt x="352" y="79"/>
                  </a:moveTo>
                  <a:cubicBezTo>
                    <a:pt x="352" y="80"/>
                    <a:pt x="351" y="80"/>
                    <a:pt x="350" y="79"/>
                  </a:cubicBezTo>
                  <a:cubicBezTo>
                    <a:pt x="350" y="77"/>
                    <a:pt x="351" y="78"/>
                    <a:pt x="352" y="79"/>
                  </a:cubicBezTo>
                  <a:moveTo>
                    <a:pt x="357" y="76"/>
                  </a:moveTo>
                  <a:cubicBezTo>
                    <a:pt x="358" y="74"/>
                    <a:pt x="358" y="76"/>
                    <a:pt x="359" y="76"/>
                  </a:cubicBezTo>
                  <a:cubicBezTo>
                    <a:pt x="358" y="74"/>
                    <a:pt x="360" y="73"/>
                    <a:pt x="360" y="72"/>
                  </a:cubicBezTo>
                  <a:cubicBezTo>
                    <a:pt x="362" y="73"/>
                    <a:pt x="359" y="75"/>
                    <a:pt x="360" y="76"/>
                  </a:cubicBezTo>
                  <a:cubicBezTo>
                    <a:pt x="360" y="76"/>
                    <a:pt x="360" y="75"/>
                    <a:pt x="361" y="75"/>
                  </a:cubicBezTo>
                  <a:cubicBezTo>
                    <a:pt x="361" y="75"/>
                    <a:pt x="363" y="76"/>
                    <a:pt x="363" y="77"/>
                  </a:cubicBezTo>
                  <a:cubicBezTo>
                    <a:pt x="361" y="76"/>
                    <a:pt x="356" y="82"/>
                    <a:pt x="357" y="77"/>
                  </a:cubicBezTo>
                  <a:cubicBezTo>
                    <a:pt x="356" y="77"/>
                    <a:pt x="353" y="79"/>
                    <a:pt x="353" y="77"/>
                  </a:cubicBezTo>
                  <a:cubicBezTo>
                    <a:pt x="353" y="75"/>
                    <a:pt x="356" y="75"/>
                    <a:pt x="357" y="76"/>
                  </a:cubicBezTo>
                  <a:moveTo>
                    <a:pt x="358" y="73"/>
                  </a:moveTo>
                  <a:cubicBezTo>
                    <a:pt x="357" y="74"/>
                    <a:pt x="356" y="74"/>
                    <a:pt x="354" y="74"/>
                  </a:cubicBezTo>
                  <a:cubicBezTo>
                    <a:pt x="356" y="73"/>
                    <a:pt x="357" y="72"/>
                    <a:pt x="358" y="73"/>
                  </a:cubicBezTo>
                  <a:moveTo>
                    <a:pt x="460" y="178"/>
                  </a:moveTo>
                  <a:cubicBezTo>
                    <a:pt x="461" y="179"/>
                    <a:pt x="463" y="175"/>
                    <a:pt x="464" y="178"/>
                  </a:cubicBezTo>
                  <a:cubicBezTo>
                    <a:pt x="463" y="178"/>
                    <a:pt x="460" y="180"/>
                    <a:pt x="460" y="178"/>
                  </a:cubicBezTo>
                  <a:moveTo>
                    <a:pt x="363" y="71"/>
                  </a:moveTo>
                  <a:cubicBezTo>
                    <a:pt x="364" y="72"/>
                    <a:pt x="365" y="72"/>
                    <a:pt x="364" y="73"/>
                  </a:cubicBezTo>
                  <a:cubicBezTo>
                    <a:pt x="363" y="72"/>
                    <a:pt x="362" y="72"/>
                    <a:pt x="362" y="74"/>
                  </a:cubicBezTo>
                  <a:cubicBezTo>
                    <a:pt x="361" y="72"/>
                    <a:pt x="362" y="72"/>
                    <a:pt x="363" y="71"/>
                  </a:cubicBezTo>
                  <a:moveTo>
                    <a:pt x="369" y="74"/>
                  </a:moveTo>
                  <a:cubicBezTo>
                    <a:pt x="370" y="76"/>
                    <a:pt x="370" y="74"/>
                    <a:pt x="371" y="75"/>
                  </a:cubicBezTo>
                  <a:cubicBezTo>
                    <a:pt x="370" y="76"/>
                    <a:pt x="368" y="76"/>
                    <a:pt x="369" y="74"/>
                  </a:cubicBezTo>
                  <a:moveTo>
                    <a:pt x="366" y="67"/>
                  </a:moveTo>
                  <a:cubicBezTo>
                    <a:pt x="367" y="68"/>
                    <a:pt x="367" y="68"/>
                    <a:pt x="367" y="69"/>
                  </a:cubicBezTo>
                  <a:cubicBezTo>
                    <a:pt x="366" y="69"/>
                    <a:pt x="366" y="68"/>
                    <a:pt x="366" y="69"/>
                  </a:cubicBezTo>
                  <a:cubicBezTo>
                    <a:pt x="365" y="69"/>
                    <a:pt x="365" y="69"/>
                    <a:pt x="365" y="69"/>
                  </a:cubicBezTo>
                  <a:lnTo>
                    <a:pt x="366" y="67"/>
                  </a:lnTo>
                  <a:close/>
                  <a:moveTo>
                    <a:pt x="473" y="176"/>
                  </a:moveTo>
                  <a:cubicBezTo>
                    <a:pt x="473" y="177"/>
                    <a:pt x="473" y="177"/>
                    <a:pt x="473" y="178"/>
                  </a:cubicBezTo>
                  <a:cubicBezTo>
                    <a:pt x="472" y="176"/>
                    <a:pt x="471" y="177"/>
                    <a:pt x="471" y="177"/>
                  </a:cubicBezTo>
                  <a:cubicBezTo>
                    <a:pt x="471" y="176"/>
                    <a:pt x="472" y="175"/>
                    <a:pt x="473" y="176"/>
                  </a:cubicBezTo>
                  <a:moveTo>
                    <a:pt x="379" y="73"/>
                  </a:moveTo>
                  <a:cubicBezTo>
                    <a:pt x="379" y="74"/>
                    <a:pt x="380" y="74"/>
                    <a:pt x="380" y="74"/>
                  </a:cubicBezTo>
                  <a:cubicBezTo>
                    <a:pt x="381" y="73"/>
                    <a:pt x="380" y="73"/>
                    <a:pt x="380" y="72"/>
                  </a:cubicBezTo>
                  <a:cubicBezTo>
                    <a:pt x="382" y="72"/>
                    <a:pt x="382" y="74"/>
                    <a:pt x="381" y="75"/>
                  </a:cubicBezTo>
                  <a:cubicBezTo>
                    <a:pt x="380" y="75"/>
                    <a:pt x="379" y="76"/>
                    <a:pt x="377" y="75"/>
                  </a:cubicBezTo>
                  <a:cubicBezTo>
                    <a:pt x="378" y="74"/>
                    <a:pt x="378" y="73"/>
                    <a:pt x="379" y="73"/>
                  </a:cubicBezTo>
                  <a:moveTo>
                    <a:pt x="479" y="178"/>
                  </a:moveTo>
                  <a:cubicBezTo>
                    <a:pt x="477" y="177"/>
                    <a:pt x="477" y="177"/>
                    <a:pt x="477" y="177"/>
                  </a:cubicBezTo>
                  <a:cubicBezTo>
                    <a:pt x="478" y="176"/>
                    <a:pt x="480" y="177"/>
                    <a:pt x="479" y="178"/>
                  </a:cubicBezTo>
                  <a:moveTo>
                    <a:pt x="386" y="74"/>
                  </a:moveTo>
                  <a:cubicBezTo>
                    <a:pt x="387" y="73"/>
                    <a:pt x="388" y="73"/>
                    <a:pt x="389" y="74"/>
                  </a:cubicBezTo>
                  <a:cubicBezTo>
                    <a:pt x="388" y="75"/>
                    <a:pt x="387" y="75"/>
                    <a:pt x="386" y="75"/>
                  </a:cubicBezTo>
                  <a:cubicBezTo>
                    <a:pt x="386" y="74"/>
                    <a:pt x="386" y="74"/>
                    <a:pt x="386" y="74"/>
                  </a:cubicBezTo>
                  <a:moveTo>
                    <a:pt x="490" y="172"/>
                  </a:moveTo>
                  <a:cubicBezTo>
                    <a:pt x="491" y="173"/>
                    <a:pt x="492" y="172"/>
                    <a:pt x="492" y="173"/>
                  </a:cubicBezTo>
                  <a:cubicBezTo>
                    <a:pt x="492" y="173"/>
                    <a:pt x="493" y="175"/>
                    <a:pt x="492" y="175"/>
                  </a:cubicBezTo>
                  <a:cubicBezTo>
                    <a:pt x="492" y="174"/>
                    <a:pt x="492" y="173"/>
                    <a:pt x="491" y="174"/>
                  </a:cubicBezTo>
                  <a:cubicBezTo>
                    <a:pt x="491" y="174"/>
                    <a:pt x="491" y="175"/>
                    <a:pt x="491" y="176"/>
                  </a:cubicBezTo>
                  <a:cubicBezTo>
                    <a:pt x="490" y="175"/>
                    <a:pt x="490" y="176"/>
                    <a:pt x="489" y="175"/>
                  </a:cubicBezTo>
                  <a:cubicBezTo>
                    <a:pt x="491" y="174"/>
                    <a:pt x="489" y="173"/>
                    <a:pt x="490" y="172"/>
                  </a:cubicBezTo>
                  <a:moveTo>
                    <a:pt x="394" y="70"/>
                  </a:moveTo>
                  <a:cubicBezTo>
                    <a:pt x="395" y="70"/>
                    <a:pt x="398" y="69"/>
                    <a:pt x="398" y="71"/>
                  </a:cubicBezTo>
                  <a:cubicBezTo>
                    <a:pt x="397" y="70"/>
                    <a:pt x="397" y="71"/>
                    <a:pt x="396" y="71"/>
                  </a:cubicBezTo>
                  <a:cubicBezTo>
                    <a:pt x="396" y="72"/>
                    <a:pt x="397" y="71"/>
                    <a:pt x="397" y="72"/>
                  </a:cubicBezTo>
                  <a:cubicBezTo>
                    <a:pt x="397" y="73"/>
                    <a:pt x="395" y="73"/>
                    <a:pt x="396" y="74"/>
                  </a:cubicBezTo>
                  <a:cubicBezTo>
                    <a:pt x="395" y="73"/>
                    <a:pt x="394" y="71"/>
                    <a:pt x="394" y="70"/>
                  </a:cubicBezTo>
                  <a:moveTo>
                    <a:pt x="496" y="172"/>
                  </a:moveTo>
                  <a:cubicBezTo>
                    <a:pt x="496" y="173"/>
                    <a:pt x="496" y="173"/>
                    <a:pt x="495" y="174"/>
                  </a:cubicBezTo>
                  <a:cubicBezTo>
                    <a:pt x="495" y="173"/>
                    <a:pt x="495" y="171"/>
                    <a:pt x="496" y="172"/>
                  </a:cubicBezTo>
                  <a:moveTo>
                    <a:pt x="400" y="71"/>
                  </a:moveTo>
                  <a:cubicBezTo>
                    <a:pt x="402" y="72"/>
                    <a:pt x="402" y="74"/>
                    <a:pt x="401" y="75"/>
                  </a:cubicBezTo>
                  <a:cubicBezTo>
                    <a:pt x="401" y="75"/>
                    <a:pt x="400" y="75"/>
                    <a:pt x="400" y="75"/>
                  </a:cubicBezTo>
                  <a:cubicBezTo>
                    <a:pt x="401" y="74"/>
                    <a:pt x="399" y="72"/>
                    <a:pt x="400" y="71"/>
                  </a:cubicBezTo>
                  <a:moveTo>
                    <a:pt x="499" y="173"/>
                  </a:moveTo>
                  <a:cubicBezTo>
                    <a:pt x="498" y="174"/>
                    <a:pt x="498" y="175"/>
                    <a:pt x="497" y="174"/>
                  </a:cubicBezTo>
                  <a:cubicBezTo>
                    <a:pt x="497" y="173"/>
                    <a:pt x="498" y="172"/>
                    <a:pt x="499" y="173"/>
                  </a:cubicBezTo>
                  <a:moveTo>
                    <a:pt x="404" y="70"/>
                  </a:moveTo>
                  <a:cubicBezTo>
                    <a:pt x="402" y="70"/>
                    <a:pt x="401" y="71"/>
                    <a:pt x="399" y="70"/>
                  </a:cubicBezTo>
                  <a:cubicBezTo>
                    <a:pt x="401" y="70"/>
                    <a:pt x="401" y="69"/>
                    <a:pt x="402" y="69"/>
                  </a:cubicBezTo>
                  <a:cubicBezTo>
                    <a:pt x="402" y="69"/>
                    <a:pt x="402" y="70"/>
                    <a:pt x="402" y="70"/>
                  </a:cubicBezTo>
                  <a:cubicBezTo>
                    <a:pt x="403" y="69"/>
                    <a:pt x="403" y="69"/>
                    <a:pt x="404" y="70"/>
                  </a:cubicBezTo>
                  <a:moveTo>
                    <a:pt x="406" y="71"/>
                  </a:moveTo>
                  <a:cubicBezTo>
                    <a:pt x="406" y="72"/>
                    <a:pt x="406" y="72"/>
                    <a:pt x="406" y="73"/>
                  </a:cubicBezTo>
                  <a:cubicBezTo>
                    <a:pt x="405" y="74"/>
                    <a:pt x="403" y="74"/>
                    <a:pt x="402" y="73"/>
                  </a:cubicBezTo>
                  <a:cubicBezTo>
                    <a:pt x="402" y="72"/>
                    <a:pt x="402" y="72"/>
                    <a:pt x="402" y="71"/>
                  </a:cubicBezTo>
                  <a:cubicBezTo>
                    <a:pt x="404" y="71"/>
                    <a:pt x="405" y="70"/>
                    <a:pt x="406" y="71"/>
                  </a:cubicBezTo>
                  <a:moveTo>
                    <a:pt x="505" y="170"/>
                  </a:moveTo>
                  <a:cubicBezTo>
                    <a:pt x="505" y="172"/>
                    <a:pt x="504" y="173"/>
                    <a:pt x="504" y="174"/>
                  </a:cubicBezTo>
                  <a:cubicBezTo>
                    <a:pt x="503" y="173"/>
                    <a:pt x="503" y="174"/>
                    <a:pt x="502" y="173"/>
                  </a:cubicBezTo>
                  <a:cubicBezTo>
                    <a:pt x="503" y="171"/>
                    <a:pt x="501" y="172"/>
                    <a:pt x="502" y="171"/>
                  </a:cubicBezTo>
                  <a:cubicBezTo>
                    <a:pt x="503" y="172"/>
                    <a:pt x="504" y="170"/>
                    <a:pt x="505" y="170"/>
                  </a:cubicBezTo>
                  <a:moveTo>
                    <a:pt x="407" y="67"/>
                  </a:moveTo>
                  <a:cubicBezTo>
                    <a:pt x="408" y="68"/>
                    <a:pt x="408" y="68"/>
                    <a:pt x="408" y="69"/>
                  </a:cubicBezTo>
                  <a:cubicBezTo>
                    <a:pt x="409" y="68"/>
                    <a:pt x="409" y="68"/>
                    <a:pt x="409" y="68"/>
                  </a:cubicBezTo>
                  <a:cubicBezTo>
                    <a:pt x="410" y="68"/>
                    <a:pt x="409" y="69"/>
                    <a:pt x="409" y="70"/>
                  </a:cubicBezTo>
                  <a:cubicBezTo>
                    <a:pt x="408" y="70"/>
                    <a:pt x="408" y="69"/>
                    <a:pt x="407" y="69"/>
                  </a:cubicBezTo>
                  <a:cubicBezTo>
                    <a:pt x="408" y="70"/>
                    <a:pt x="407" y="70"/>
                    <a:pt x="407" y="71"/>
                  </a:cubicBezTo>
                  <a:cubicBezTo>
                    <a:pt x="406" y="70"/>
                    <a:pt x="406" y="70"/>
                    <a:pt x="406" y="70"/>
                  </a:cubicBezTo>
                  <a:cubicBezTo>
                    <a:pt x="407" y="68"/>
                    <a:pt x="407" y="69"/>
                    <a:pt x="407" y="67"/>
                  </a:cubicBezTo>
                  <a:moveTo>
                    <a:pt x="412" y="72"/>
                  </a:moveTo>
                  <a:cubicBezTo>
                    <a:pt x="413" y="71"/>
                    <a:pt x="414" y="71"/>
                    <a:pt x="415" y="71"/>
                  </a:cubicBezTo>
                  <a:cubicBezTo>
                    <a:pt x="414" y="73"/>
                    <a:pt x="412" y="74"/>
                    <a:pt x="412" y="72"/>
                  </a:cubicBezTo>
                  <a:moveTo>
                    <a:pt x="418" y="68"/>
                  </a:moveTo>
                  <a:cubicBezTo>
                    <a:pt x="418" y="68"/>
                    <a:pt x="419" y="67"/>
                    <a:pt x="420" y="68"/>
                  </a:cubicBezTo>
                  <a:cubicBezTo>
                    <a:pt x="420" y="69"/>
                    <a:pt x="419" y="68"/>
                    <a:pt x="418" y="69"/>
                  </a:cubicBezTo>
                  <a:cubicBezTo>
                    <a:pt x="418" y="69"/>
                    <a:pt x="419" y="69"/>
                    <a:pt x="418" y="70"/>
                  </a:cubicBezTo>
                  <a:cubicBezTo>
                    <a:pt x="418" y="69"/>
                    <a:pt x="418" y="69"/>
                    <a:pt x="418" y="68"/>
                  </a:cubicBezTo>
                  <a:moveTo>
                    <a:pt x="424" y="70"/>
                  </a:moveTo>
                  <a:cubicBezTo>
                    <a:pt x="423" y="70"/>
                    <a:pt x="422" y="71"/>
                    <a:pt x="421" y="70"/>
                  </a:cubicBezTo>
                  <a:cubicBezTo>
                    <a:pt x="422" y="69"/>
                    <a:pt x="424" y="69"/>
                    <a:pt x="424" y="70"/>
                  </a:cubicBezTo>
                  <a:moveTo>
                    <a:pt x="424" y="71"/>
                  </a:moveTo>
                  <a:cubicBezTo>
                    <a:pt x="424" y="71"/>
                    <a:pt x="424" y="71"/>
                    <a:pt x="425" y="71"/>
                  </a:cubicBezTo>
                  <a:cubicBezTo>
                    <a:pt x="425" y="71"/>
                    <a:pt x="426" y="72"/>
                    <a:pt x="425" y="73"/>
                  </a:cubicBezTo>
                  <a:cubicBezTo>
                    <a:pt x="425" y="72"/>
                    <a:pt x="424" y="73"/>
                    <a:pt x="424" y="72"/>
                  </a:cubicBezTo>
                  <a:cubicBezTo>
                    <a:pt x="424" y="72"/>
                    <a:pt x="424" y="71"/>
                    <a:pt x="424" y="71"/>
                  </a:cubicBezTo>
                  <a:moveTo>
                    <a:pt x="430" y="71"/>
                  </a:moveTo>
                  <a:cubicBezTo>
                    <a:pt x="429" y="73"/>
                    <a:pt x="427" y="72"/>
                    <a:pt x="426" y="72"/>
                  </a:cubicBezTo>
                  <a:cubicBezTo>
                    <a:pt x="427" y="70"/>
                    <a:pt x="429" y="72"/>
                    <a:pt x="430" y="71"/>
                  </a:cubicBezTo>
                  <a:moveTo>
                    <a:pt x="431" y="67"/>
                  </a:moveTo>
                  <a:cubicBezTo>
                    <a:pt x="430" y="69"/>
                    <a:pt x="429" y="69"/>
                    <a:pt x="427" y="69"/>
                  </a:cubicBezTo>
                  <a:cubicBezTo>
                    <a:pt x="428" y="67"/>
                    <a:pt x="429" y="66"/>
                    <a:pt x="431" y="67"/>
                  </a:cubicBezTo>
                  <a:moveTo>
                    <a:pt x="438" y="71"/>
                  </a:moveTo>
                  <a:cubicBezTo>
                    <a:pt x="438" y="71"/>
                    <a:pt x="438" y="72"/>
                    <a:pt x="439" y="72"/>
                  </a:cubicBezTo>
                  <a:cubicBezTo>
                    <a:pt x="438" y="74"/>
                    <a:pt x="437" y="75"/>
                    <a:pt x="436" y="73"/>
                  </a:cubicBezTo>
                  <a:cubicBezTo>
                    <a:pt x="437" y="73"/>
                    <a:pt x="438" y="72"/>
                    <a:pt x="438" y="71"/>
                  </a:cubicBezTo>
                  <a:moveTo>
                    <a:pt x="454" y="65"/>
                  </a:moveTo>
                  <a:cubicBezTo>
                    <a:pt x="454" y="66"/>
                    <a:pt x="455" y="65"/>
                    <a:pt x="455" y="66"/>
                  </a:cubicBezTo>
                  <a:cubicBezTo>
                    <a:pt x="455" y="67"/>
                    <a:pt x="453" y="66"/>
                    <a:pt x="453" y="65"/>
                  </a:cubicBezTo>
                  <a:cubicBezTo>
                    <a:pt x="454" y="65"/>
                    <a:pt x="454" y="64"/>
                    <a:pt x="454" y="65"/>
                  </a:cubicBezTo>
                  <a:moveTo>
                    <a:pt x="569" y="52"/>
                  </a:moveTo>
                  <a:cubicBezTo>
                    <a:pt x="570" y="52"/>
                    <a:pt x="571" y="52"/>
                    <a:pt x="572" y="53"/>
                  </a:cubicBezTo>
                  <a:cubicBezTo>
                    <a:pt x="571" y="55"/>
                    <a:pt x="569" y="55"/>
                    <a:pt x="568" y="55"/>
                  </a:cubicBezTo>
                  <a:cubicBezTo>
                    <a:pt x="567" y="54"/>
                    <a:pt x="567" y="54"/>
                    <a:pt x="567" y="54"/>
                  </a:cubicBezTo>
                  <a:cubicBezTo>
                    <a:pt x="569" y="54"/>
                    <a:pt x="569" y="54"/>
                    <a:pt x="569" y="52"/>
                  </a:cubicBezTo>
                  <a:moveTo>
                    <a:pt x="579" y="53"/>
                  </a:moveTo>
                  <a:cubicBezTo>
                    <a:pt x="577" y="52"/>
                    <a:pt x="576" y="55"/>
                    <a:pt x="576" y="52"/>
                  </a:cubicBezTo>
                  <a:cubicBezTo>
                    <a:pt x="577" y="52"/>
                    <a:pt x="579" y="51"/>
                    <a:pt x="579" y="53"/>
                  </a:cubicBezTo>
                  <a:moveTo>
                    <a:pt x="694" y="147"/>
                  </a:moveTo>
                  <a:cubicBezTo>
                    <a:pt x="691" y="149"/>
                    <a:pt x="697" y="148"/>
                    <a:pt x="694" y="151"/>
                  </a:cubicBezTo>
                  <a:cubicBezTo>
                    <a:pt x="693" y="150"/>
                    <a:pt x="693" y="149"/>
                    <a:pt x="692" y="149"/>
                  </a:cubicBezTo>
                  <a:cubicBezTo>
                    <a:pt x="692" y="148"/>
                    <a:pt x="693" y="146"/>
                    <a:pt x="694" y="147"/>
                  </a:cubicBezTo>
                  <a:moveTo>
                    <a:pt x="691" y="151"/>
                  </a:moveTo>
                  <a:cubicBezTo>
                    <a:pt x="691" y="151"/>
                    <a:pt x="690" y="150"/>
                    <a:pt x="690" y="150"/>
                  </a:cubicBezTo>
                  <a:cubicBezTo>
                    <a:pt x="690" y="151"/>
                    <a:pt x="690" y="154"/>
                    <a:pt x="689" y="153"/>
                  </a:cubicBezTo>
                  <a:cubicBezTo>
                    <a:pt x="689" y="152"/>
                    <a:pt x="690" y="152"/>
                    <a:pt x="689" y="151"/>
                  </a:cubicBezTo>
                  <a:cubicBezTo>
                    <a:pt x="690" y="150"/>
                    <a:pt x="690" y="148"/>
                    <a:pt x="691" y="147"/>
                  </a:cubicBezTo>
                  <a:cubicBezTo>
                    <a:pt x="692" y="149"/>
                    <a:pt x="692" y="150"/>
                    <a:pt x="691" y="151"/>
                  </a:cubicBezTo>
                  <a:moveTo>
                    <a:pt x="606" y="49"/>
                  </a:moveTo>
                  <a:cubicBezTo>
                    <a:pt x="607" y="48"/>
                    <a:pt x="608" y="48"/>
                    <a:pt x="609" y="48"/>
                  </a:cubicBezTo>
                  <a:cubicBezTo>
                    <a:pt x="609" y="49"/>
                    <a:pt x="608" y="49"/>
                    <a:pt x="607" y="51"/>
                  </a:cubicBezTo>
                  <a:cubicBezTo>
                    <a:pt x="606" y="50"/>
                    <a:pt x="607" y="49"/>
                    <a:pt x="606" y="49"/>
                  </a:cubicBezTo>
                  <a:moveTo>
                    <a:pt x="698" y="147"/>
                  </a:moveTo>
                  <a:cubicBezTo>
                    <a:pt x="699" y="148"/>
                    <a:pt x="698" y="149"/>
                    <a:pt x="699" y="150"/>
                  </a:cubicBezTo>
                  <a:cubicBezTo>
                    <a:pt x="698" y="149"/>
                    <a:pt x="697" y="151"/>
                    <a:pt x="696" y="150"/>
                  </a:cubicBezTo>
                  <a:cubicBezTo>
                    <a:pt x="697" y="148"/>
                    <a:pt x="697" y="148"/>
                    <a:pt x="698" y="147"/>
                  </a:cubicBezTo>
                  <a:moveTo>
                    <a:pt x="612" y="50"/>
                  </a:moveTo>
                  <a:cubicBezTo>
                    <a:pt x="611" y="49"/>
                    <a:pt x="611" y="51"/>
                    <a:pt x="610" y="50"/>
                  </a:cubicBezTo>
                  <a:cubicBezTo>
                    <a:pt x="610" y="50"/>
                    <a:pt x="612" y="47"/>
                    <a:pt x="612" y="50"/>
                  </a:cubicBezTo>
                  <a:moveTo>
                    <a:pt x="699" y="147"/>
                  </a:moveTo>
                  <a:cubicBezTo>
                    <a:pt x="699" y="146"/>
                    <a:pt x="700" y="146"/>
                    <a:pt x="701" y="147"/>
                  </a:cubicBezTo>
                  <a:cubicBezTo>
                    <a:pt x="700" y="148"/>
                    <a:pt x="700" y="148"/>
                    <a:pt x="699" y="148"/>
                  </a:cubicBezTo>
                  <a:cubicBezTo>
                    <a:pt x="700" y="148"/>
                    <a:pt x="699" y="147"/>
                    <a:pt x="699" y="147"/>
                  </a:cubicBezTo>
                  <a:moveTo>
                    <a:pt x="694" y="37"/>
                  </a:moveTo>
                  <a:cubicBezTo>
                    <a:pt x="692" y="36"/>
                    <a:pt x="692" y="38"/>
                    <a:pt x="691" y="37"/>
                  </a:cubicBezTo>
                  <a:cubicBezTo>
                    <a:pt x="691" y="35"/>
                    <a:pt x="694" y="35"/>
                    <a:pt x="694" y="37"/>
                  </a:cubicBezTo>
                  <a:moveTo>
                    <a:pt x="698" y="36"/>
                  </a:moveTo>
                  <a:cubicBezTo>
                    <a:pt x="697" y="36"/>
                    <a:pt x="695" y="37"/>
                    <a:pt x="694" y="36"/>
                  </a:cubicBezTo>
                  <a:cubicBezTo>
                    <a:pt x="695" y="34"/>
                    <a:pt x="696" y="34"/>
                    <a:pt x="698" y="36"/>
                  </a:cubicBezTo>
                  <a:moveTo>
                    <a:pt x="700" y="34"/>
                  </a:moveTo>
                  <a:cubicBezTo>
                    <a:pt x="699" y="36"/>
                    <a:pt x="699" y="36"/>
                    <a:pt x="699" y="36"/>
                  </a:cubicBezTo>
                  <a:cubicBezTo>
                    <a:pt x="698" y="35"/>
                    <a:pt x="698" y="35"/>
                    <a:pt x="698" y="35"/>
                  </a:cubicBezTo>
                  <a:cubicBezTo>
                    <a:pt x="698" y="33"/>
                    <a:pt x="699" y="34"/>
                    <a:pt x="700" y="34"/>
                  </a:cubicBezTo>
                  <a:moveTo>
                    <a:pt x="792" y="83"/>
                  </a:moveTo>
                  <a:cubicBezTo>
                    <a:pt x="793" y="84"/>
                    <a:pt x="793" y="85"/>
                    <a:pt x="792" y="86"/>
                  </a:cubicBezTo>
                  <a:cubicBezTo>
                    <a:pt x="791" y="87"/>
                    <a:pt x="789" y="87"/>
                    <a:pt x="787" y="89"/>
                  </a:cubicBezTo>
                  <a:cubicBezTo>
                    <a:pt x="786" y="89"/>
                    <a:pt x="786" y="88"/>
                    <a:pt x="786" y="88"/>
                  </a:cubicBezTo>
                  <a:cubicBezTo>
                    <a:pt x="787" y="86"/>
                    <a:pt x="790" y="84"/>
                    <a:pt x="792" y="83"/>
                  </a:cubicBezTo>
                  <a:moveTo>
                    <a:pt x="800" y="82"/>
                  </a:moveTo>
                  <a:cubicBezTo>
                    <a:pt x="800" y="83"/>
                    <a:pt x="801" y="83"/>
                    <a:pt x="800" y="84"/>
                  </a:cubicBezTo>
                  <a:cubicBezTo>
                    <a:pt x="799" y="85"/>
                    <a:pt x="797" y="86"/>
                    <a:pt x="795" y="86"/>
                  </a:cubicBezTo>
                  <a:cubicBezTo>
                    <a:pt x="797" y="84"/>
                    <a:pt x="798" y="84"/>
                    <a:pt x="800" y="82"/>
                  </a:cubicBezTo>
                  <a:moveTo>
                    <a:pt x="749" y="25"/>
                  </a:moveTo>
                  <a:cubicBezTo>
                    <a:pt x="749" y="26"/>
                    <a:pt x="747" y="28"/>
                    <a:pt x="746" y="27"/>
                  </a:cubicBezTo>
                  <a:cubicBezTo>
                    <a:pt x="747" y="25"/>
                    <a:pt x="748" y="26"/>
                    <a:pt x="749" y="25"/>
                  </a:cubicBezTo>
                  <a:moveTo>
                    <a:pt x="808" y="78"/>
                  </a:moveTo>
                  <a:cubicBezTo>
                    <a:pt x="806" y="80"/>
                    <a:pt x="804" y="81"/>
                    <a:pt x="803" y="84"/>
                  </a:cubicBezTo>
                  <a:cubicBezTo>
                    <a:pt x="801" y="83"/>
                    <a:pt x="801" y="83"/>
                    <a:pt x="801" y="83"/>
                  </a:cubicBezTo>
                  <a:cubicBezTo>
                    <a:pt x="803" y="82"/>
                    <a:pt x="804" y="77"/>
                    <a:pt x="808" y="78"/>
                  </a:cubicBezTo>
                  <a:moveTo>
                    <a:pt x="767" y="13"/>
                  </a:moveTo>
                  <a:cubicBezTo>
                    <a:pt x="768" y="13"/>
                    <a:pt x="768" y="12"/>
                    <a:pt x="769" y="12"/>
                  </a:cubicBezTo>
                  <a:cubicBezTo>
                    <a:pt x="770" y="14"/>
                    <a:pt x="768" y="16"/>
                    <a:pt x="770" y="17"/>
                  </a:cubicBezTo>
                  <a:cubicBezTo>
                    <a:pt x="769" y="17"/>
                    <a:pt x="768" y="19"/>
                    <a:pt x="767" y="18"/>
                  </a:cubicBezTo>
                  <a:cubicBezTo>
                    <a:pt x="769" y="17"/>
                    <a:pt x="769" y="15"/>
                    <a:pt x="767" y="13"/>
                  </a:cubicBezTo>
                  <a:moveTo>
                    <a:pt x="828" y="77"/>
                  </a:moveTo>
                  <a:cubicBezTo>
                    <a:pt x="829" y="78"/>
                    <a:pt x="828" y="79"/>
                    <a:pt x="829" y="80"/>
                  </a:cubicBezTo>
                  <a:cubicBezTo>
                    <a:pt x="828" y="80"/>
                    <a:pt x="827" y="81"/>
                    <a:pt x="827" y="79"/>
                  </a:cubicBezTo>
                  <a:cubicBezTo>
                    <a:pt x="827" y="78"/>
                    <a:pt x="828" y="79"/>
                    <a:pt x="828" y="77"/>
                  </a:cubicBezTo>
                  <a:moveTo>
                    <a:pt x="814" y="51"/>
                  </a:moveTo>
                  <a:cubicBezTo>
                    <a:pt x="815" y="51"/>
                    <a:pt x="816" y="49"/>
                    <a:pt x="816" y="48"/>
                  </a:cubicBezTo>
                  <a:cubicBezTo>
                    <a:pt x="817" y="49"/>
                    <a:pt x="816" y="49"/>
                    <a:pt x="817" y="50"/>
                  </a:cubicBezTo>
                  <a:cubicBezTo>
                    <a:pt x="817" y="50"/>
                    <a:pt x="817" y="50"/>
                    <a:pt x="817" y="50"/>
                  </a:cubicBezTo>
                  <a:cubicBezTo>
                    <a:pt x="816" y="51"/>
                    <a:pt x="815" y="51"/>
                    <a:pt x="816" y="53"/>
                  </a:cubicBezTo>
                  <a:cubicBezTo>
                    <a:pt x="815" y="53"/>
                    <a:pt x="814" y="52"/>
                    <a:pt x="814" y="51"/>
                  </a:cubicBezTo>
                  <a:moveTo>
                    <a:pt x="800" y="19"/>
                  </a:moveTo>
                  <a:cubicBezTo>
                    <a:pt x="800" y="19"/>
                    <a:pt x="799" y="21"/>
                    <a:pt x="799" y="19"/>
                  </a:cubicBezTo>
                  <a:cubicBezTo>
                    <a:pt x="799" y="18"/>
                    <a:pt x="801" y="18"/>
                    <a:pt x="800" y="19"/>
                  </a:cubicBezTo>
                  <a:moveTo>
                    <a:pt x="808" y="19"/>
                  </a:moveTo>
                  <a:cubicBezTo>
                    <a:pt x="807" y="20"/>
                    <a:pt x="805" y="21"/>
                    <a:pt x="804" y="20"/>
                  </a:cubicBezTo>
                  <a:cubicBezTo>
                    <a:pt x="805" y="20"/>
                    <a:pt x="807" y="18"/>
                    <a:pt x="808" y="19"/>
                  </a:cubicBezTo>
                  <a:moveTo>
                    <a:pt x="813" y="19"/>
                  </a:moveTo>
                  <a:cubicBezTo>
                    <a:pt x="813" y="20"/>
                    <a:pt x="812" y="21"/>
                    <a:pt x="811" y="19"/>
                  </a:cubicBezTo>
                  <a:cubicBezTo>
                    <a:pt x="812" y="19"/>
                    <a:pt x="813" y="18"/>
                    <a:pt x="813" y="19"/>
                  </a:cubicBezTo>
                  <a:moveTo>
                    <a:pt x="812" y="13"/>
                  </a:moveTo>
                  <a:cubicBezTo>
                    <a:pt x="813" y="14"/>
                    <a:pt x="813" y="14"/>
                    <a:pt x="813" y="12"/>
                  </a:cubicBezTo>
                  <a:cubicBezTo>
                    <a:pt x="815" y="13"/>
                    <a:pt x="812" y="15"/>
                    <a:pt x="812" y="14"/>
                  </a:cubicBezTo>
                  <a:cubicBezTo>
                    <a:pt x="812" y="13"/>
                    <a:pt x="812" y="13"/>
                    <a:pt x="812" y="13"/>
                  </a:cubicBezTo>
                  <a:moveTo>
                    <a:pt x="861" y="20"/>
                  </a:moveTo>
                  <a:cubicBezTo>
                    <a:pt x="861" y="21"/>
                    <a:pt x="860" y="22"/>
                    <a:pt x="859" y="22"/>
                  </a:cubicBezTo>
                  <a:cubicBezTo>
                    <a:pt x="859" y="21"/>
                    <a:pt x="860" y="19"/>
                    <a:pt x="861" y="20"/>
                  </a:cubicBezTo>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 name="文本框 4"/>
            <p:cNvSpPr txBox="1"/>
            <p:nvPr/>
          </p:nvSpPr>
          <p:spPr>
            <a:xfrm>
              <a:off x="2410217" y="1631121"/>
              <a:ext cx="6929120" cy="81332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4000">
                  <a:solidFill>
                    <a:srgbClr val="B04232"/>
                  </a:solidFill>
                  <a:latin typeface="方正字迹-龙吟体 简" panose="02000500000000000000" pitchFamily="2" charset="-122"/>
                  <a:ea typeface="方正字迹-龙吟体 简" panose="02000500000000000000" pitchFamily="2" charset="-122"/>
                </a:rPr>
                <a:t>《</a:t>
              </a:r>
              <a:r>
                <a:rPr lang="zh-CN" altLang="en-US" sz="4000">
                  <a:solidFill>
                    <a:srgbClr val="B04232"/>
                  </a:solidFill>
                  <a:latin typeface="方正字迹-龙吟体 简" panose="02000500000000000000" pitchFamily="2" charset="-122"/>
                  <a:ea typeface="方正字迹-龙吟体 简" panose="02000500000000000000" pitchFamily="2" charset="-122"/>
                </a:rPr>
                <a:t>尼布楚条约</a:t>
              </a:r>
              <a:r>
                <a:rPr lang="en-US" altLang="zh-CN" sz="4000">
                  <a:solidFill>
                    <a:srgbClr val="B04232"/>
                  </a:solidFill>
                  <a:latin typeface="方正字迹-龙吟体 简" panose="02000500000000000000" pitchFamily="2" charset="-122"/>
                  <a:ea typeface="方正字迹-龙吟体 简" panose="02000500000000000000" pitchFamily="2" charset="-122"/>
                </a:rPr>
                <a:t>》</a:t>
              </a:r>
              <a:endParaRPr kumimoji="0" lang="zh-CN" altLang="en-US" sz="4000" b="0" i="0" u="none" strike="noStrike" kern="1200" cap="none" spc="0" normalizeH="0" baseline="0" noProof="0">
                <a:ln>
                  <a:noFill/>
                </a:ln>
                <a:solidFill>
                  <a:srgbClr val="B04232"/>
                </a:solidFill>
                <a:effectLst/>
                <a:uLnTx/>
                <a:uFillTx/>
                <a:latin typeface="方正字迹-龙吟体 简" panose="02000500000000000000" pitchFamily="2" charset="-122"/>
                <a:ea typeface="方正字迹-龙吟体 简" panose="02000500000000000000" pitchFamily="2" charset="-122"/>
              </a:endParaRPr>
            </a:p>
          </p:txBody>
        </p:sp>
      </p:grpSp>
      <p:sp>
        <p:nvSpPr>
          <p:cNvPr id="10" name="文本框 9"/>
          <p:cNvSpPr txBox="1"/>
          <p:nvPr/>
        </p:nvSpPr>
        <p:spPr>
          <a:xfrm>
            <a:off x="285115" y="3961765"/>
            <a:ext cx="5742305" cy="2168525"/>
          </a:xfrm>
          <a:prstGeom prst="rect">
            <a:avLst/>
          </a:prstGeom>
          <a:noFill/>
        </p:spPr>
        <p:txBody>
          <a:bodyPr wrap="square">
            <a:spAutoFit/>
          </a:bodyPr>
          <a:lstStyle/>
          <a:p>
            <a:pPr>
              <a:lnSpc>
                <a:spcPct val="150000"/>
              </a:lnSpc>
            </a:pPr>
            <a:r>
              <a:rPr lang="zh-CN" sz="3000" b="1" i="0">
                <a:solidFill>
                  <a:schemeClr val="bg1"/>
                </a:solidFill>
                <a:effectLst/>
                <a:latin typeface="等线 Light" panose="02010600030101010101" charset="-122"/>
                <a:ea typeface="等线 Light" panose="02010600030101010101" charset="-122"/>
                <a:cs typeface="仿宋" panose="02010609060101010101" charset="-122"/>
              </a:rPr>
              <a:t>这个条约从法律上肯定了黑龙江和乌苏里江流域包括库页岛在内的广大地区，都是中国的领土。</a:t>
            </a:r>
          </a:p>
        </p:txBody>
      </p:sp>
      <p:sp>
        <p:nvSpPr>
          <p:cNvPr id="17" name="文本框 16"/>
          <p:cNvSpPr txBox="1"/>
          <p:nvPr/>
        </p:nvSpPr>
        <p:spPr>
          <a:xfrm>
            <a:off x="5928360" y="2524760"/>
            <a:ext cx="5212715" cy="768350"/>
          </a:xfrm>
          <a:prstGeom prst="rect">
            <a:avLst/>
          </a:prstGeom>
          <a:noFill/>
        </p:spPr>
        <p:txBody>
          <a:bodyPr wrap="square" rtlCol="0">
            <a:spAutoFit/>
          </a:bodyPr>
          <a:lstStyle/>
          <a:p>
            <a:pPr marR="0" indent="0" algn="ctr" defTabSz="914400" fontAlgn="auto">
              <a:lnSpc>
                <a:spcPct val="100000"/>
              </a:lnSpc>
              <a:spcBef>
                <a:spcPct val="0"/>
              </a:spcBef>
              <a:spcAft>
                <a:spcPct val="0"/>
              </a:spcAft>
              <a:buClrTx/>
              <a:buSzTx/>
              <a:buFontTx/>
              <a:buNone/>
              <a:defRPr/>
            </a:pPr>
            <a:r>
              <a:rPr lang="zh-CN" altLang="en-US" sz="440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中俄第一个边界条约</a:t>
            </a:r>
            <a:endParaRPr kumimoji="0" lang="zh-CN" altLang="en-US" sz="4400" b="0" i="0" kern="1200" cap="none" spc="0" normalizeH="0" baseline="0" noProof="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endParaRPr>
          </a:p>
        </p:txBody>
      </p:sp>
      <p:pic>
        <p:nvPicPr>
          <p:cNvPr id="100" name="图片 99"/>
          <p:cNvPicPr/>
          <p:nvPr/>
        </p:nvPicPr>
        <p:blipFill>
          <a:blip r:embed="rId3"/>
          <a:stretch>
            <a:fillRect/>
          </a:stretch>
        </p:blipFill>
        <p:spPr>
          <a:xfrm>
            <a:off x="6473825" y="3726815"/>
            <a:ext cx="5339080" cy="3026410"/>
          </a:xfrm>
          <a:prstGeom prst="rect">
            <a:avLst/>
          </a:prstGeom>
          <a:noFill/>
          <a:ln w="9525">
            <a:noFill/>
          </a:ln>
          <a:effectLst>
            <a:softEdge rad="6350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0"/>
                                        </p:tgtEl>
                                        <p:attrNameLst>
                                          <p:attrName>style.visibility</p:attrName>
                                        </p:attrNameLst>
                                      </p:cBhvr>
                                      <p:to>
                                        <p:strVal val="visible"/>
                                      </p:to>
                                    </p:set>
                                    <p:anim calcmode="lin" valueType="num">
                                      <p:cBhvr additive="base">
                                        <p:cTn id="26" dur="500" fill="hold"/>
                                        <p:tgtEl>
                                          <p:spTgt spid="100"/>
                                        </p:tgtEl>
                                        <p:attrNameLst>
                                          <p:attrName>ppt_x</p:attrName>
                                        </p:attrNameLst>
                                      </p:cBhvr>
                                      <p:tavLst>
                                        <p:tav tm="0">
                                          <p:val>
                                            <p:strVal val="#ppt_x"/>
                                          </p:val>
                                        </p:tav>
                                        <p:tav tm="100000">
                                          <p:val>
                                            <p:strVal val="#ppt_x"/>
                                          </p:val>
                                        </p:tav>
                                      </p:tavLst>
                                    </p:anim>
                                    <p:anim calcmode="lin" valueType="num">
                                      <p:cBhvr additive="base">
                                        <p:cTn id="27"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0.70"/>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6985" y="241300"/>
            <a:ext cx="8565515" cy="645160"/>
          </a:xfrm>
          <a:prstGeom prst="rect">
            <a:avLst/>
          </a:prstGeom>
          <a:noFill/>
        </p:spPr>
        <p:txBody>
          <a:bodyPr wrap="square" rtlCol="0">
            <a:spAutoFit/>
          </a:bodyPr>
          <a:lstStyle/>
          <a:p>
            <a:r>
              <a:rPr sz="3600" b="1">
                <a:latin typeface="楷体" panose="02010609060101010101" pitchFamily="49" charset="-122"/>
                <a:ea typeface="楷体" panose="02010609060101010101" pitchFamily="49" charset="-122"/>
                <a:cs typeface="楷体" panose="02010609060101010101" pitchFamily="49" charset="-122"/>
              </a:rPr>
              <a:t>国宝档案·《平定准噶尔回部得胜图》</a:t>
            </a:r>
          </a:p>
        </p:txBody>
      </p:sp>
      <p:grpSp>
        <p:nvGrpSpPr>
          <p:cNvPr id="11" name="组合 10"/>
          <p:cNvGrpSpPr/>
          <p:nvPr/>
        </p:nvGrpSpPr>
        <p:grpSpPr>
          <a:xfrm>
            <a:off x="1667251" y="1089055"/>
            <a:ext cx="9126855" cy="5617210"/>
            <a:chOff x="4510" y="2102"/>
            <a:chExt cx="11665" cy="8321"/>
          </a:xfrm>
        </p:grpSpPr>
        <p:pic>
          <p:nvPicPr>
            <p:cNvPr id="22" name="Picture 5"/>
            <p:cNvPicPr>
              <a:picLocks noChangeAspect="1" noChangeArrowheads="1"/>
            </p:cNvPicPr>
            <p:nvPr>
              <p:custDataLst>
                <p:tags r:id="rId3"/>
              </p:custDataLst>
            </p:nvPr>
          </p:nvPicPr>
          <p:blipFill>
            <a:blip r:embed="rId7">
              <a:clrChange>
                <a:clrFrom>
                  <a:srgbClr val="F9F5F4"/>
                </a:clrFrom>
                <a:clrTo>
                  <a:srgbClr val="F9F5F4">
                    <a:alpha val="0"/>
                  </a:srgbClr>
                </a:clrTo>
              </a:clrChange>
            </a:blip>
            <a:stretch>
              <a:fillRect/>
            </a:stretch>
          </p:blipFill>
          <p:spPr bwMode="auto">
            <a:xfrm>
              <a:off x="4510" y="2102"/>
              <a:ext cx="11665" cy="8321"/>
            </a:xfrm>
            <a:prstGeom prst="rect">
              <a:avLst/>
            </a:prstGeom>
            <a:noFill/>
            <a:ln w="9525">
              <a:noFill/>
              <a:miter lim="800000"/>
              <a:headEnd/>
              <a:tailEnd/>
            </a:ln>
          </p:spPr>
        </p:pic>
        <p:sp>
          <p:nvSpPr>
            <p:cNvPr id="33" name="矩形 32"/>
            <p:cNvSpPr/>
            <p:nvPr>
              <p:custDataLst>
                <p:tags r:id="rId4"/>
              </p:custDataLst>
            </p:nvPr>
          </p:nvSpPr>
          <p:spPr>
            <a:xfrm>
              <a:off x="4887" y="9652"/>
              <a:ext cx="3060" cy="591"/>
            </a:xfrm>
            <a:prstGeom prst="rect">
              <a:avLst/>
            </a:prstGeom>
          </p:spPr>
          <p:txBody>
            <a:bodyPr wrap="square">
              <a:spAutoFit/>
            </a:bodyPr>
            <a:lstStyle/>
            <a:p>
              <a:pPr>
                <a:spcBef>
                  <a:spcPct val="20000"/>
                </a:spcBef>
                <a:buFont typeface="Wingdings" panose="05000000000000000000" pitchFamily="2" charset="2"/>
                <a:buNone/>
              </a:pPr>
              <a:r>
                <a:rPr lang="zh-CN" altLang="en-US" sz="2000" smtClean="0">
                  <a:ea typeface="黑体" panose="02010609060101010101" pitchFamily="49" charset="-122"/>
                </a:rPr>
                <a:t>清朝的疆域</a:t>
              </a:r>
              <a:r>
                <a:rPr lang="en-US" altLang="zh-CN" sz="2000" smtClean="0">
                  <a:ea typeface="黑体" panose="02010609060101010101" pitchFamily="49" charset="-122"/>
                </a:rPr>
                <a:t>1820</a:t>
              </a:r>
              <a:r>
                <a:rPr lang="zh-CN" altLang="en-US" sz="2000" smtClean="0">
                  <a:ea typeface="黑体" panose="02010609060101010101" pitchFamily="49" charset="-122"/>
                </a:rPr>
                <a:t>年</a:t>
              </a:r>
              <a:endParaRPr lang="zh-CN" altLang="en-US" sz="2000">
                <a:ea typeface="黑体" panose="02010609060101010101" pitchFamily="49" charset="-122"/>
              </a:endParaRPr>
            </a:p>
          </p:txBody>
        </p:sp>
      </p:grpSp>
      <p:pic>
        <p:nvPicPr>
          <p:cNvPr id="10" name="图片 9" descr="1 (10)"/>
          <p:cNvPicPr>
            <a:picLocks noChangeAspect="1"/>
          </p:cNvPicPr>
          <p:nvPr/>
        </p:nvPicPr>
        <p:blipFill>
          <a:blip r:embed="rId8"/>
          <a:stretch>
            <a:fillRect/>
          </a:stretch>
        </p:blipFill>
        <p:spPr>
          <a:xfrm>
            <a:off x="164465" y="136525"/>
            <a:ext cx="921385" cy="854075"/>
          </a:xfrm>
          <a:prstGeom prst="rect">
            <a:avLst/>
          </a:prstGeom>
          <a:effectLst>
            <a:outerShdw blurRad="63500" sx="102000" sy="102000" algn="ctr" rotWithShape="0">
              <a:prstClr val="black">
                <a:alpha val="40000"/>
              </a:prstClr>
            </a:outerShdw>
          </a:effectLst>
        </p:spPr>
      </p:pic>
      <p:sp>
        <p:nvSpPr>
          <p:cNvPr id="4" name="Freeform 14"/>
          <p:cNvSpPr/>
          <p:nvPr>
            <p:custDataLst>
              <p:tags r:id="rId1"/>
            </p:custDataLst>
          </p:nvPr>
        </p:nvSpPr>
        <p:spPr bwMode="auto">
          <a:xfrm>
            <a:off x="1771015" y="2302510"/>
            <a:ext cx="3275330" cy="1966595"/>
          </a:xfrm>
          <a:custGeom>
            <a:avLst/>
            <a:gdLst>
              <a:gd name="T0" fmla="*/ 2147483647 w 1951"/>
              <a:gd name="T1" fmla="*/ 2147483647 h 1449"/>
              <a:gd name="T2" fmla="*/ 2147483647 w 1951"/>
              <a:gd name="T3" fmla="*/ 2147483647 h 1449"/>
              <a:gd name="T4" fmla="*/ 2147483647 w 1951"/>
              <a:gd name="T5" fmla="*/ 2147483647 h 1449"/>
              <a:gd name="T6" fmla="*/ 2147483647 w 1951"/>
              <a:gd name="T7" fmla="*/ 2147483647 h 1449"/>
              <a:gd name="T8" fmla="*/ 2147483647 w 1951"/>
              <a:gd name="T9" fmla="*/ 2147483647 h 1449"/>
              <a:gd name="T10" fmla="*/ 2147483647 w 1951"/>
              <a:gd name="T11" fmla="*/ 2147483647 h 1449"/>
              <a:gd name="T12" fmla="*/ 2147483647 w 1951"/>
              <a:gd name="T13" fmla="*/ 2147483647 h 1449"/>
              <a:gd name="T14" fmla="*/ 2147483647 w 1951"/>
              <a:gd name="T15" fmla="*/ 2147483647 h 1449"/>
              <a:gd name="T16" fmla="*/ 2147483647 w 1951"/>
              <a:gd name="T17" fmla="*/ 2147483647 h 1449"/>
              <a:gd name="T18" fmla="*/ 2147483647 w 1951"/>
              <a:gd name="T19" fmla="*/ 2147483647 h 1449"/>
              <a:gd name="T20" fmla="*/ 2147483647 w 1951"/>
              <a:gd name="T21" fmla="*/ 2147483647 h 1449"/>
              <a:gd name="T22" fmla="*/ 2147483647 w 1951"/>
              <a:gd name="T23" fmla="*/ 2147483647 h 1449"/>
              <a:gd name="T24" fmla="*/ 2147483647 w 1951"/>
              <a:gd name="T25" fmla="*/ 2147483647 h 1449"/>
              <a:gd name="T26" fmla="*/ 2147483647 w 1951"/>
              <a:gd name="T27" fmla="*/ 2147483647 h 1449"/>
              <a:gd name="T28" fmla="*/ 2147483647 w 1951"/>
              <a:gd name="T29" fmla="*/ 2147483647 h 1449"/>
              <a:gd name="T30" fmla="*/ 2147483647 w 1951"/>
              <a:gd name="T31" fmla="*/ 2147483647 h 1449"/>
              <a:gd name="T32" fmla="*/ 2147483647 w 1951"/>
              <a:gd name="T33" fmla="*/ 2147483647 h 1449"/>
              <a:gd name="T34" fmla="*/ 2147483647 w 1951"/>
              <a:gd name="T35" fmla="*/ 2147483647 h 1449"/>
              <a:gd name="T36" fmla="*/ 2147483647 w 1951"/>
              <a:gd name="T37" fmla="*/ 2147483647 h 1449"/>
              <a:gd name="T38" fmla="*/ 2147483647 w 1951"/>
              <a:gd name="T39" fmla="*/ 2147483647 h 1449"/>
              <a:gd name="T40" fmla="*/ 2147483647 w 1951"/>
              <a:gd name="T41" fmla="*/ 2147483647 h 1449"/>
              <a:gd name="T42" fmla="*/ 2147483647 w 1951"/>
              <a:gd name="T43" fmla="*/ 2147483647 h 1449"/>
              <a:gd name="T44" fmla="*/ 2147483647 w 1951"/>
              <a:gd name="T45" fmla="*/ 2147483647 h 1449"/>
              <a:gd name="T46" fmla="*/ 2147483647 w 1951"/>
              <a:gd name="T47" fmla="*/ 2147483647 h 1449"/>
              <a:gd name="T48" fmla="*/ 2147483647 w 1951"/>
              <a:gd name="T49" fmla="*/ 2147483647 h 1449"/>
              <a:gd name="T50" fmla="*/ 2147483647 w 1951"/>
              <a:gd name="T51" fmla="*/ 2147483647 h 1449"/>
              <a:gd name="T52" fmla="*/ 2147483647 w 1951"/>
              <a:gd name="T53" fmla="*/ 2147483647 h 1449"/>
              <a:gd name="T54" fmla="*/ 2147483647 w 1951"/>
              <a:gd name="T55" fmla="*/ 2147483647 h 1449"/>
              <a:gd name="T56" fmla="*/ 2147483647 w 1951"/>
              <a:gd name="T57" fmla="*/ 2147483647 h 1449"/>
              <a:gd name="T58" fmla="*/ 2147483647 w 1951"/>
              <a:gd name="T59" fmla="*/ 2147483647 h 1449"/>
              <a:gd name="T60" fmla="*/ 2147483647 w 1951"/>
              <a:gd name="T61" fmla="*/ 2147483647 h 1449"/>
              <a:gd name="T62" fmla="*/ 2147483647 w 1951"/>
              <a:gd name="T63" fmla="*/ 2147483647 h 1449"/>
              <a:gd name="T64" fmla="*/ 2147483647 w 1951"/>
              <a:gd name="T65" fmla="*/ 2147483647 h 1449"/>
              <a:gd name="T66" fmla="*/ 2147483647 w 1951"/>
              <a:gd name="T67" fmla="*/ 2147483647 h 1449"/>
              <a:gd name="T68" fmla="*/ 2147483647 w 1951"/>
              <a:gd name="T69" fmla="*/ 2147483647 h 1449"/>
              <a:gd name="T70" fmla="*/ 2147483647 w 1951"/>
              <a:gd name="T71" fmla="*/ 2147483647 h 1449"/>
              <a:gd name="T72" fmla="*/ 2147483647 w 1951"/>
              <a:gd name="T73" fmla="*/ 2147483647 h 1449"/>
              <a:gd name="T74" fmla="*/ 2147483647 w 1951"/>
              <a:gd name="T75" fmla="*/ 2147483647 h 14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51"/>
              <a:gd name="T115" fmla="*/ 0 h 1449"/>
              <a:gd name="T116" fmla="*/ 1951 w 1951"/>
              <a:gd name="T117" fmla="*/ 1449 h 14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50" h="1449">
                <a:moveTo>
                  <a:pt x="1314" y="1449"/>
                </a:moveTo>
                <a:cubicBezTo>
                  <a:pt x="1362" y="1433"/>
                  <a:pt x="1336" y="1448"/>
                  <a:pt x="1377" y="1386"/>
                </a:cubicBezTo>
                <a:cubicBezTo>
                  <a:pt x="1391" y="1365"/>
                  <a:pt x="1429" y="1363"/>
                  <a:pt x="1449" y="1359"/>
                </a:cubicBezTo>
                <a:cubicBezTo>
                  <a:pt x="1431" y="1305"/>
                  <a:pt x="1437" y="1353"/>
                  <a:pt x="1467" y="1323"/>
                </a:cubicBezTo>
                <a:cubicBezTo>
                  <a:pt x="1474" y="1316"/>
                  <a:pt x="1473" y="1305"/>
                  <a:pt x="1476" y="1296"/>
                </a:cubicBezTo>
                <a:cubicBezTo>
                  <a:pt x="1465" y="1253"/>
                  <a:pt x="1462" y="1237"/>
                  <a:pt x="1431" y="1206"/>
                </a:cubicBezTo>
                <a:cubicBezTo>
                  <a:pt x="1450" y="1072"/>
                  <a:pt x="1411" y="1204"/>
                  <a:pt x="1530" y="1134"/>
                </a:cubicBezTo>
                <a:cubicBezTo>
                  <a:pt x="1546" y="1124"/>
                  <a:pt x="1548" y="1080"/>
                  <a:pt x="1548" y="1080"/>
                </a:cubicBezTo>
                <a:cubicBezTo>
                  <a:pt x="1532" y="1031"/>
                  <a:pt x="1559" y="984"/>
                  <a:pt x="1575" y="936"/>
                </a:cubicBezTo>
                <a:cubicBezTo>
                  <a:pt x="1581" y="918"/>
                  <a:pt x="1593" y="882"/>
                  <a:pt x="1593" y="882"/>
                </a:cubicBezTo>
                <a:cubicBezTo>
                  <a:pt x="1657" y="903"/>
                  <a:pt x="1580" y="873"/>
                  <a:pt x="1647" y="918"/>
                </a:cubicBezTo>
                <a:cubicBezTo>
                  <a:pt x="1664" y="929"/>
                  <a:pt x="1684" y="934"/>
                  <a:pt x="1701" y="945"/>
                </a:cubicBezTo>
                <a:cubicBezTo>
                  <a:pt x="1734" y="942"/>
                  <a:pt x="1767" y="941"/>
                  <a:pt x="1800" y="936"/>
                </a:cubicBezTo>
                <a:cubicBezTo>
                  <a:pt x="1809" y="935"/>
                  <a:pt x="1821" y="935"/>
                  <a:pt x="1827" y="927"/>
                </a:cubicBezTo>
                <a:cubicBezTo>
                  <a:pt x="1838" y="912"/>
                  <a:pt x="1829" y="884"/>
                  <a:pt x="1845" y="873"/>
                </a:cubicBezTo>
                <a:cubicBezTo>
                  <a:pt x="1863" y="861"/>
                  <a:pt x="1881" y="849"/>
                  <a:pt x="1899" y="837"/>
                </a:cubicBezTo>
                <a:cubicBezTo>
                  <a:pt x="1908" y="831"/>
                  <a:pt x="1926" y="819"/>
                  <a:pt x="1926" y="819"/>
                </a:cubicBezTo>
                <a:cubicBezTo>
                  <a:pt x="1943" y="769"/>
                  <a:pt x="1951" y="691"/>
                  <a:pt x="1917" y="648"/>
                </a:cubicBezTo>
                <a:cubicBezTo>
                  <a:pt x="1895" y="621"/>
                  <a:pt x="1839" y="609"/>
                  <a:pt x="1809" y="594"/>
                </a:cubicBezTo>
                <a:cubicBezTo>
                  <a:pt x="1750" y="565"/>
                  <a:pt x="1815" y="589"/>
                  <a:pt x="1755" y="549"/>
                </a:cubicBezTo>
                <a:cubicBezTo>
                  <a:pt x="1703" y="514"/>
                  <a:pt x="1637" y="504"/>
                  <a:pt x="1575" y="495"/>
                </a:cubicBezTo>
                <a:cubicBezTo>
                  <a:pt x="1575" y="494"/>
                  <a:pt x="1530" y="428"/>
                  <a:pt x="1521" y="414"/>
                </a:cubicBezTo>
                <a:cubicBezTo>
                  <a:pt x="1515" y="405"/>
                  <a:pt x="1513" y="390"/>
                  <a:pt x="1503" y="387"/>
                </a:cubicBezTo>
                <a:cubicBezTo>
                  <a:pt x="1455" y="371"/>
                  <a:pt x="1407" y="358"/>
                  <a:pt x="1359" y="342"/>
                </a:cubicBezTo>
                <a:cubicBezTo>
                  <a:pt x="1334" y="305"/>
                  <a:pt x="1330" y="236"/>
                  <a:pt x="1305" y="216"/>
                </a:cubicBezTo>
                <a:cubicBezTo>
                  <a:pt x="1284" y="200"/>
                  <a:pt x="1207" y="188"/>
                  <a:pt x="1179" y="180"/>
                </a:cubicBezTo>
                <a:cubicBezTo>
                  <a:pt x="1161" y="175"/>
                  <a:pt x="1143" y="168"/>
                  <a:pt x="1125" y="162"/>
                </a:cubicBezTo>
                <a:cubicBezTo>
                  <a:pt x="1116" y="159"/>
                  <a:pt x="1098" y="153"/>
                  <a:pt x="1098" y="153"/>
                </a:cubicBezTo>
                <a:cubicBezTo>
                  <a:pt x="1083" y="109"/>
                  <a:pt x="1092" y="104"/>
                  <a:pt x="1134" y="90"/>
                </a:cubicBezTo>
                <a:cubicBezTo>
                  <a:pt x="1140" y="72"/>
                  <a:pt x="1152" y="54"/>
                  <a:pt x="1134" y="36"/>
                </a:cubicBezTo>
                <a:cubicBezTo>
                  <a:pt x="1119" y="21"/>
                  <a:pt x="1080" y="0"/>
                  <a:pt x="1080" y="0"/>
                </a:cubicBezTo>
                <a:cubicBezTo>
                  <a:pt x="1038" y="14"/>
                  <a:pt x="1047" y="37"/>
                  <a:pt x="1008" y="54"/>
                </a:cubicBezTo>
                <a:cubicBezTo>
                  <a:pt x="1008" y="54"/>
                  <a:pt x="941" y="76"/>
                  <a:pt x="927" y="81"/>
                </a:cubicBezTo>
                <a:cubicBezTo>
                  <a:pt x="909" y="87"/>
                  <a:pt x="891" y="93"/>
                  <a:pt x="873" y="99"/>
                </a:cubicBezTo>
                <a:cubicBezTo>
                  <a:pt x="864" y="102"/>
                  <a:pt x="846" y="108"/>
                  <a:pt x="846" y="108"/>
                </a:cubicBezTo>
                <a:cubicBezTo>
                  <a:pt x="828" y="161"/>
                  <a:pt x="851" y="112"/>
                  <a:pt x="810" y="153"/>
                </a:cubicBezTo>
                <a:cubicBezTo>
                  <a:pt x="802" y="161"/>
                  <a:pt x="801" y="174"/>
                  <a:pt x="792" y="180"/>
                </a:cubicBezTo>
                <a:cubicBezTo>
                  <a:pt x="776" y="190"/>
                  <a:pt x="738" y="198"/>
                  <a:pt x="738" y="198"/>
                </a:cubicBezTo>
                <a:cubicBezTo>
                  <a:pt x="729" y="195"/>
                  <a:pt x="719" y="193"/>
                  <a:pt x="711" y="189"/>
                </a:cubicBezTo>
                <a:cubicBezTo>
                  <a:pt x="701" y="184"/>
                  <a:pt x="694" y="175"/>
                  <a:pt x="684" y="171"/>
                </a:cubicBezTo>
                <a:cubicBezTo>
                  <a:pt x="630" y="151"/>
                  <a:pt x="570" y="142"/>
                  <a:pt x="513" y="135"/>
                </a:cubicBezTo>
                <a:cubicBezTo>
                  <a:pt x="415" y="151"/>
                  <a:pt x="360" y="195"/>
                  <a:pt x="270" y="225"/>
                </a:cubicBezTo>
                <a:cubicBezTo>
                  <a:pt x="207" y="246"/>
                  <a:pt x="137" y="251"/>
                  <a:pt x="81" y="288"/>
                </a:cubicBezTo>
                <a:cubicBezTo>
                  <a:pt x="69" y="306"/>
                  <a:pt x="57" y="324"/>
                  <a:pt x="45" y="342"/>
                </a:cubicBezTo>
                <a:cubicBezTo>
                  <a:pt x="33" y="360"/>
                  <a:pt x="49" y="384"/>
                  <a:pt x="54" y="405"/>
                </a:cubicBezTo>
                <a:cubicBezTo>
                  <a:pt x="59" y="427"/>
                  <a:pt x="75" y="494"/>
                  <a:pt x="99" y="513"/>
                </a:cubicBezTo>
                <a:cubicBezTo>
                  <a:pt x="106" y="519"/>
                  <a:pt x="118" y="518"/>
                  <a:pt x="126" y="522"/>
                </a:cubicBezTo>
                <a:cubicBezTo>
                  <a:pt x="170" y="544"/>
                  <a:pt x="203" y="548"/>
                  <a:pt x="252" y="558"/>
                </a:cubicBezTo>
                <a:cubicBezTo>
                  <a:pt x="255" y="567"/>
                  <a:pt x="263" y="576"/>
                  <a:pt x="261" y="585"/>
                </a:cubicBezTo>
                <a:cubicBezTo>
                  <a:pt x="259" y="596"/>
                  <a:pt x="243" y="601"/>
                  <a:pt x="243" y="612"/>
                </a:cubicBezTo>
                <a:cubicBezTo>
                  <a:pt x="243" y="631"/>
                  <a:pt x="261" y="666"/>
                  <a:pt x="261" y="666"/>
                </a:cubicBezTo>
                <a:cubicBezTo>
                  <a:pt x="203" y="680"/>
                  <a:pt x="202" y="710"/>
                  <a:pt x="171" y="756"/>
                </a:cubicBezTo>
                <a:cubicBezTo>
                  <a:pt x="155" y="781"/>
                  <a:pt x="90" y="792"/>
                  <a:pt x="90" y="792"/>
                </a:cubicBezTo>
                <a:cubicBezTo>
                  <a:pt x="70" y="822"/>
                  <a:pt x="70" y="851"/>
                  <a:pt x="54" y="882"/>
                </a:cubicBezTo>
                <a:cubicBezTo>
                  <a:pt x="49" y="892"/>
                  <a:pt x="40" y="899"/>
                  <a:pt x="36" y="909"/>
                </a:cubicBezTo>
                <a:cubicBezTo>
                  <a:pt x="28" y="926"/>
                  <a:pt x="24" y="945"/>
                  <a:pt x="18" y="963"/>
                </a:cubicBezTo>
                <a:cubicBezTo>
                  <a:pt x="12" y="981"/>
                  <a:pt x="0" y="1017"/>
                  <a:pt x="0" y="1017"/>
                </a:cubicBezTo>
                <a:cubicBezTo>
                  <a:pt x="41" y="1044"/>
                  <a:pt x="42" y="1034"/>
                  <a:pt x="81" y="1008"/>
                </a:cubicBezTo>
                <a:cubicBezTo>
                  <a:pt x="105" y="1011"/>
                  <a:pt x="132" y="1005"/>
                  <a:pt x="153" y="1017"/>
                </a:cubicBezTo>
                <a:cubicBezTo>
                  <a:pt x="164" y="1023"/>
                  <a:pt x="155" y="1043"/>
                  <a:pt x="162" y="1053"/>
                </a:cubicBezTo>
                <a:cubicBezTo>
                  <a:pt x="175" y="1073"/>
                  <a:pt x="223" y="1085"/>
                  <a:pt x="243" y="1098"/>
                </a:cubicBezTo>
                <a:cubicBezTo>
                  <a:pt x="246" y="1107"/>
                  <a:pt x="261" y="1168"/>
                  <a:pt x="279" y="1179"/>
                </a:cubicBezTo>
                <a:cubicBezTo>
                  <a:pt x="295" y="1189"/>
                  <a:pt x="333" y="1197"/>
                  <a:pt x="333" y="1197"/>
                </a:cubicBezTo>
                <a:cubicBezTo>
                  <a:pt x="353" y="1227"/>
                  <a:pt x="367" y="1285"/>
                  <a:pt x="396" y="1305"/>
                </a:cubicBezTo>
                <a:cubicBezTo>
                  <a:pt x="463" y="1350"/>
                  <a:pt x="381" y="1292"/>
                  <a:pt x="450" y="1350"/>
                </a:cubicBezTo>
                <a:cubicBezTo>
                  <a:pt x="473" y="1369"/>
                  <a:pt x="531" y="1386"/>
                  <a:pt x="531" y="1386"/>
                </a:cubicBezTo>
                <a:cubicBezTo>
                  <a:pt x="549" y="1374"/>
                  <a:pt x="567" y="1362"/>
                  <a:pt x="585" y="1350"/>
                </a:cubicBezTo>
                <a:cubicBezTo>
                  <a:pt x="601" y="1339"/>
                  <a:pt x="639" y="1332"/>
                  <a:pt x="639" y="1332"/>
                </a:cubicBezTo>
                <a:cubicBezTo>
                  <a:pt x="688" y="1342"/>
                  <a:pt x="726" y="1339"/>
                  <a:pt x="774" y="1323"/>
                </a:cubicBezTo>
                <a:cubicBezTo>
                  <a:pt x="789" y="1326"/>
                  <a:pt x="806" y="1324"/>
                  <a:pt x="819" y="1332"/>
                </a:cubicBezTo>
                <a:cubicBezTo>
                  <a:pt x="828" y="1337"/>
                  <a:pt x="828" y="1353"/>
                  <a:pt x="837" y="1359"/>
                </a:cubicBezTo>
                <a:cubicBezTo>
                  <a:pt x="853" y="1369"/>
                  <a:pt x="891" y="1377"/>
                  <a:pt x="891" y="1377"/>
                </a:cubicBezTo>
                <a:cubicBezTo>
                  <a:pt x="930" y="1374"/>
                  <a:pt x="969" y="1368"/>
                  <a:pt x="1008" y="1368"/>
                </a:cubicBezTo>
                <a:cubicBezTo>
                  <a:pt x="1067" y="1368"/>
                  <a:pt x="1114" y="1407"/>
                  <a:pt x="1170" y="1413"/>
                </a:cubicBezTo>
                <a:cubicBezTo>
                  <a:pt x="1197" y="1416"/>
                  <a:pt x="1224" y="1419"/>
                  <a:pt x="1251" y="1422"/>
                </a:cubicBezTo>
                <a:cubicBezTo>
                  <a:pt x="1309" y="1441"/>
                  <a:pt x="1292" y="1427"/>
                  <a:pt x="1314" y="1449"/>
                </a:cubicBezTo>
                <a:close/>
              </a:path>
            </a:pathLst>
          </a:custGeom>
          <a:solidFill>
            <a:srgbClr val="990000"/>
          </a:solidFill>
          <a:ln w="9525">
            <a:solidFill>
              <a:schemeClr val="tx1"/>
            </a:solidFill>
            <a:miter lim="800000"/>
          </a:ln>
        </p:spPr>
        <p:txBody>
          <a:bodyPr wrap="none"/>
          <a:lstStyle/>
          <a:p>
            <a:endParaRPr lang="zh-CN" altLang="en-US" sz="1715"/>
          </a:p>
        </p:txBody>
      </p:sp>
      <p:sp>
        <p:nvSpPr>
          <p:cNvPr id="5" name="WordArt 16"/>
          <p:cNvSpPr>
            <a:spLocks noChangeArrowheads="1" noChangeShapeType="1" noTextEdit="1"/>
          </p:cNvSpPr>
          <p:nvPr>
            <p:custDataLst>
              <p:tags r:id="rId2"/>
            </p:custDataLst>
          </p:nvPr>
        </p:nvSpPr>
        <p:spPr bwMode="auto">
          <a:xfrm>
            <a:off x="2566467" y="2867748"/>
            <a:ext cx="1185333" cy="979714"/>
          </a:xfrm>
          <a:prstGeom prst="rect">
            <a:avLst/>
          </a:prstGeom>
        </p:spPr>
        <p:txBody>
          <a:bodyPr wrap="none" fromWordArt="1">
            <a:prstTxWarp prst="textSlantUp">
              <a:avLst>
                <a:gd name="adj" fmla="val 32056"/>
              </a:avLst>
            </a:prstTxWarp>
          </a:bodyPr>
          <a:lstStyle/>
          <a:p>
            <a:pPr algn="ctr"/>
            <a:r>
              <a:rPr lang="zh-CN" altLang="en-US" sz="3430" b="1" kern="1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隶书"/>
                <a:ea typeface="隶书"/>
              </a:rPr>
              <a:t>新疆</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236" name="矩形 235" descr="7b0a20202020227461726765744d6f64756c65223a202270726f636573734f6e6c696e65466f6e7473220a7d0a"/>
          <p:cNvSpPr/>
          <p:nvPr/>
        </p:nvSpPr>
        <p:spPr>
          <a:xfrm>
            <a:off x="906145" y="99440"/>
            <a:ext cx="6931025" cy="645160"/>
          </a:xfrm>
          <a:prstGeom prst="rect">
            <a:avLst/>
          </a:prstGeom>
          <a:noFill/>
          <a:ln w="9525">
            <a:noFill/>
          </a:ln>
        </p:spPr>
        <p:txBody>
          <a:bodyPr wrap="square">
            <a:spAutoFit/>
          </a:bodyPr>
          <a:lstStyle/>
          <a:p>
            <a:pPr indent="0">
              <a:buFont typeface="Wingdings" panose="05000000000000000000" pitchFamily="2" charset="2"/>
              <a:buNone/>
            </a:pPr>
            <a:r>
              <a:rPr lang="zh-CN" altLang="en-US" sz="36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 </a:t>
            </a:r>
            <a:r>
              <a:rPr lang="zh-CN" altLang="en-US"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国宝档案</a:t>
            </a:r>
            <a:r>
              <a:rPr lang="en-US" altLang="zh-CN"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a:t>
            </a:r>
            <a:r>
              <a:rPr lang="zh-CN" altLang="en-US"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《平定准噶尔回部得胜图》</a:t>
            </a:r>
          </a:p>
        </p:txBody>
      </p:sp>
      <p:pic>
        <p:nvPicPr>
          <p:cNvPr id="3" name="内容占位符 3"/>
          <p:cNvPicPr>
            <a:picLocks noChangeAspect="1"/>
          </p:cNvPicPr>
          <p:nvPr/>
        </p:nvPicPr>
        <p:blipFill>
          <a:blip r:embed="rId3">
            <a:clrChange>
              <a:clrFrom>
                <a:srgbClr val="FEFEFE">
                  <a:alpha val="100000"/>
                </a:srgbClr>
              </a:clrFrom>
              <a:clrTo>
                <a:srgbClr val="FEFEFE">
                  <a:alpha val="100000"/>
                  <a:alpha val="0"/>
                </a:srgbClr>
              </a:clrTo>
            </a:clrChange>
          </a:blip>
          <a:srcRect r="4190"/>
          <a:stretch>
            <a:fillRect/>
          </a:stretch>
        </p:blipFill>
        <p:spPr>
          <a:xfrm>
            <a:off x="257175" y="56515"/>
            <a:ext cx="713740" cy="732155"/>
          </a:xfrm>
          <a:prstGeom prst="ellipse">
            <a:avLst/>
          </a:prstGeom>
          <a:solidFill>
            <a:schemeClr val="bg1"/>
          </a:solidFill>
          <a:ln w="9525">
            <a:noFill/>
          </a:ln>
        </p:spPr>
      </p:pic>
      <p:sp>
        <p:nvSpPr>
          <p:cNvPr id="5" name="文本框 4"/>
          <p:cNvSpPr txBox="1"/>
          <p:nvPr/>
        </p:nvSpPr>
        <p:spPr>
          <a:xfrm>
            <a:off x="83185" y="1035050"/>
            <a:ext cx="6931660" cy="5671185"/>
          </a:xfrm>
          <a:prstGeom prst="rect">
            <a:avLst/>
          </a:prstGeom>
          <a:noFill/>
        </p:spPr>
        <p:txBody>
          <a:bodyPr wrap="square">
            <a:spAutoFit/>
          </a:bodyPr>
          <a:lstStyle/>
          <a:p>
            <a:pPr>
              <a:lnSpc>
                <a:spcPct val="140000"/>
              </a:lnSpc>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作者：郎世宁</a:t>
            </a:r>
          </a:p>
          <a:p>
            <a:pPr>
              <a:lnSpc>
                <a:spcPct val="150000"/>
              </a:lnSpc>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年代：清朝乾隆年间</a:t>
            </a:r>
          </a:p>
          <a:p>
            <a:pPr>
              <a:lnSpc>
                <a:spcPct val="150000"/>
              </a:lnSpc>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版本：法国铜版印本</a:t>
            </a:r>
          </a:p>
          <a:p>
            <a:pPr>
              <a:lnSpc>
                <a:spcPct val="150000"/>
              </a:lnSpc>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规格：纵</a:t>
            </a:r>
            <a:r>
              <a:rPr lang="en-US" altLang="zh-CN"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55.4m</a:t>
            </a: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，横</a:t>
            </a:r>
            <a:r>
              <a:rPr lang="en-US" altLang="zh-CN"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90.8m</a:t>
            </a:r>
          </a:p>
          <a:p>
            <a:pPr>
              <a:lnSpc>
                <a:spcPct val="150000"/>
              </a:lnSpc>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内容：反映了清乾隆时期平定蒙古准噶尔部</a:t>
            </a:r>
            <a:r>
              <a:rPr lang="zh-CN" altLang="en-US" sz="2400" b="1">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ea"/>
              </a:rPr>
              <a:t>噶尔丹</a:t>
            </a: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叛乱以及平定回部维吾尔大小和卓叛乱，进而一统天山南北的重大事件，实为纪念西域作战的庆功图。</a:t>
            </a:r>
          </a:p>
          <a:p>
            <a:pPr fontAlgn="auto">
              <a:lnSpc>
                <a:spcPct val="150000"/>
              </a:lnSpc>
              <a:spcBef>
                <a:spcPts val="600"/>
              </a:spcBef>
            </a:pPr>
            <a:r>
              <a:rPr lang="zh-CN" altLang="en-US" sz="2400" b="1" i="0">
                <a:solidFill>
                  <a:schemeClr val="bg1"/>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特色：作品纯为西洋图，画面采用全景式构图，场面宽广辽阔，人物情节繁多，反映出当时欧洲铜版版画制作的最高水平，是中西文化融汇交流的杰作。</a:t>
            </a:r>
          </a:p>
        </p:txBody>
      </p:sp>
      <p:pic>
        <p:nvPicPr>
          <p:cNvPr id="101" name="图片 100"/>
          <p:cNvPicPr/>
          <p:nvPr/>
        </p:nvPicPr>
        <p:blipFill>
          <a:blip r:embed="rId4"/>
          <a:stretch>
            <a:fillRect/>
          </a:stretch>
        </p:blipFill>
        <p:spPr>
          <a:xfrm>
            <a:off x="7185660" y="3923665"/>
            <a:ext cx="4922520" cy="2792095"/>
          </a:xfrm>
          <a:prstGeom prst="rect">
            <a:avLst/>
          </a:prstGeom>
          <a:noFill/>
          <a:ln w="53975">
            <a:solidFill>
              <a:srgbClr val="DBDDD8"/>
            </a:solidFill>
          </a:ln>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t="1183" b="1172"/>
          <a:stretch>
            <a:fillRect/>
          </a:stretch>
        </p:blipFill>
        <p:spPr>
          <a:xfrm>
            <a:off x="7110730" y="829310"/>
            <a:ext cx="5060950" cy="2971165"/>
          </a:xfrm>
          <a:prstGeom prst="rect">
            <a:avLst/>
          </a:prstGeom>
        </p:spPr>
      </p:pic>
      <p:sp>
        <p:nvSpPr>
          <p:cNvPr id="12" name="圆角矩形 11"/>
          <p:cNvSpPr/>
          <p:nvPr/>
        </p:nvSpPr>
        <p:spPr>
          <a:xfrm>
            <a:off x="2010410" y="3883025"/>
            <a:ext cx="2736850" cy="48514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4122420" y="3304540"/>
            <a:ext cx="2891790" cy="495935"/>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6"/>
          <a:stretch>
            <a:fillRect/>
          </a:stretch>
        </p:blipFill>
        <p:spPr>
          <a:xfrm>
            <a:off x="7195185" y="1431925"/>
            <a:ext cx="4892675" cy="5274310"/>
          </a:xfrm>
          <a:prstGeom prst="roundRect">
            <a:avLst/>
          </a:prstGeom>
          <a:effectLst>
            <a:softEdge rad="127000"/>
          </a:effectLst>
        </p:spPr>
      </p:pic>
      <p:sp>
        <p:nvSpPr>
          <p:cNvPr id="13" name="椭圆 12"/>
          <p:cNvSpPr/>
          <p:nvPr/>
        </p:nvSpPr>
        <p:spPr>
          <a:xfrm>
            <a:off x="9064625" y="1989455"/>
            <a:ext cx="2055495" cy="13804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椭圆 260"/>
          <p:cNvSpPr/>
          <p:nvPr/>
        </p:nvSpPr>
        <p:spPr>
          <a:xfrm>
            <a:off x="8350885" y="4164330"/>
            <a:ext cx="1895475" cy="12071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2"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1+ppt_w/2"/>
                                          </p:val>
                                        </p:tav>
                                      </p:tavLst>
                                    </p:anim>
                                    <p:anim calcmode="lin" valueType="num">
                                      <p:cBhvr additive="base">
                                        <p:cTn id="22" dur="500"/>
                                        <p:tgtEl>
                                          <p:spTgt spid="4"/>
                                        </p:tgtEl>
                                        <p:attrNameLst>
                                          <p:attrName>ppt_y</p:attrName>
                                        </p:attrNameLst>
                                      </p:cBhvr>
                                      <p:tavLst>
                                        <p:tav tm="0">
                                          <p:val>
                                            <p:strVal val="ppt_y"/>
                                          </p:val>
                                        </p:tav>
                                        <p:tav tm="100000">
                                          <p:val>
                                            <p:strVal val="ppt_y"/>
                                          </p:val>
                                        </p:tav>
                                      </p:tavLst>
                                    </p:anim>
                                    <p:set>
                                      <p:cBhvr>
                                        <p:cTn id="23" dur="1" fill="hold">
                                          <p:stCondLst>
                                            <p:cond delay="499"/>
                                          </p:stCondLst>
                                        </p:cTn>
                                        <p:tgtEl>
                                          <p:spTgt spid="4"/>
                                        </p:tgtEl>
                                        <p:attrNameLst>
                                          <p:attrName>style.visibility</p:attrName>
                                        </p:attrNameLst>
                                      </p:cBhvr>
                                      <p:to>
                                        <p:strVal val="hidden"/>
                                      </p:to>
                                    </p:set>
                                  </p:childTnLst>
                                </p:cTn>
                              </p:par>
                              <p:par>
                                <p:cTn id="24" presetID="2" presetClass="exit" presetSubtype="2" fill="hold" nodeType="withEffect">
                                  <p:stCondLst>
                                    <p:cond delay="0"/>
                                  </p:stCondLst>
                                  <p:childTnLst>
                                    <p:anim calcmode="lin" valueType="num">
                                      <p:cBhvr additive="base">
                                        <p:cTn id="25" dur="500"/>
                                        <p:tgtEl>
                                          <p:spTgt spid="101"/>
                                        </p:tgtEl>
                                        <p:attrNameLst>
                                          <p:attrName>ppt_x</p:attrName>
                                        </p:attrNameLst>
                                      </p:cBhvr>
                                      <p:tavLst>
                                        <p:tav tm="0">
                                          <p:val>
                                            <p:strVal val="ppt_x"/>
                                          </p:val>
                                        </p:tav>
                                        <p:tav tm="100000">
                                          <p:val>
                                            <p:strVal val="1+ppt_w/2"/>
                                          </p:val>
                                        </p:tav>
                                      </p:tavLst>
                                    </p:anim>
                                    <p:anim calcmode="lin" valueType="num">
                                      <p:cBhvr additive="base">
                                        <p:cTn id="26" dur="500"/>
                                        <p:tgtEl>
                                          <p:spTgt spid="101"/>
                                        </p:tgtEl>
                                        <p:attrNameLst>
                                          <p:attrName>ppt_y</p:attrName>
                                        </p:attrNameLst>
                                      </p:cBhvr>
                                      <p:tavLst>
                                        <p:tav tm="0">
                                          <p:val>
                                            <p:strVal val="ppt_y"/>
                                          </p:val>
                                        </p:tav>
                                        <p:tav tm="100000">
                                          <p:val>
                                            <p:strVal val="ppt_y"/>
                                          </p:val>
                                        </p:tav>
                                      </p:tavLst>
                                    </p:anim>
                                    <p:set>
                                      <p:cBhvr>
                                        <p:cTn id="27" dur="1" fill="hold">
                                          <p:stCondLst>
                                            <p:cond delay="499"/>
                                          </p:stCondLst>
                                        </p:cTn>
                                        <p:tgtEl>
                                          <p:spTgt spid="101"/>
                                        </p:tgtEl>
                                        <p:attrNameLst>
                                          <p:attrName>style.visibility</p:attrName>
                                        </p:attrNameLst>
                                      </p:cBhvr>
                                      <p:to>
                                        <p:strVal val="hidden"/>
                                      </p:to>
                                    </p:se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61"/>
                                        </p:tgtEl>
                                        <p:attrNameLst>
                                          <p:attrName>style.visibility</p:attrName>
                                        </p:attrNameLst>
                                      </p:cBhvr>
                                      <p:to>
                                        <p:strVal val="visible"/>
                                      </p:to>
                                    </p:set>
                                    <p:anim calcmode="lin" valueType="num">
                                      <p:cBhvr additive="base">
                                        <p:cTn id="41" dur="500" fill="hold"/>
                                        <p:tgtEl>
                                          <p:spTgt spid="261"/>
                                        </p:tgtEl>
                                        <p:attrNameLst>
                                          <p:attrName>ppt_x</p:attrName>
                                        </p:attrNameLst>
                                      </p:cBhvr>
                                      <p:tavLst>
                                        <p:tav tm="0">
                                          <p:val>
                                            <p:strVal val="#ppt_x"/>
                                          </p:val>
                                        </p:tav>
                                        <p:tav tm="100000">
                                          <p:val>
                                            <p:strVal val="#ppt_x"/>
                                          </p:val>
                                        </p:tav>
                                      </p:tavLst>
                                    </p:anim>
                                    <p:anim calcmode="lin" valueType="num">
                                      <p:cBhvr additive="base">
                                        <p:cTn id="42" dur="500" fill="hold"/>
                                        <p:tgtEl>
                                          <p:spTgt spid="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bldLvl="0" animBg="1"/>
      <p:bldP spid="7" grpId="0" bldLvl="0" animBg="1"/>
      <p:bldP spid="13" grpId="0" bldLvl="0" animBg="1"/>
      <p:bldP spid="26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grpSp>
        <p:nvGrpSpPr>
          <p:cNvPr id="90" name="组合 89"/>
          <p:cNvGrpSpPr/>
          <p:nvPr/>
        </p:nvGrpSpPr>
        <p:grpSpPr>
          <a:xfrm>
            <a:off x="0" y="-50800"/>
            <a:ext cx="5456074" cy="1485482"/>
            <a:chOff x="1495289" y="1264356"/>
            <a:chExt cx="8329802" cy="1709227"/>
          </a:xfrm>
        </p:grpSpPr>
        <p:sp>
          <p:nvSpPr>
            <p:cNvPr id="91" name="Freeform 18"/>
            <p:cNvSpPr>
              <a:spLocks noEditPoints="1"/>
            </p:cNvSpPr>
            <p:nvPr/>
          </p:nvSpPr>
          <p:spPr bwMode="auto">
            <a:xfrm rot="21109622" flipV="1">
              <a:off x="1495289" y="1264356"/>
              <a:ext cx="8329802" cy="1709227"/>
            </a:xfrm>
            <a:custGeom>
              <a:avLst/>
              <a:gdLst>
                <a:gd name="T0" fmla="*/ 50 w 878"/>
                <a:gd name="T1" fmla="*/ 176 h 224"/>
                <a:gd name="T2" fmla="*/ 458 w 878"/>
                <a:gd name="T3" fmla="*/ 180 h 224"/>
                <a:gd name="T4" fmla="*/ 232 w 878"/>
                <a:gd name="T5" fmla="*/ 204 h 224"/>
                <a:gd name="T6" fmla="*/ 111 w 878"/>
                <a:gd name="T7" fmla="*/ 202 h 224"/>
                <a:gd name="T8" fmla="*/ 49 w 878"/>
                <a:gd name="T9" fmla="*/ 200 h 224"/>
                <a:gd name="T10" fmla="*/ 139 w 878"/>
                <a:gd name="T11" fmla="*/ 217 h 224"/>
                <a:gd name="T12" fmla="*/ 577 w 878"/>
                <a:gd name="T13" fmla="*/ 173 h 224"/>
                <a:gd name="T14" fmla="*/ 744 w 878"/>
                <a:gd name="T15" fmla="*/ 136 h 224"/>
                <a:gd name="T16" fmla="*/ 813 w 878"/>
                <a:gd name="T17" fmla="*/ 77 h 224"/>
                <a:gd name="T18" fmla="*/ 875 w 878"/>
                <a:gd name="T19" fmla="*/ 8 h 224"/>
                <a:gd name="T20" fmla="*/ 814 w 878"/>
                <a:gd name="T21" fmla="*/ 10 h 224"/>
                <a:gd name="T22" fmla="*/ 750 w 878"/>
                <a:gd name="T23" fmla="*/ 25 h 224"/>
                <a:gd name="T24" fmla="*/ 678 w 878"/>
                <a:gd name="T25" fmla="*/ 38 h 224"/>
                <a:gd name="T26" fmla="*/ 600 w 878"/>
                <a:gd name="T27" fmla="*/ 49 h 224"/>
                <a:gd name="T28" fmla="*/ 534 w 878"/>
                <a:gd name="T29" fmla="*/ 59 h 224"/>
                <a:gd name="T30" fmla="*/ 460 w 878"/>
                <a:gd name="T31" fmla="*/ 62 h 224"/>
                <a:gd name="T32" fmla="*/ 393 w 878"/>
                <a:gd name="T33" fmla="*/ 71 h 224"/>
                <a:gd name="T34" fmla="*/ 358 w 878"/>
                <a:gd name="T35" fmla="*/ 71 h 224"/>
                <a:gd name="T36" fmla="*/ 327 w 878"/>
                <a:gd name="T37" fmla="*/ 79 h 224"/>
                <a:gd name="T38" fmla="*/ 266 w 878"/>
                <a:gd name="T39" fmla="*/ 79 h 224"/>
                <a:gd name="T40" fmla="*/ 212 w 878"/>
                <a:gd name="T41" fmla="*/ 80 h 224"/>
                <a:gd name="T42" fmla="*/ 132 w 878"/>
                <a:gd name="T43" fmla="*/ 78 h 224"/>
                <a:gd name="T44" fmla="*/ 100 w 878"/>
                <a:gd name="T45" fmla="*/ 77 h 224"/>
                <a:gd name="T46" fmla="*/ 170 w 878"/>
                <a:gd name="T47" fmla="*/ 93 h 224"/>
                <a:gd name="T48" fmla="*/ 212 w 878"/>
                <a:gd name="T49" fmla="*/ 106 h 224"/>
                <a:gd name="T50" fmla="*/ 162 w 878"/>
                <a:gd name="T51" fmla="*/ 106 h 224"/>
                <a:gd name="T52" fmla="*/ 76 w 878"/>
                <a:gd name="T53" fmla="*/ 86 h 224"/>
                <a:gd name="T54" fmla="*/ 31 w 878"/>
                <a:gd name="T55" fmla="*/ 81 h 224"/>
                <a:gd name="T56" fmla="*/ 77 w 878"/>
                <a:gd name="T57" fmla="*/ 108 h 224"/>
                <a:gd name="T58" fmla="*/ 54 w 878"/>
                <a:gd name="T59" fmla="*/ 114 h 224"/>
                <a:gd name="T60" fmla="*/ 155 w 878"/>
                <a:gd name="T61" fmla="*/ 135 h 224"/>
                <a:gd name="T62" fmla="*/ 242 w 878"/>
                <a:gd name="T63" fmla="*/ 140 h 224"/>
                <a:gd name="T64" fmla="*/ 211 w 878"/>
                <a:gd name="T65" fmla="*/ 146 h 224"/>
                <a:gd name="T66" fmla="*/ 152 w 878"/>
                <a:gd name="T67" fmla="*/ 147 h 224"/>
                <a:gd name="T68" fmla="*/ 71 w 878"/>
                <a:gd name="T69" fmla="*/ 140 h 224"/>
                <a:gd name="T70" fmla="*/ 89 w 878"/>
                <a:gd name="T71" fmla="*/ 163 h 224"/>
                <a:gd name="T72" fmla="*/ 11 w 878"/>
                <a:gd name="T73" fmla="*/ 155 h 224"/>
                <a:gd name="T74" fmla="*/ 554 w 878"/>
                <a:gd name="T75" fmla="*/ 54 h 224"/>
                <a:gd name="T76" fmla="*/ 121 w 878"/>
                <a:gd name="T77" fmla="*/ 214 h 224"/>
                <a:gd name="T78" fmla="*/ 117 w 878"/>
                <a:gd name="T79" fmla="*/ 192 h 224"/>
                <a:gd name="T80" fmla="*/ 151 w 878"/>
                <a:gd name="T81" fmla="*/ 217 h 224"/>
                <a:gd name="T82" fmla="*/ 110 w 878"/>
                <a:gd name="T83" fmla="*/ 152 h 224"/>
                <a:gd name="T84" fmla="*/ 84 w 878"/>
                <a:gd name="T85" fmla="*/ 103 h 224"/>
                <a:gd name="T86" fmla="*/ 139 w 878"/>
                <a:gd name="T87" fmla="*/ 156 h 224"/>
                <a:gd name="T88" fmla="*/ 108 w 878"/>
                <a:gd name="T89" fmla="*/ 110 h 224"/>
                <a:gd name="T90" fmla="*/ 217 w 878"/>
                <a:gd name="T91" fmla="*/ 210 h 224"/>
                <a:gd name="T92" fmla="*/ 138 w 878"/>
                <a:gd name="T93" fmla="*/ 82 h 224"/>
                <a:gd name="T94" fmla="*/ 191 w 878"/>
                <a:gd name="T95" fmla="*/ 136 h 224"/>
                <a:gd name="T96" fmla="*/ 167 w 878"/>
                <a:gd name="T97" fmla="*/ 89 h 224"/>
                <a:gd name="T98" fmla="*/ 214 w 878"/>
                <a:gd name="T99" fmla="*/ 108 h 224"/>
                <a:gd name="T100" fmla="*/ 221 w 878"/>
                <a:gd name="T101" fmla="*/ 103 h 224"/>
                <a:gd name="T102" fmla="*/ 225 w 878"/>
                <a:gd name="T103" fmla="*/ 102 h 224"/>
                <a:gd name="T104" fmla="*/ 284 w 878"/>
                <a:gd name="T105" fmla="*/ 141 h 224"/>
                <a:gd name="T106" fmla="*/ 270 w 878"/>
                <a:gd name="T107" fmla="*/ 107 h 224"/>
                <a:gd name="T108" fmla="*/ 257 w 878"/>
                <a:gd name="T109" fmla="*/ 78 h 224"/>
                <a:gd name="T110" fmla="*/ 296 w 878"/>
                <a:gd name="T111" fmla="*/ 82 h 224"/>
                <a:gd name="T112" fmla="*/ 436 w 878"/>
                <a:gd name="T113" fmla="*/ 185 h 224"/>
                <a:gd name="T114" fmla="*/ 380 w 878"/>
                <a:gd name="T115" fmla="*/ 74 h 224"/>
                <a:gd name="T116" fmla="*/ 406 w 878"/>
                <a:gd name="T117" fmla="*/ 71 h 224"/>
                <a:gd name="T118" fmla="*/ 438 w 878"/>
                <a:gd name="T119" fmla="*/ 71 h 224"/>
                <a:gd name="T120" fmla="*/ 699 w 878"/>
                <a:gd name="T121" fmla="*/ 147 h 224"/>
                <a:gd name="T122" fmla="*/ 816 w 878"/>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224">
                  <a:moveTo>
                    <a:pt x="1" y="161"/>
                  </a:moveTo>
                  <a:cubicBezTo>
                    <a:pt x="1" y="161"/>
                    <a:pt x="2" y="160"/>
                    <a:pt x="1" y="159"/>
                  </a:cubicBezTo>
                  <a:cubicBezTo>
                    <a:pt x="2" y="159"/>
                    <a:pt x="2" y="160"/>
                    <a:pt x="2" y="160"/>
                  </a:cubicBezTo>
                  <a:cubicBezTo>
                    <a:pt x="3" y="159"/>
                    <a:pt x="3" y="159"/>
                    <a:pt x="4" y="158"/>
                  </a:cubicBezTo>
                  <a:cubicBezTo>
                    <a:pt x="6" y="158"/>
                    <a:pt x="7" y="159"/>
                    <a:pt x="9" y="158"/>
                  </a:cubicBezTo>
                  <a:cubicBezTo>
                    <a:pt x="11" y="162"/>
                    <a:pt x="13" y="159"/>
                    <a:pt x="15" y="161"/>
                  </a:cubicBezTo>
                  <a:cubicBezTo>
                    <a:pt x="15" y="163"/>
                    <a:pt x="12" y="161"/>
                    <a:pt x="11" y="163"/>
                  </a:cubicBezTo>
                  <a:cubicBezTo>
                    <a:pt x="15" y="163"/>
                    <a:pt x="16" y="166"/>
                    <a:pt x="20" y="164"/>
                  </a:cubicBezTo>
                  <a:cubicBezTo>
                    <a:pt x="21" y="165"/>
                    <a:pt x="21" y="167"/>
                    <a:pt x="23" y="165"/>
                  </a:cubicBezTo>
                  <a:cubicBezTo>
                    <a:pt x="23" y="167"/>
                    <a:pt x="22" y="168"/>
                    <a:pt x="21" y="169"/>
                  </a:cubicBezTo>
                  <a:cubicBezTo>
                    <a:pt x="21" y="170"/>
                    <a:pt x="22" y="169"/>
                    <a:pt x="23" y="169"/>
                  </a:cubicBezTo>
                  <a:cubicBezTo>
                    <a:pt x="22" y="168"/>
                    <a:pt x="24" y="167"/>
                    <a:pt x="23" y="166"/>
                  </a:cubicBezTo>
                  <a:cubicBezTo>
                    <a:pt x="25" y="168"/>
                    <a:pt x="27" y="166"/>
                    <a:pt x="29" y="167"/>
                  </a:cubicBezTo>
                  <a:cubicBezTo>
                    <a:pt x="26" y="167"/>
                    <a:pt x="24" y="169"/>
                    <a:pt x="24" y="169"/>
                  </a:cubicBezTo>
                  <a:cubicBezTo>
                    <a:pt x="24" y="171"/>
                    <a:pt x="28" y="168"/>
                    <a:pt x="30" y="168"/>
                  </a:cubicBezTo>
                  <a:cubicBezTo>
                    <a:pt x="30" y="170"/>
                    <a:pt x="32" y="170"/>
                    <a:pt x="33" y="170"/>
                  </a:cubicBezTo>
                  <a:cubicBezTo>
                    <a:pt x="33" y="169"/>
                    <a:pt x="33" y="169"/>
                    <a:pt x="33" y="168"/>
                  </a:cubicBezTo>
                  <a:cubicBezTo>
                    <a:pt x="33" y="168"/>
                    <a:pt x="34" y="168"/>
                    <a:pt x="34" y="168"/>
                  </a:cubicBezTo>
                  <a:cubicBezTo>
                    <a:pt x="34" y="169"/>
                    <a:pt x="34" y="169"/>
                    <a:pt x="34" y="170"/>
                  </a:cubicBezTo>
                  <a:cubicBezTo>
                    <a:pt x="36" y="170"/>
                    <a:pt x="39" y="169"/>
                    <a:pt x="41" y="169"/>
                  </a:cubicBezTo>
                  <a:cubicBezTo>
                    <a:pt x="42" y="170"/>
                    <a:pt x="41" y="170"/>
                    <a:pt x="42" y="170"/>
                  </a:cubicBezTo>
                  <a:cubicBezTo>
                    <a:pt x="39" y="171"/>
                    <a:pt x="38" y="172"/>
                    <a:pt x="35" y="172"/>
                  </a:cubicBezTo>
                  <a:cubicBezTo>
                    <a:pt x="37" y="174"/>
                    <a:pt x="39" y="173"/>
                    <a:pt x="41" y="174"/>
                  </a:cubicBezTo>
                  <a:cubicBezTo>
                    <a:pt x="42" y="173"/>
                    <a:pt x="41" y="173"/>
                    <a:pt x="40" y="172"/>
                  </a:cubicBezTo>
                  <a:cubicBezTo>
                    <a:pt x="41" y="172"/>
                    <a:pt x="41" y="172"/>
                    <a:pt x="42" y="172"/>
                  </a:cubicBezTo>
                  <a:cubicBezTo>
                    <a:pt x="43" y="173"/>
                    <a:pt x="42" y="174"/>
                    <a:pt x="43" y="175"/>
                  </a:cubicBezTo>
                  <a:cubicBezTo>
                    <a:pt x="44" y="174"/>
                    <a:pt x="44" y="174"/>
                    <a:pt x="44" y="173"/>
                  </a:cubicBezTo>
                  <a:cubicBezTo>
                    <a:pt x="44" y="173"/>
                    <a:pt x="44" y="173"/>
                    <a:pt x="43" y="173"/>
                  </a:cubicBezTo>
                  <a:cubicBezTo>
                    <a:pt x="43" y="172"/>
                    <a:pt x="43" y="170"/>
                    <a:pt x="43" y="172"/>
                  </a:cubicBezTo>
                  <a:cubicBezTo>
                    <a:pt x="41" y="170"/>
                    <a:pt x="43" y="169"/>
                    <a:pt x="44" y="170"/>
                  </a:cubicBezTo>
                  <a:cubicBezTo>
                    <a:pt x="43" y="170"/>
                    <a:pt x="46" y="171"/>
                    <a:pt x="44" y="172"/>
                  </a:cubicBezTo>
                  <a:cubicBezTo>
                    <a:pt x="45" y="173"/>
                    <a:pt x="46" y="171"/>
                    <a:pt x="47" y="171"/>
                  </a:cubicBezTo>
                  <a:cubicBezTo>
                    <a:pt x="48" y="173"/>
                    <a:pt x="45" y="173"/>
                    <a:pt x="45" y="173"/>
                  </a:cubicBezTo>
                  <a:cubicBezTo>
                    <a:pt x="44" y="174"/>
                    <a:pt x="45" y="175"/>
                    <a:pt x="44" y="176"/>
                  </a:cubicBezTo>
                  <a:cubicBezTo>
                    <a:pt x="45" y="177"/>
                    <a:pt x="46" y="176"/>
                    <a:pt x="47" y="177"/>
                  </a:cubicBezTo>
                  <a:cubicBezTo>
                    <a:pt x="47" y="178"/>
                    <a:pt x="46" y="178"/>
                    <a:pt x="45" y="179"/>
                  </a:cubicBezTo>
                  <a:cubicBezTo>
                    <a:pt x="46" y="181"/>
                    <a:pt x="47" y="179"/>
                    <a:pt x="48" y="181"/>
                  </a:cubicBezTo>
                  <a:cubicBezTo>
                    <a:pt x="49" y="180"/>
                    <a:pt x="47" y="180"/>
                    <a:pt x="47" y="179"/>
                  </a:cubicBezTo>
                  <a:cubicBezTo>
                    <a:pt x="48" y="179"/>
                    <a:pt x="49" y="179"/>
                    <a:pt x="49" y="179"/>
                  </a:cubicBezTo>
                  <a:cubicBezTo>
                    <a:pt x="48" y="178"/>
                    <a:pt x="49" y="177"/>
                    <a:pt x="50" y="176"/>
                  </a:cubicBezTo>
                  <a:cubicBezTo>
                    <a:pt x="50" y="175"/>
                    <a:pt x="50" y="176"/>
                    <a:pt x="50" y="175"/>
                  </a:cubicBezTo>
                  <a:cubicBezTo>
                    <a:pt x="52" y="176"/>
                    <a:pt x="50" y="177"/>
                    <a:pt x="51" y="177"/>
                  </a:cubicBezTo>
                  <a:cubicBezTo>
                    <a:pt x="52" y="175"/>
                    <a:pt x="59" y="178"/>
                    <a:pt x="58" y="180"/>
                  </a:cubicBezTo>
                  <a:cubicBezTo>
                    <a:pt x="59" y="179"/>
                    <a:pt x="60" y="180"/>
                    <a:pt x="60" y="179"/>
                  </a:cubicBezTo>
                  <a:cubicBezTo>
                    <a:pt x="61" y="180"/>
                    <a:pt x="60" y="181"/>
                    <a:pt x="61" y="182"/>
                  </a:cubicBezTo>
                  <a:cubicBezTo>
                    <a:pt x="60" y="181"/>
                    <a:pt x="58" y="183"/>
                    <a:pt x="57" y="182"/>
                  </a:cubicBezTo>
                  <a:cubicBezTo>
                    <a:pt x="57" y="183"/>
                    <a:pt x="61" y="184"/>
                    <a:pt x="63" y="184"/>
                  </a:cubicBezTo>
                  <a:cubicBezTo>
                    <a:pt x="63" y="184"/>
                    <a:pt x="62" y="185"/>
                    <a:pt x="63" y="186"/>
                  </a:cubicBezTo>
                  <a:cubicBezTo>
                    <a:pt x="64" y="185"/>
                    <a:pt x="66" y="184"/>
                    <a:pt x="67" y="186"/>
                  </a:cubicBezTo>
                  <a:cubicBezTo>
                    <a:pt x="68" y="184"/>
                    <a:pt x="69" y="184"/>
                    <a:pt x="68" y="182"/>
                  </a:cubicBezTo>
                  <a:cubicBezTo>
                    <a:pt x="69" y="184"/>
                    <a:pt x="70" y="182"/>
                    <a:pt x="72" y="184"/>
                  </a:cubicBezTo>
                  <a:cubicBezTo>
                    <a:pt x="71" y="181"/>
                    <a:pt x="74" y="183"/>
                    <a:pt x="74" y="181"/>
                  </a:cubicBezTo>
                  <a:cubicBezTo>
                    <a:pt x="76" y="182"/>
                    <a:pt x="73" y="183"/>
                    <a:pt x="74" y="184"/>
                  </a:cubicBezTo>
                  <a:cubicBezTo>
                    <a:pt x="75" y="183"/>
                    <a:pt x="76" y="183"/>
                    <a:pt x="77" y="183"/>
                  </a:cubicBezTo>
                  <a:cubicBezTo>
                    <a:pt x="77" y="184"/>
                    <a:pt x="77" y="185"/>
                    <a:pt x="76" y="186"/>
                  </a:cubicBezTo>
                  <a:cubicBezTo>
                    <a:pt x="73" y="186"/>
                    <a:pt x="71" y="185"/>
                    <a:pt x="68" y="186"/>
                  </a:cubicBezTo>
                  <a:cubicBezTo>
                    <a:pt x="69" y="188"/>
                    <a:pt x="70" y="186"/>
                    <a:pt x="70" y="187"/>
                  </a:cubicBezTo>
                  <a:cubicBezTo>
                    <a:pt x="74" y="184"/>
                    <a:pt x="77" y="190"/>
                    <a:pt x="82" y="188"/>
                  </a:cubicBezTo>
                  <a:cubicBezTo>
                    <a:pt x="85" y="191"/>
                    <a:pt x="92" y="188"/>
                    <a:pt x="93" y="192"/>
                  </a:cubicBezTo>
                  <a:cubicBezTo>
                    <a:pt x="95" y="193"/>
                    <a:pt x="96" y="193"/>
                    <a:pt x="97" y="193"/>
                  </a:cubicBezTo>
                  <a:cubicBezTo>
                    <a:pt x="98" y="191"/>
                    <a:pt x="100" y="193"/>
                    <a:pt x="101" y="192"/>
                  </a:cubicBezTo>
                  <a:cubicBezTo>
                    <a:pt x="101" y="193"/>
                    <a:pt x="101" y="193"/>
                    <a:pt x="101" y="194"/>
                  </a:cubicBezTo>
                  <a:cubicBezTo>
                    <a:pt x="101" y="192"/>
                    <a:pt x="104" y="192"/>
                    <a:pt x="103" y="194"/>
                  </a:cubicBezTo>
                  <a:cubicBezTo>
                    <a:pt x="107" y="192"/>
                    <a:pt x="110" y="195"/>
                    <a:pt x="113" y="194"/>
                  </a:cubicBezTo>
                  <a:cubicBezTo>
                    <a:pt x="112" y="193"/>
                    <a:pt x="114" y="192"/>
                    <a:pt x="114" y="192"/>
                  </a:cubicBezTo>
                  <a:cubicBezTo>
                    <a:pt x="115" y="193"/>
                    <a:pt x="113" y="193"/>
                    <a:pt x="113" y="194"/>
                  </a:cubicBezTo>
                  <a:cubicBezTo>
                    <a:pt x="116" y="196"/>
                    <a:pt x="119" y="194"/>
                    <a:pt x="121" y="194"/>
                  </a:cubicBezTo>
                  <a:cubicBezTo>
                    <a:pt x="121" y="197"/>
                    <a:pt x="124" y="197"/>
                    <a:pt x="125" y="195"/>
                  </a:cubicBezTo>
                  <a:cubicBezTo>
                    <a:pt x="126" y="197"/>
                    <a:pt x="126" y="196"/>
                    <a:pt x="127" y="197"/>
                  </a:cubicBezTo>
                  <a:cubicBezTo>
                    <a:pt x="128" y="193"/>
                    <a:pt x="134" y="199"/>
                    <a:pt x="138" y="196"/>
                  </a:cubicBezTo>
                  <a:cubicBezTo>
                    <a:pt x="140" y="200"/>
                    <a:pt x="145" y="193"/>
                    <a:pt x="147" y="197"/>
                  </a:cubicBezTo>
                  <a:cubicBezTo>
                    <a:pt x="146" y="197"/>
                    <a:pt x="145" y="197"/>
                    <a:pt x="144" y="198"/>
                  </a:cubicBezTo>
                  <a:cubicBezTo>
                    <a:pt x="145" y="199"/>
                    <a:pt x="148" y="197"/>
                    <a:pt x="150" y="198"/>
                  </a:cubicBezTo>
                  <a:cubicBezTo>
                    <a:pt x="151" y="198"/>
                    <a:pt x="154" y="200"/>
                    <a:pt x="154" y="198"/>
                  </a:cubicBezTo>
                  <a:cubicBezTo>
                    <a:pt x="155" y="197"/>
                    <a:pt x="155" y="199"/>
                    <a:pt x="156" y="200"/>
                  </a:cubicBezTo>
                  <a:cubicBezTo>
                    <a:pt x="158" y="198"/>
                    <a:pt x="160" y="200"/>
                    <a:pt x="162" y="198"/>
                  </a:cubicBezTo>
                  <a:cubicBezTo>
                    <a:pt x="164" y="199"/>
                    <a:pt x="170" y="199"/>
                    <a:pt x="173" y="199"/>
                  </a:cubicBezTo>
                  <a:cubicBezTo>
                    <a:pt x="222" y="204"/>
                    <a:pt x="271" y="202"/>
                    <a:pt x="318" y="197"/>
                  </a:cubicBezTo>
                  <a:cubicBezTo>
                    <a:pt x="366" y="192"/>
                    <a:pt x="413" y="184"/>
                    <a:pt x="459" y="177"/>
                  </a:cubicBezTo>
                  <a:cubicBezTo>
                    <a:pt x="459" y="178"/>
                    <a:pt x="459" y="179"/>
                    <a:pt x="458" y="180"/>
                  </a:cubicBezTo>
                  <a:cubicBezTo>
                    <a:pt x="451" y="178"/>
                    <a:pt x="445" y="183"/>
                    <a:pt x="438" y="182"/>
                  </a:cubicBezTo>
                  <a:cubicBezTo>
                    <a:pt x="437" y="183"/>
                    <a:pt x="437" y="183"/>
                    <a:pt x="436" y="184"/>
                  </a:cubicBezTo>
                  <a:cubicBezTo>
                    <a:pt x="435" y="183"/>
                    <a:pt x="436" y="183"/>
                    <a:pt x="437" y="183"/>
                  </a:cubicBezTo>
                  <a:cubicBezTo>
                    <a:pt x="435" y="182"/>
                    <a:pt x="435" y="184"/>
                    <a:pt x="433" y="183"/>
                  </a:cubicBezTo>
                  <a:cubicBezTo>
                    <a:pt x="432" y="184"/>
                    <a:pt x="434" y="185"/>
                    <a:pt x="433" y="186"/>
                  </a:cubicBezTo>
                  <a:cubicBezTo>
                    <a:pt x="430" y="183"/>
                    <a:pt x="425" y="184"/>
                    <a:pt x="421" y="186"/>
                  </a:cubicBezTo>
                  <a:cubicBezTo>
                    <a:pt x="418" y="186"/>
                    <a:pt x="415" y="186"/>
                    <a:pt x="412" y="188"/>
                  </a:cubicBezTo>
                  <a:cubicBezTo>
                    <a:pt x="412" y="188"/>
                    <a:pt x="411" y="187"/>
                    <a:pt x="412" y="187"/>
                  </a:cubicBezTo>
                  <a:cubicBezTo>
                    <a:pt x="407" y="189"/>
                    <a:pt x="400" y="188"/>
                    <a:pt x="397" y="191"/>
                  </a:cubicBezTo>
                  <a:cubicBezTo>
                    <a:pt x="396" y="190"/>
                    <a:pt x="397" y="189"/>
                    <a:pt x="396" y="189"/>
                  </a:cubicBezTo>
                  <a:cubicBezTo>
                    <a:pt x="395" y="190"/>
                    <a:pt x="396" y="190"/>
                    <a:pt x="396" y="191"/>
                  </a:cubicBezTo>
                  <a:cubicBezTo>
                    <a:pt x="390" y="189"/>
                    <a:pt x="385" y="194"/>
                    <a:pt x="378" y="192"/>
                  </a:cubicBezTo>
                  <a:cubicBezTo>
                    <a:pt x="378" y="194"/>
                    <a:pt x="375" y="193"/>
                    <a:pt x="373" y="193"/>
                  </a:cubicBezTo>
                  <a:cubicBezTo>
                    <a:pt x="371" y="193"/>
                    <a:pt x="369" y="196"/>
                    <a:pt x="368" y="194"/>
                  </a:cubicBezTo>
                  <a:cubicBezTo>
                    <a:pt x="365" y="196"/>
                    <a:pt x="363" y="196"/>
                    <a:pt x="361" y="194"/>
                  </a:cubicBezTo>
                  <a:cubicBezTo>
                    <a:pt x="360" y="195"/>
                    <a:pt x="362" y="196"/>
                    <a:pt x="360" y="197"/>
                  </a:cubicBezTo>
                  <a:cubicBezTo>
                    <a:pt x="360" y="197"/>
                    <a:pt x="359" y="196"/>
                    <a:pt x="359" y="195"/>
                  </a:cubicBezTo>
                  <a:cubicBezTo>
                    <a:pt x="358" y="197"/>
                    <a:pt x="356" y="196"/>
                    <a:pt x="355" y="197"/>
                  </a:cubicBezTo>
                  <a:cubicBezTo>
                    <a:pt x="354" y="197"/>
                    <a:pt x="354" y="196"/>
                    <a:pt x="355" y="196"/>
                  </a:cubicBezTo>
                  <a:cubicBezTo>
                    <a:pt x="353" y="198"/>
                    <a:pt x="351" y="197"/>
                    <a:pt x="349" y="198"/>
                  </a:cubicBezTo>
                  <a:cubicBezTo>
                    <a:pt x="349" y="195"/>
                    <a:pt x="349" y="197"/>
                    <a:pt x="347" y="196"/>
                  </a:cubicBezTo>
                  <a:cubicBezTo>
                    <a:pt x="347" y="197"/>
                    <a:pt x="347" y="198"/>
                    <a:pt x="346" y="198"/>
                  </a:cubicBezTo>
                  <a:cubicBezTo>
                    <a:pt x="346" y="198"/>
                    <a:pt x="345" y="197"/>
                    <a:pt x="345" y="197"/>
                  </a:cubicBezTo>
                  <a:cubicBezTo>
                    <a:pt x="344" y="199"/>
                    <a:pt x="341" y="196"/>
                    <a:pt x="338" y="199"/>
                  </a:cubicBezTo>
                  <a:cubicBezTo>
                    <a:pt x="338" y="199"/>
                    <a:pt x="338" y="198"/>
                    <a:pt x="338" y="197"/>
                  </a:cubicBezTo>
                  <a:cubicBezTo>
                    <a:pt x="335" y="199"/>
                    <a:pt x="327" y="199"/>
                    <a:pt x="326" y="200"/>
                  </a:cubicBezTo>
                  <a:cubicBezTo>
                    <a:pt x="325" y="201"/>
                    <a:pt x="323" y="199"/>
                    <a:pt x="321" y="201"/>
                  </a:cubicBezTo>
                  <a:cubicBezTo>
                    <a:pt x="319" y="200"/>
                    <a:pt x="317" y="199"/>
                    <a:pt x="316" y="201"/>
                  </a:cubicBezTo>
                  <a:cubicBezTo>
                    <a:pt x="305" y="201"/>
                    <a:pt x="296" y="203"/>
                    <a:pt x="284" y="203"/>
                  </a:cubicBezTo>
                  <a:cubicBezTo>
                    <a:pt x="284" y="203"/>
                    <a:pt x="284" y="204"/>
                    <a:pt x="284" y="204"/>
                  </a:cubicBezTo>
                  <a:cubicBezTo>
                    <a:pt x="283" y="203"/>
                    <a:pt x="283" y="204"/>
                    <a:pt x="281" y="203"/>
                  </a:cubicBezTo>
                  <a:cubicBezTo>
                    <a:pt x="276" y="206"/>
                    <a:pt x="267" y="202"/>
                    <a:pt x="260" y="206"/>
                  </a:cubicBezTo>
                  <a:cubicBezTo>
                    <a:pt x="260" y="205"/>
                    <a:pt x="260" y="205"/>
                    <a:pt x="259" y="204"/>
                  </a:cubicBezTo>
                  <a:cubicBezTo>
                    <a:pt x="257" y="205"/>
                    <a:pt x="254" y="206"/>
                    <a:pt x="251" y="205"/>
                  </a:cubicBezTo>
                  <a:cubicBezTo>
                    <a:pt x="252" y="206"/>
                    <a:pt x="252" y="209"/>
                    <a:pt x="250" y="210"/>
                  </a:cubicBezTo>
                  <a:cubicBezTo>
                    <a:pt x="249" y="209"/>
                    <a:pt x="250" y="208"/>
                    <a:pt x="248" y="207"/>
                  </a:cubicBezTo>
                  <a:cubicBezTo>
                    <a:pt x="248" y="206"/>
                    <a:pt x="249" y="205"/>
                    <a:pt x="250" y="206"/>
                  </a:cubicBezTo>
                  <a:cubicBezTo>
                    <a:pt x="251" y="204"/>
                    <a:pt x="248" y="204"/>
                    <a:pt x="248" y="206"/>
                  </a:cubicBezTo>
                  <a:cubicBezTo>
                    <a:pt x="244" y="203"/>
                    <a:pt x="241" y="207"/>
                    <a:pt x="237" y="205"/>
                  </a:cubicBezTo>
                  <a:cubicBezTo>
                    <a:pt x="237" y="207"/>
                    <a:pt x="234" y="206"/>
                    <a:pt x="232" y="204"/>
                  </a:cubicBezTo>
                  <a:cubicBezTo>
                    <a:pt x="232" y="205"/>
                    <a:pt x="232" y="205"/>
                    <a:pt x="232" y="206"/>
                  </a:cubicBezTo>
                  <a:cubicBezTo>
                    <a:pt x="229" y="205"/>
                    <a:pt x="226" y="206"/>
                    <a:pt x="223" y="205"/>
                  </a:cubicBezTo>
                  <a:cubicBezTo>
                    <a:pt x="222" y="205"/>
                    <a:pt x="223" y="206"/>
                    <a:pt x="222" y="206"/>
                  </a:cubicBezTo>
                  <a:cubicBezTo>
                    <a:pt x="218" y="205"/>
                    <a:pt x="211" y="208"/>
                    <a:pt x="208" y="205"/>
                  </a:cubicBezTo>
                  <a:cubicBezTo>
                    <a:pt x="207" y="205"/>
                    <a:pt x="208" y="205"/>
                    <a:pt x="208" y="206"/>
                  </a:cubicBezTo>
                  <a:cubicBezTo>
                    <a:pt x="203" y="205"/>
                    <a:pt x="197" y="207"/>
                    <a:pt x="192" y="204"/>
                  </a:cubicBezTo>
                  <a:cubicBezTo>
                    <a:pt x="189" y="206"/>
                    <a:pt x="182" y="205"/>
                    <a:pt x="178" y="204"/>
                  </a:cubicBezTo>
                  <a:cubicBezTo>
                    <a:pt x="177" y="205"/>
                    <a:pt x="178" y="206"/>
                    <a:pt x="177" y="207"/>
                  </a:cubicBezTo>
                  <a:cubicBezTo>
                    <a:pt x="176" y="207"/>
                    <a:pt x="176" y="207"/>
                    <a:pt x="176" y="207"/>
                  </a:cubicBezTo>
                  <a:cubicBezTo>
                    <a:pt x="177" y="203"/>
                    <a:pt x="172" y="205"/>
                    <a:pt x="170" y="204"/>
                  </a:cubicBezTo>
                  <a:cubicBezTo>
                    <a:pt x="170" y="206"/>
                    <a:pt x="172" y="204"/>
                    <a:pt x="172" y="205"/>
                  </a:cubicBezTo>
                  <a:cubicBezTo>
                    <a:pt x="173" y="207"/>
                    <a:pt x="171" y="207"/>
                    <a:pt x="170" y="207"/>
                  </a:cubicBezTo>
                  <a:cubicBezTo>
                    <a:pt x="169" y="202"/>
                    <a:pt x="165" y="205"/>
                    <a:pt x="162" y="203"/>
                  </a:cubicBezTo>
                  <a:cubicBezTo>
                    <a:pt x="161" y="204"/>
                    <a:pt x="162" y="205"/>
                    <a:pt x="161" y="206"/>
                  </a:cubicBezTo>
                  <a:cubicBezTo>
                    <a:pt x="160" y="206"/>
                    <a:pt x="160" y="205"/>
                    <a:pt x="160" y="205"/>
                  </a:cubicBezTo>
                  <a:cubicBezTo>
                    <a:pt x="159" y="205"/>
                    <a:pt x="160" y="204"/>
                    <a:pt x="161" y="204"/>
                  </a:cubicBezTo>
                  <a:cubicBezTo>
                    <a:pt x="160" y="203"/>
                    <a:pt x="159" y="203"/>
                    <a:pt x="158" y="204"/>
                  </a:cubicBezTo>
                  <a:cubicBezTo>
                    <a:pt x="158" y="205"/>
                    <a:pt x="159" y="205"/>
                    <a:pt x="158" y="206"/>
                  </a:cubicBezTo>
                  <a:cubicBezTo>
                    <a:pt x="159" y="207"/>
                    <a:pt x="159" y="206"/>
                    <a:pt x="160" y="207"/>
                  </a:cubicBezTo>
                  <a:cubicBezTo>
                    <a:pt x="159" y="208"/>
                    <a:pt x="158" y="206"/>
                    <a:pt x="157" y="208"/>
                  </a:cubicBezTo>
                  <a:cubicBezTo>
                    <a:pt x="156" y="206"/>
                    <a:pt x="155" y="207"/>
                    <a:pt x="154" y="207"/>
                  </a:cubicBezTo>
                  <a:cubicBezTo>
                    <a:pt x="154" y="205"/>
                    <a:pt x="156" y="207"/>
                    <a:pt x="156" y="206"/>
                  </a:cubicBezTo>
                  <a:cubicBezTo>
                    <a:pt x="155" y="203"/>
                    <a:pt x="157" y="205"/>
                    <a:pt x="158" y="204"/>
                  </a:cubicBezTo>
                  <a:cubicBezTo>
                    <a:pt x="155" y="202"/>
                    <a:pt x="155" y="204"/>
                    <a:pt x="153" y="203"/>
                  </a:cubicBezTo>
                  <a:cubicBezTo>
                    <a:pt x="152" y="203"/>
                    <a:pt x="154" y="204"/>
                    <a:pt x="153" y="205"/>
                  </a:cubicBezTo>
                  <a:cubicBezTo>
                    <a:pt x="153" y="205"/>
                    <a:pt x="153" y="204"/>
                    <a:pt x="152" y="204"/>
                  </a:cubicBezTo>
                  <a:cubicBezTo>
                    <a:pt x="152" y="205"/>
                    <a:pt x="152" y="206"/>
                    <a:pt x="153" y="206"/>
                  </a:cubicBezTo>
                  <a:cubicBezTo>
                    <a:pt x="151" y="208"/>
                    <a:pt x="150" y="207"/>
                    <a:pt x="149" y="209"/>
                  </a:cubicBezTo>
                  <a:cubicBezTo>
                    <a:pt x="148" y="208"/>
                    <a:pt x="147" y="208"/>
                    <a:pt x="147" y="206"/>
                  </a:cubicBezTo>
                  <a:cubicBezTo>
                    <a:pt x="146" y="206"/>
                    <a:pt x="145" y="209"/>
                    <a:pt x="144" y="208"/>
                  </a:cubicBezTo>
                  <a:cubicBezTo>
                    <a:pt x="143" y="207"/>
                    <a:pt x="145" y="207"/>
                    <a:pt x="145" y="206"/>
                  </a:cubicBezTo>
                  <a:cubicBezTo>
                    <a:pt x="144" y="205"/>
                    <a:pt x="143" y="207"/>
                    <a:pt x="143" y="208"/>
                  </a:cubicBezTo>
                  <a:cubicBezTo>
                    <a:pt x="142" y="209"/>
                    <a:pt x="142" y="206"/>
                    <a:pt x="141" y="207"/>
                  </a:cubicBezTo>
                  <a:cubicBezTo>
                    <a:pt x="140" y="207"/>
                    <a:pt x="141" y="206"/>
                    <a:pt x="140" y="205"/>
                  </a:cubicBezTo>
                  <a:cubicBezTo>
                    <a:pt x="139" y="208"/>
                    <a:pt x="134" y="208"/>
                    <a:pt x="134" y="206"/>
                  </a:cubicBezTo>
                  <a:cubicBezTo>
                    <a:pt x="133" y="206"/>
                    <a:pt x="132" y="205"/>
                    <a:pt x="130" y="207"/>
                  </a:cubicBezTo>
                  <a:cubicBezTo>
                    <a:pt x="129" y="204"/>
                    <a:pt x="126" y="207"/>
                    <a:pt x="126" y="204"/>
                  </a:cubicBezTo>
                  <a:cubicBezTo>
                    <a:pt x="124" y="208"/>
                    <a:pt x="121" y="202"/>
                    <a:pt x="118" y="205"/>
                  </a:cubicBezTo>
                  <a:cubicBezTo>
                    <a:pt x="115" y="204"/>
                    <a:pt x="113" y="205"/>
                    <a:pt x="111" y="203"/>
                  </a:cubicBezTo>
                  <a:cubicBezTo>
                    <a:pt x="110" y="202"/>
                    <a:pt x="112" y="203"/>
                    <a:pt x="111" y="202"/>
                  </a:cubicBezTo>
                  <a:cubicBezTo>
                    <a:pt x="107" y="205"/>
                    <a:pt x="103" y="200"/>
                    <a:pt x="99" y="202"/>
                  </a:cubicBezTo>
                  <a:cubicBezTo>
                    <a:pt x="99" y="203"/>
                    <a:pt x="100" y="202"/>
                    <a:pt x="100" y="203"/>
                  </a:cubicBezTo>
                  <a:cubicBezTo>
                    <a:pt x="101" y="203"/>
                    <a:pt x="100" y="204"/>
                    <a:pt x="100" y="204"/>
                  </a:cubicBezTo>
                  <a:cubicBezTo>
                    <a:pt x="99" y="204"/>
                    <a:pt x="97" y="202"/>
                    <a:pt x="95" y="202"/>
                  </a:cubicBezTo>
                  <a:cubicBezTo>
                    <a:pt x="95" y="203"/>
                    <a:pt x="96" y="203"/>
                    <a:pt x="96" y="203"/>
                  </a:cubicBezTo>
                  <a:cubicBezTo>
                    <a:pt x="96" y="204"/>
                    <a:pt x="95" y="203"/>
                    <a:pt x="94" y="204"/>
                  </a:cubicBezTo>
                  <a:cubicBezTo>
                    <a:pt x="94" y="203"/>
                    <a:pt x="94" y="203"/>
                    <a:pt x="93" y="203"/>
                  </a:cubicBezTo>
                  <a:cubicBezTo>
                    <a:pt x="91" y="206"/>
                    <a:pt x="88" y="201"/>
                    <a:pt x="86" y="203"/>
                  </a:cubicBezTo>
                  <a:cubicBezTo>
                    <a:pt x="85" y="202"/>
                    <a:pt x="85" y="201"/>
                    <a:pt x="86" y="201"/>
                  </a:cubicBezTo>
                  <a:cubicBezTo>
                    <a:pt x="85" y="199"/>
                    <a:pt x="84" y="200"/>
                    <a:pt x="84" y="200"/>
                  </a:cubicBezTo>
                  <a:cubicBezTo>
                    <a:pt x="83" y="200"/>
                    <a:pt x="84" y="201"/>
                    <a:pt x="84" y="201"/>
                  </a:cubicBezTo>
                  <a:cubicBezTo>
                    <a:pt x="84" y="203"/>
                    <a:pt x="83" y="202"/>
                    <a:pt x="82" y="203"/>
                  </a:cubicBezTo>
                  <a:cubicBezTo>
                    <a:pt x="82" y="202"/>
                    <a:pt x="82" y="201"/>
                    <a:pt x="83" y="201"/>
                  </a:cubicBezTo>
                  <a:cubicBezTo>
                    <a:pt x="81" y="202"/>
                    <a:pt x="79" y="200"/>
                    <a:pt x="77" y="200"/>
                  </a:cubicBezTo>
                  <a:cubicBezTo>
                    <a:pt x="76" y="200"/>
                    <a:pt x="77" y="199"/>
                    <a:pt x="76" y="198"/>
                  </a:cubicBezTo>
                  <a:cubicBezTo>
                    <a:pt x="75" y="202"/>
                    <a:pt x="69" y="199"/>
                    <a:pt x="67" y="200"/>
                  </a:cubicBezTo>
                  <a:cubicBezTo>
                    <a:pt x="66" y="198"/>
                    <a:pt x="64" y="199"/>
                    <a:pt x="66" y="197"/>
                  </a:cubicBezTo>
                  <a:cubicBezTo>
                    <a:pt x="64" y="197"/>
                    <a:pt x="64" y="198"/>
                    <a:pt x="64" y="199"/>
                  </a:cubicBezTo>
                  <a:cubicBezTo>
                    <a:pt x="63" y="199"/>
                    <a:pt x="63" y="195"/>
                    <a:pt x="61" y="197"/>
                  </a:cubicBezTo>
                  <a:cubicBezTo>
                    <a:pt x="61" y="198"/>
                    <a:pt x="62" y="197"/>
                    <a:pt x="63" y="198"/>
                  </a:cubicBezTo>
                  <a:cubicBezTo>
                    <a:pt x="62" y="198"/>
                    <a:pt x="62" y="198"/>
                    <a:pt x="62" y="199"/>
                  </a:cubicBezTo>
                  <a:cubicBezTo>
                    <a:pt x="59" y="198"/>
                    <a:pt x="57" y="196"/>
                    <a:pt x="53" y="198"/>
                  </a:cubicBezTo>
                  <a:cubicBezTo>
                    <a:pt x="54" y="196"/>
                    <a:pt x="53" y="196"/>
                    <a:pt x="53" y="194"/>
                  </a:cubicBezTo>
                  <a:cubicBezTo>
                    <a:pt x="52" y="195"/>
                    <a:pt x="53" y="196"/>
                    <a:pt x="53" y="198"/>
                  </a:cubicBezTo>
                  <a:cubicBezTo>
                    <a:pt x="51" y="200"/>
                    <a:pt x="50" y="195"/>
                    <a:pt x="48" y="198"/>
                  </a:cubicBezTo>
                  <a:cubicBezTo>
                    <a:pt x="47" y="196"/>
                    <a:pt x="49" y="195"/>
                    <a:pt x="48" y="194"/>
                  </a:cubicBezTo>
                  <a:cubicBezTo>
                    <a:pt x="47" y="195"/>
                    <a:pt x="48" y="196"/>
                    <a:pt x="47" y="197"/>
                  </a:cubicBezTo>
                  <a:cubicBezTo>
                    <a:pt x="46" y="198"/>
                    <a:pt x="46" y="196"/>
                    <a:pt x="45" y="196"/>
                  </a:cubicBezTo>
                  <a:cubicBezTo>
                    <a:pt x="45" y="196"/>
                    <a:pt x="46" y="195"/>
                    <a:pt x="47" y="195"/>
                  </a:cubicBezTo>
                  <a:cubicBezTo>
                    <a:pt x="46" y="194"/>
                    <a:pt x="44" y="195"/>
                    <a:pt x="44" y="196"/>
                  </a:cubicBezTo>
                  <a:cubicBezTo>
                    <a:pt x="42" y="194"/>
                    <a:pt x="42" y="196"/>
                    <a:pt x="41" y="193"/>
                  </a:cubicBezTo>
                  <a:cubicBezTo>
                    <a:pt x="39" y="194"/>
                    <a:pt x="39" y="194"/>
                    <a:pt x="37" y="193"/>
                  </a:cubicBezTo>
                  <a:cubicBezTo>
                    <a:pt x="37" y="193"/>
                    <a:pt x="38" y="194"/>
                    <a:pt x="36" y="195"/>
                  </a:cubicBezTo>
                  <a:cubicBezTo>
                    <a:pt x="37" y="197"/>
                    <a:pt x="37" y="197"/>
                    <a:pt x="37" y="197"/>
                  </a:cubicBezTo>
                  <a:cubicBezTo>
                    <a:pt x="38" y="197"/>
                    <a:pt x="38" y="195"/>
                    <a:pt x="39" y="197"/>
                  </a:cubicBezTo>
                  <a:cubicBezTo>
                    <a:pt x="40" y="197"/>
                    <a:pt x="39" y="196"/>
                    <a:pt x="39" y="196"/>
                  </a:cubicBezTo>
                  <a:cubicBezTo>
                    <a:pt x="41" y="196"/>
                    <a:pt x="47" y="196"/>
                    <a:pt x="45" y="200"/>
                  </a:cubicBezTo>
                  <a:cubicBezTo>
                    <a:pt x="46" y="200"/>
                    <a:pt x="47" y="199"/>
                    <a:pt x="47" y="198"/>
                  </a:cubicBezTo>
                  <a:cubicBezTo>
                    <a:pt x="48" y="200"/>
                    <a:pt x="47" y="201"/>
                    <a:pt x="46" y="201"/>
                  </a:cubicBezTo>
                  <a:cubicBezTo>
                    <a:pt x="47" y="202"/>
                    <a:pt x="50" y="202"/>
                    <a:pt x="49" y="200"/>
                  </a:cubicBezTo>
                  <a:cubicBezTo>
                    <a:pt x="50" y="200"/>
                    <a:pt x="51" y="202"/>
                    <a:pt x="52" y="200"/>
                  </a:cubicBezTo>
                  <a:cubicBezTo>
                    <a:pt x="53" y="201"/>
                    <a:pt x="51" y="201"/>
                    <a:pt x="51" y="202"/>
                  </a:cubicBezTo>
                  <a:cubicBezTo>
                    <a:pt x="52" y="204"/>
                    <a:pt x="56" y="201"/>
                    <a:pt x="54" y="204"/>
                  </a:cubicBezTo>
                  <a:cubicBezTo>
                    <a:pt x="55" y="205"/>
                    <a:pt x="56" y="203"/>
                    <a:pt x="55" y="203"/>
                  </a:cubicBezTo>
                  <a:cubicBezTo>
                    <a:pt x="56" y="203"/>
                    <a:pt x="57" y="203"/>
                    <a:pt x="58" y="204"/>
                  </a:cubicBezTo>
                  <a:cubicBezTo>
                    <a:pt x="59" y="204"/>
                    <a:pt x="58" y="203"/>
                    <a:pt x="59" y="203"/>
                  </a:cubicBezTo>
                  <a:cubicBezTo>
                    <a:pt x="60" y="202"/>
                    <a:pt x="60" y="203"/>
                    <a:pt x="61" y="203"/>
                  </a:cubicBezTo>
                  <a:cubicBezTo>
                    <a:pt x="61" y="203"/>
                    <a:pt x="61" y="204"/>
                    <a:pt x="60" y="204"/>
                  </a:cubicBezTo>
                  <a:cubicBezTo>
                    <a:pt x="63" y="203"/>
                    <a:pt x="66" y="204"/>
                    <a:pt x="68" y="205"/>
                  </a:cubicBezTo>
                  <a:cubicBezTo>
                    <a:pt x="69" y="206"/>
                    <a:pt x="67" y="205"/>
                    <a:pt x="67" y="206"/>
                  </a:cubicBezTo>
                  <a:cubicBezTo>
                    <a:pt x="68" y="207"/>
                    <a:pt x="69" y="206"/>
                    <a:pt x="69" y="207"/>
                  </a:cubicBezTo>
                  <a:cubicBezTo>
                    <a:pt x="68" y="208"/>
                    <a:pt x="67" y="208"/>
                    <a:pt x="66" y="206"/>
                  </a:cubicBezTo>
                  <a:cubicBezTo>
                    <a:pt x="65" y="209"/>
                    <a:pt x="62" y="205"/>
                    <a:pt x="60" y="207"/>
                  </a:cubicBezTo>
                  <a:cubicBezTo>
                    <a:pt x="64" y="208"/>
                    <a:pt x="67" y="208"/>
                    <a:pt x="70" y="209"/>
                  </a:cubicBezTo>
                  <a:cubicBezTo>
                    <a:pt x="71" y="207"/>
                    <a:pt x="70" y="208"/>
                    <a:pt x="69" y="207"/>
                  </a:cubicBezTo>
                  <a:cubicBezTo>
                    <a:pt x="71" y="205"/>
                    <a:pt x="71" y="210"/>
                    <a:pt x="73" y="209"/>
                  </a:cubicBezTo>
                  <a:cubicBezTo>
                    <a:pt x="73" y="208"/>
                    <a:pt x="72" y="208"/>
                    <a:pt x="71" y="208"/>
                  </a:cubicBezTo>
                  <a:cubicBezTo>
                    <a:pt x="72" y="206"/>
                    <a:pt x="73" y="208"/>
                    <a:pt x="74" y="207"/>
                  </a:cubicBezTo>
                  <a:cubicBezTo>
                    <a:pt x="75" y="207"/>
                    <a:pt x="74" y="208"/>
                    <a:pt x="73" y="208"/>
                  </a:cubicBezTo>
                  <a:cubicBezTo>
                    <a:pt x="74" y="208"/>
                    <a:pt x="75" y="208"/>
                    <a:pt x="75" y="209"/>
                  </a:cubicBezTo>
                  <a:cubicBezTo>
                    <a:pt x="76" y="206"/>
                    <a:pt x="81" y="208"/>
                    <a:pt x="83" y="209"/>
                  </a:cubicBezTo>
                  <a:cubicBezTo>
                    <a:pt x="83" y="211"/>
                    <a:pt x="82" y="208"/>
                    <a:pt x="81" y="210"/>
                  </a:cubicBezTo>
                  <a:cubicBezTo>
                    <a:pt x="85" y="209"/>
                    <a:pt x="89" y="210"/>
                    <a:pt x="93" y="211"/>
                  </a:cubicBezTo>
                  <a:cubicBezTo>
                    <a:pt x="94" y="212"/>
                    <a:pt x="93" y="212"/>
                    <a:pt x="92" y="213"/>
                  </a:cubicBezTo>
                  <a:cubicBezTo>
                    <a:pt x="93" y="215"/>
                    <a:pt x="95" y="212"/>
                    <a:pt x="94" y="211"/>
                  </a:cubicBezTo>
                  <a:cubicBezTo>
                    <a:pt x="96" y="211"/>
                    <a:pt x="94" y="213"/>
                    <a:pt x="96" y="214"/>
                  </a:cubicBezTo>
                  <a:cubicBezTo>
                    <a:pt x="98" y="214"/>
                    <a:pt x="95" y="212"/>
                    <a:pt x="96" y="212"/>
                  </a:cubicBezTo>
                  <a:cubicBezTo>
                    <a:pt x="98" y="212"/>
                    <a:pt x="101" y="210"/>
                    <a:pt x="103" y="213"/>
                  </a:cubicBezTo>
                  <a:cubicBezTo>
                    <a:pt x="104" y="210"/>
                    <a:pt x="105" y="212"/>
                    <a:pt x="107" y="211"/>
                  </a:cubicBezTo>
                  <a:cubicBezTo>
                    <a:pt x="108" y="212"/>
                    <a:pt x="107" y="212"/>
                    <a:pt x="108" y="213"/>
                  </a:cubicBezTo>
                  <a:cubicBezTo>
                    <a:pt x="110" y="212"/>
                    <a:pt x="112" y="212"/>
                    <a:pt x="114" y="212"/>
                  </a:cubicBezTo>
                  <a:cubicBezTo>
                    <a:pt x="114" y="214"/>
                    <a:pt x="112" y="213"/>
                    <a:pt x="112" y="213"/>
                  </a:cubicBezTo>
                  <a:cubicBezTo>
                    <a:pt x="113" y="215"/>
                    <a:pt x="115" y="214"/>
                    <a:pt x="117" y="212"/>
                  </a:cubicBezTo>
                  <a:cubicBezTo>
                    <a:pt x="118" y="213"/>
                    <a:pt x="116" y="214"/>
                    <a:pt x="117" y="215"/>
                  </a:cubicBezTo>
                  <a:cubicBezTo>
                    <a:pt x="117" y="216"/>
                    <a:pt x="115" y="215"/>
                    <a:pt x="115" y="216"/>
                  </a:cubicBezTo>
                  <a:cubicBezTo>
                    <a:pt x="119" y="217"/>
                    <a:pt x="122" y="216"/>
                    <a:pt x="125" y="214"/>
                  </a:cubicBezTo>
                  <a:cubicBezTo>
                    <a:pt x="126" y="215"/>
                    <a:pt x="124" y="216"/>
                    <a:pt x="125" y="217"/>
                  </a:cubicBezTo>
                  <a:cubicBezTo>
                    <a:pt x="128" y="217"/>
                    <a:pt x="131" y="217"/>
                    <a:pt x="134" y="219"/>
                  </a:cubicBezTo>
                  <a:cubicBezTo>
                    <a:pt x="136" y="217"/>
                    <a:pt x="137" y="219"/>
                    <a:pt x="138" y="219"/>
                  </a:cubicBezTo>
                  <a:cubicBezTo>
                    <a:pt x="139" y="219"/>
                    <a:pt x="138" y="218"/>
                    <a:pt x="139" y="217"/>
                  </a:cubicBezTo>
                  <a:cubicBezTo>
                    <a:pt x="141" y="220"/>
                    <a:pt x="146" y="216"/>
                    <a:pt x="147" y="219"/>
                  </a:cubicBezTo>
                  <a:cubicBezTo>
                    <a:pt x="150" y="219"/>
                    <a:pt x="155" y="221"/>
                    <a:pt x="158" y="219"/>
                  </a:cubicBezTo>
                  <a:cubicBezTo>
                    <a:pt x="160" y="221"/>
                    <a:pt x="162" y="219"/>
                    <a:pt x="164" y="222"/>
                  </a:cubicBezTo>
                  <a:cubicBezTo>
                    <a:pt x="165" y="220"/>
                    <a:pt x="166" y="222"/>
                    <a:pt x="168" y="220"/>
                  </a:cubicBezTo>
                  <a:cubicBezTo>
                    <a:pt x="169" y="220"/>
                    <a:pt x="168" y="221"/>
                    <a:pt x="169" y="222"/>
                  </a:cubicBezTo>
                  <a:cubicBezTo>
                    <a:pt x="176" y="222"/>
                    <a:pt x="182" y="221"/>
                    <a:pt x="189" y="223"/>
                  </a:cubicBezTo>
                  <a:cubicBezTo>
                    <a:pt x="189" y="222"/>
                    <a:pt x="190" y="221"/>
                    <a:pt x="189" y="221"/>
                  </a:cubicBezTo>
                  <a:cubicBezTo>
                    <a:pt x="195" y="223"/>
                    <a:pt x="200" y="224"/>
                    <a:pt x="206" y="222"/>
                  </a:cubicBezTo>
                  <a:cubicBezTo>
                    <a:pt x="207" y="221"/>
                    <a:pt x="209" y="224"/>
                    <a:pt x="210" y="223"/>
                  </a:cubicBezTo>
                  <a:cubicBezTo>
                    <a:pt x="210" y="223"/>
                    <a:pt x="210" y="223"/>
                    <a:pt x="210" y="222"/>
                  </a:cubicBezTo>
                  <a:cubicBezTo>
                    <a:pt x="212" y="223"/>
                    <a:pt x="214" y="224"/>
                    <a:pt x="216" y="222"/>
                  </a:cubicBezTo>
                  <a:cubicBezTo>
                    <a:pt x="218" y="224"/>
                    <a:pt x="218" y="224"/>
                    <a:pt x="218" y="224"/>
                  </a:cubicBezTo>
                  <a:cubicBezTo>
                    <a:pt x="224" y="222"/>
                    <a:pt x="230" y="223"/>
                    <a:pt x="236" y="224"/>
                  </a:cubicBezTo>
                  <a:cubicBezTo>
                    <a:pt x="236" y="224"/>
                    <a:pt x="236" y="223"/>
                    <a:pt x="236" y="223"/>
                  </a:cubicBezTo>
                  <a:cubicBezTo>
                    <a:pt x="247" y="224"/>
                    <a:pt x="257" y="222"/>
                    <a:pt x="267" y="222"/>
                  </a:cubicBezTo>
                  <a:cubicBezTo>
                    <a:pt x="268" y="220"/>
                    <a:pt x="276" y="222"/>
                    <a:pt x="280" y="222"/>
                  </a:cubicBezTo>
                  <a:cubicBezTo>
                    <a:pt x="282" y="221"/>
                    <a:pt x="284" y="220"/>
                    <a:pt x="286" y="222"/>
                  </a:cubicBezTo>
                  <a:cubicBezTo>
                    <a:pt x="287" y="220"/>
                    <a:pt x="287" y="220"/>
                    <a:pt x="287" y="220"/>
                  </a:cubicBezTo>
                  <a:cubicBezTo>
                    <a:pt x="288" y="223"/>
                    <a:pt x="291" y="219"/>
                    <a:pt x="293" y="221"/>
                  </a:cubicBezTo>
                  <a:cubicBezTo>
                    <a:pt x="297" y="219"/>
                    <a:pt x="305" y="221"/>
                    <a:pt x="310" y="219"/>
                  </a:cubicBezTo>
                  <a:cubicBezTo>
                    <a:pt x="311" y="220"/>
                    <a:pt x="311" y="220"/>
                    <a:pt x="311" y="220"/>
                  </a:cubicBezTo>
                  <a:cubicBezTo>
                    <a:pt x="319" y="217"/>
                    <a:pt x="326" y="219"/>
                    <a:pt x="333" y="216"/>
                  </a:cubicBezTo>
                  <a:cubicBezTo>
                    <a:pt x="337" y="218"/>
                    <a:pt x="340" y="214"/>
                    <a:pt x="343" y="216"/>
                  </a:cubicBezTo>
                  <a:cubicBezTo>
                    <a:pt x="345" y="214"/>
                    <a:pt x="347" y="216"/>
                    <a:pt x="348" y="214"/>
                  </a:cubicBezTo>
                  <a:cubicBezTo>
                    <a:pt x="354" y="215"/>
                    <a:pt x="359" y="214"/>
                    <a:pt x="364" y="213"/>
                  </a:cubicBezTo>
                  <a:cubicBezTo>
                    <a:pt x="376" y="212"/>
                    <a:pt x="387" y="208"/>
                    <a:pt x="399" y="208"/>
                  </a:cubicBezTo>
                  <a:cubicBezTo>
                    <a:pt x="400" y="206"/>
                    <a:pt x="400" y="206"/>
                    <a:pt x="400" y="206"/>
                  </a:cubicBezTo>
                  <a:cubicBezTo>
                    <a:pt x="400" y="206"/>
                    <a:pt x="400" y="207"/>
                    <a:pt x="400" y="207"/>
                  </a:cubicBezTo>
                  <a:cubicBezTo>
                    <a:pt x="406" y="206"/>
                    <a:pt x="411" y="205"/>
                    <a:pt x="417" y="203"/>
                  </a:cubicBezTo>
                  <a:cubicBezTo>
                    <a:pt x="418" y="205"/>
                    <a:pt x="418" y="205"/>
                    <a:pt x="418" y="205"/>
                  </a:cubicBezTo>
                  <a:cubicBezTo>
                    <a:pt x="419" y="204"/>
                    <a:pt x="418" y="202"/>
                    <a:pt x="420" y="203"/>
                  </a:cubicBezTo>
                  <a:cubicBezTo>
                    <a:pt x="420" y="204"/>
                    <a:pt x="419" y="204"/>
                    <a:pt x="419" y="204"/>
                  </a:cubicBezTo>
                  <a:cubicBezTo>
                    <a:pt x="420" y="205"/>
                    <a:pt x="421" y="204"/>
                    <a:pt x="421" y="203"/>
                  </a:cubicBezTo>
                  <a:cubicBezTo>
                    <a:pt x="432" y="202"/>
                    <a:pt x="443" y="200"/>
                    <a:pt x="454" y="198"/>
                  </a:cubicBezTo>
                  <a:cubicBezTo>
                    <a:pt x="465" y="196"/>
                    <a:pt x="476" y="194"/>
                    <a:pt x="487" y="192"/>
                  </a:cubicBezTo>
                  <a:cubicBezTo>
                    <a:pt x="509" y="187"/>
                    <a:pt x="530" y="182"/>
                    <a:pt x="552" y="178"/>
                  </a:cubicBezTo>
                  <a:cubicBezTo>
                    <a:pt x="553" y="177"/>
                    <a:pt x="553" y="177"/>
                    <a:pt x="553" y="177"/>
                  </a:cubicBezTo>
                  <a:cubicBezTo>
                    <a:pt x="559" y="177"/>
                    <a:pt x="564" y="174"/>
                    <a:pt x="570" y="175"/>
                  </a:cubicBezTo>
                  <a:cubicBezTo>
                    <a:pt x="571" y="174"/>
                    <a:pt x="572" y="172"/>
                    <a:pt x="572" y="174"/>
                  </a:cubicBezTo>
                  <a:cubicBezTo>
                    <a:pt x="573" y="173"/>
                    <a:pt x="575" y="172"/>
                    <a:pt x="577" y="173"/>
                  </a:cubicBezTo>
                  <a:cubicBezTo>
                    <a:pt x="578" y="172"/>
                    <a:pt x="578" y="172"/>
                    <a:pt x="578" y="172"/>
                  </a:cubicBezTo>
                  <a:cubicBezTo>
                    <a:pt x="580" y="172"/>
                    <a:pt x="582" y="172"/>
                    <a:pt x="584" y="170"/>
                  </a:cubicBezTo>
                  <a:cubicBezTo>
                    <a:pt x="594" y="171"/>
                    <a:pt x="604" y="166"/>
                    <a:pt x="614" y="168"/>
                  </a:cubicBezTo>
                  <a:cubicBezTo>
                    <a:pt x="615" y="167"/>
                    <a:pt x="615" y="167"/>
                    <a:pt x="615" y="167"/>
                  </a:cubicBezTo>
                  <a:cubicBezTo>
                    <a:pt x="617" y="168"/>
                    <a:pt x="620" y="168"/>
                    <a:pt x="621" y="166"/>
                  </a:cubicBezTo>
                  <a:cubicBezTo>
                    <a:pt x="621" y="167"/>
                    <a:pt x="621" y="167"/>
                    <a:pt x="622" y="168"/>
                  </a:cubicBezTo>
                  <a:cubicBezTo>
                    <a:pt x="622" y="165"/>
                    <a:pt x="623" y="167"/>
                    <a:pt x="624" y="167"/>
                  </a:cubicBezTo>
                  <a:cubicBezTo>
                    <a:pt x="627" y="165"/>
                    <a:pt x="630" y="165"/>
                    <a:pt x="633" y="165"/>
                  </a:cubicBezTo>
                  <a:cubicBezTo>
                    <a:pt x="634" y="165"/>
                    <a:pt x="634" y="166"/>
                    <a:pt x="634" y="167"/>
                  </a:cubicBezTo>
                  <a:cubicBezTo>
                    <a:pt x="634" y="167"/>
                    <a:pt x="634" y="164"/>
                    <a:pt x="636" y="166"/>
                  </a:cubicBezTo>
                  <a:cubicBezTo>
                    <a:pt x="636" y="165"/>
                    <a:pt x="636" y="165"/>
                    <a:pt x="636" y="165"/>
                  </a:cubicBezTo>
                  <a:cubicBezTo>
                    <a:pt x="636" y="164"/>
                    <a:pt x="637" y="165"/>
                    <a:pt x="638" y="163"/>
                  </a:cubicBezTo>
                  <a:cubicBezTo>
                    <a:pt x="639" y="164"/>
                    <a:pt x="638" y="164"/>
                    <a:pt x="638" y="165"/>
                  </a:cubicBezTo>
                  <a:cubicBezTo>
                    <a:pt x="639" y="164"/>
                    <a:pt x="641" y="163"/>
                    <a:pt x="642" y="163"/>
                  </a:cubicBezTo>
                  <a:cubicBezTo>
                    <a:pt x="643" y="164"/>
                    <a:pt x="642" y="164"/>
                    <a:pt x="641" y="165"/>
                  </a:cubicBezTo>
                  <a:cubicBezTo>
                    <a:pt x="644" y="163"/>
                    <a:pt x="647" y="162"/>
                    <a:pt x="651" y="160"/>
                  </a:cubicBezTo>
                  <a:cubicBezTo>
                    <a:pt x="652" y="162"/>
                    <a:pt x="652" y="162"/>
                    <a:pt x="652" y="162"/>
                  </a:cubicBezTo>
                  <a:cubicBezTo>
                    <a:pt x="652" y="164"/>
                    <a:pt x="653" y="161"/>
                    <a:pt x="651" y="161"/>
                  </a:cubicBezTo>
                  <a:cubicBezTo>
                    <a:pt x="653" y="159"/>
                    <a:pt x="654" y="159"/>
                    <a:pt x="656" y="158"/>
                  </a:cubicBezTo>
                  <a:cubicBezTo>
                    <a:pt x="657" y="159"/>
                    <a:pt x="659" y="159"/>
                    <a:pt x="657" y="160"/>
                  </a:cubicBezTo>
                  <a:cubicBezTo>
                    <a:pt x="658" y="160"/>
                    <a:pt x="658" y="158"/>
                    <a:pt x="660" y="160"/>
                  </a:cubicBezTo>
                  <a:cubicBezTo>
                    <a:pt x="661" y="158"/>
                    <a:pt x="659" y="159"/>
                    <a:pt x="659" y="158"/>
                  </a:cubicBezTo>
                  <a:cubicBezTo>
                    <a:pt x="661" y="156"/>
                    <a:pt x="663" y="158"/>
                    <a:pt x="665" y="156"/>
                  </a:cubicBezTo>
                  <a:cubicBezTo>
                    <a:pt x="665" y="156"/>
                    <a:pt x="665" y="157"/>
                    <a:pt x="664" y="157"/>
                  </a:cubicBezTo>
                  <a:cubicBezTo>
                    <a:pt x="665" y="158"/>
                    <a:pt x="665" y="156"/>
                    <a:pt x="666" y="158"/>
                  </a:cubicBezTo>
                  <a:cubicBezTo>
                    <a:pt x="665" y="156"/>
                    <a:pt x="667" y="157"/>
                    <a:pt x="668" y="155"/>
                  </a:cubicBezTo>
                  <a:cubicBezTo>
                    <a:pt x="673" y="158"/>
                    <a:pt x="678" y="150"/>
                    <a:pt x="682" y="154"/>
                  </a:cubicBezTo>
                  <a:cubicBezTo>
                    <a:pt x="683" y="151"/>
                    <a:pt x="686" y="151"/>
                    <a:pt x="688" y="150"/>
                  </a:cubicBezTo>
                  <a:cubicBezTo>
                    <a:pt x="688" y="152"/>
                    <a:pt x="685" y="151"/>
                    <a:pt x="684" y="152"/>
                  </a:cubicBezTo>
                  <a:cubicBezTo>
                    <a:pt x="685" y="153"/>
                    <a:pt x="685" y="153"/>
                    <a:pt x="686" y="153"/>
                  </a:cubicBezTo>
                  <a:cubicBezTo>
                    <a:pt x="684" y="154"/>
                    <a:pt x="683" y="156"/>
                    <a:pt x="681" y="157"/>
                  </a:cubicBezTo>
                  <a:cubicBezTo>
                    <a:pt x="681" y="154"/>
                    <a:pt x="677" y="157"/>
                    <a:pt x="676" y="158"/>
                  </a:cubicBezTo>
                  <a:cubicBezTo>
                    <a:pt x="680" y="159"/>
                    <a:pt x="685" y="158"/>
                    <a:pt x="688" y="155"/>
                  </a:cubicBezTo>
                  <a:cubicBezTo>
                    <a:pt x="688" y="155"/>
                    <a:pt x="687" y="156"/>
                    <a:pt x="687" y="156"/>
                  </a:cubicBezTo>
                  <a:cubicBezTo>
                    <a:pt x="688" y="156"/>
                    <a:pt x="692" y="156"/>
                    <a:pt x="692" y="152"/>
                  </a:cubicBezTo>
                  <a:cubicBezTo>
                    <a:pt x="693" y="152"/>
                    <a:pt x="693" y="154"/>
                    <a:pt x="693" y="154"/>
                  </a:cubicBezTo>
                  <a:cubicBezTo>
                    <a:pt x="696" y="152"/>
                    <a:pt x="698" y="152"/>
                    <a:pt x="702" y="149"/>
                  </a:cubicBezTo>
                  <a:cubicBezTo>
                    <a:pt x="706" y="149"/>
                    <a:pt x="710" y="148"/>
                    <a:pt x="714" y="144"/>
                  </a:cubicBezTo>
                  <a:cubicBezTo>
                    <a:pt x="717" y="145"/>
                    <a:pt x="721" y="143"/>
                    <a:pt x="722" y="140"/>
                  </a:cubicBezTo>
                  <a:cubicBezTo>
                    <a:pt x="728" y="141"/>
                    <a:pt x="737" y="132"/>
                    <a:pt x="744" y="136"/>
                  </a:cubicBezTo>
                  <a:cubicBezTo>
                    <a:pt x="742" y="132"/>
                    <a:pt x="748" y="134"/>
                    <a:pt x="747" y="130"/>
                  </a:cubicBezTo>
                  <a:cubicBezTo>
                    <a:pt x="749" y="130"/>
                    <a:pt x="750" y="126"/>
                    <a:pt x="752" y="128"/>
                  </a:cubicBezTo>
                  <a:cubicBezTo>
                    <a:pt x="758" y="124"/>
                    <a:pt x="763" y="123"/>
                    <a:pt x="770" y="126"/>
                  </a:cubicBezTo>
                  <a:cubicBezTo>
                    <a:pt x="770" y="125"/>
                    <a:pt x="771" y="123"/>
                    <a:pt x="771" y="122"/>
                  </a:cubicBezTo>
                  <a:cubicBezTo>
                    <a:pt x="771" y="122"/>
                    <a:pt x="772" y="122"/>
                    <a:pt x="773" y="124"/>
                  </a:cubicBezTo>
                  <a:cubicBezTo>
                    <a:pt x="774" y="122"/>
                    <a:pt x="775" y="123"/>
                    <a:pt x="776" y="122"/>
                  </a:cubicBezTo>
                  <a:cubicBezTo>
                    <a:pt x="776" y="120"/>
                    <a:pt x="777" y="121"/>
                    <a:pt x="777" y="119"/>
                  </a:cubicBezTo>
                  <a:cubicBezTo>
                    <a:pt x="777" y="118"/>
                    <a:pt x="776" y="120"/>
                    <a:pt x="776" y="119"/>
                  </a:cubicBezTo>
                  <a:cubicBezTo>
                    <a:pt x="779" y="116"/>
                    <a:pt x="785" y="116"/>
                    <a:pt x="790" y="119"/>
                  </a:cubicBezTo>
                  <a:cubicBezTo>
                    <a:pt x="790" y="116"/>
                    <a:pt x="792" y="115"/>
                    <a:pt x="794" y="116"/>
                  </a:cubicBezTo>
                  <a:cubicBezTo>
                    <a:pt x="797" y="110"/>
                    <a:pt x="801" y="107"/>
                    <a:pt x="805" y="105"/>
                  </a:cubicBezTo>
                  <a:cubicBezTo>
                    <a:pt x="807" y="107"/>
                    <a:pt x="807" y="107"/>
                    <a:pt x="807" y="107"/>
                  </a:cubicBezTo>
                  <a:cubicBezTo>
                    <a:pt x="807" y="105"/>
                    <a:pt x="810" y="105"/>
                    <a:pt x="811" y="103"/>
                  </a:cubicBezTo>
                  <a:cubicBezTo>
                    <a:pt x="811" y="104"/>
                    <a:pt x="811" y="104"/>
                    <a:pt x="811" y="105"/>
                  </a:cubicBezTo>
                  <a:cubicBezTo>
                    <a:pt x="815" y="103"/>
                    <a:pt x="818" y="102"/>
                    <a:pt x="821" y="99"/>
                  </a:cubicBezTo>
                  <a:cubicBezTo>
                    <a:pt x="826" y="98"/>
                    <a:pt x="831" y="96"/>
                    <a:pt x="834" y="92"/>
                  </a:cubicBezTo>
                  <a:cubicBezTo>
                    <a:pt x="837" y="92"/>
                    <a:pt x="842" y="87"/>
                    <a:pt x="844" y="85"/>
                  </a:cubicBezTo>
                  <a:cubicBezTo>
                    <a:pt x="847" y="82"/>
                    <a:pt x="850" y="79"/>
                    <a:pt x="853" y="75"/>
                  </a:cubicBezTo>
                  <a:cubicBezTo>
                    <a:pt x="852" y="75"/>
                    <a:pt x="851" y="74"/>
                    <a:pt x="851" y="73"/>
                  </a:cubicBezTo>
                  <a:cubicBezTo>
                    <a:pt x="851" y="72"/>
                    <a:pt x="852" y="73"/>
                    <a:pt x="853" y="72"/>
                  </a:cubicBezTo>
                  <a:cubicBezTo>
                    <a:pt x="851" y="71"/>
                    <a:pt x="851" y="73"/>
                    <a:pt x="850" y="71"/>
                  </a:cubicBezTo>
                  <a:cubicBezTo>
                    <a:pt x="849" y="74"/>
                    <a:pt x="846" y="71"/>
                    <a:pt x="846" y="74"/>
                  </a:cubicBezTo>
                  <a:cubicBezTo>
                    <a:pt x="846" y="74"/>
                    <a:pt x="845" y="72"/>
                    <a:pt x="844" y="72"/>
                  </a:cubicBezTo>
                  <a:cubicBezTo>
                    <a:pt x="842" y="73"/>
                    <a:pt x="841" y="73"/>
                    <a:pt x="839" y="74"/>
                  </a:cubicBezTo>
                  <a:cubicBezTo>
                    <a:pt x="840" y="72"/>
                    <a:pt x="841" y="72"/>
                    <a:pt x="843" y="68"/>
                  </a:cubicBezTo>
                  <a:cubicBezTo>
                    <a:pt x="836" y="70"/>
                    <a:pt x="827" y="72"/>
                    <a:pt x="820" y="77"/>
                  </a:cubicBezTo>
                  <a:cubicBezTo>
                    <a:pt x="820" y="78"/>
                    <a:pt x="819" y="77"/>
                    <a:pt x="818" y="77"/>
                  </a:cubicBezTo>
                  <a:cubicBezTo>
                    <a:pt x="818" y="77"/>
                    <a:pt x="818" y="78"/>
                    <a:pt x="819" y="78"/>
                  </a:cubicBezTo>
                  <a:cubicBezTo>
                    <a:pt x="818" y="78"/>
                    <a:pt x="817" y="79"/>
                    <a:pt x="816" y="80"/>
                  </a:cubicBezTo>
                  <a:cubicBezTo>
                    <a:pt x="815" y="77"/>
                    <a:pt x="812" y="82"/>
                    <a:pt x="811" y="84"/>
                  </a:cubicBezTo>
                  <a:cubicBezTo>
                    <a:pt x="810" y="83"/>
                    <a:pt x="811" y="82"/>
                    <a:pt x="812" y="81"/>
                  </a:cubicBezTo>
                  <a:cubicBezTo>
                    <a:pt x="811" y="81"/>
                    <a:pt x="810" y="81"/>
                    <a:pt x="810" y="79"/>
                  </a:cubicBezTo>
                  <a:cubicBezTo>
                    <a:pt x="811" y="78"/>
                    <a:pt x="811" y="79"/>
                    <a:pt x="812" y="77"/>
                  </a:cubicBezTo>
                  <a:cubicBezTo>
                    <a:pt x="811" y="76"/>
                    <a:pt x="811" y="79"/>
                    <a:pt x="810" y="77"/>
                  </a:cubicBezTo>
                  <a:cubicBezTo>
                    <a:pt x="809" y="78"/>
                    <a:pt x="810" y="79"/>
                    <a:pt x="809" y="79"/>
                  </a:cubicBezTo>
                  <a:cubicBezTo>
                    <a:pt x="809" y="80"/>
                    <a:pt x="808" y="80"/>
                    <a:pt x="808" y="79"/>
                  </a:cubicBezTo>
                  <a:cubicBezTo>
                    <a:pt x="808" y="78"/>
                    <a:pt x="809" y="77"/>
                    <a:pt x="809" y="76"/>
                  </a:cubicBezTo>
                  <a:cubicBezTo>
                    <a:pt x="809" y="76"/>
                    <a:pt x="809" y="76"/>
                    <a:pt x="809" y="76"/>
                  </a:cubicBezTo>
                  <a:cubicBezTo>
                    <a:pt x="809" y="78"/>
                    <a:pt x="811" y="76"/>
                    <a:pt x="812" y="75"/>
                  </a:cubicBezTo>
                  <a:cubicBezTo>
                    <a:pt x="813" y="76"/>
                    <a:pt x="813" y="77"/>
                    <a:pt x="813" y="77"/>
                  </a:cubicBezTo>
                  <a:cubicBezTo>
                    <a:pt x="816" y="76"/>
                    <a:pt x="816" y="72"/>
                    <a:pt x="818" y="71"/>
                  </a:cubicBezTo>
                  <a:cubicBezTo>
                    <a:pt x="818" y="73"/>
                    <a:pt x="816" y="74"/>
                    <a:pt x="816" y="75"/>
                  </a:cubicBezTo>
                  <a:cubicBezTo>
                    <a:pt x="817" y="75"/>
                    <a:pt x="819" y="74"/>
                    <a:pt x="818" y="73"/>
                  </a:cubicBezTo>
                  <a:cubicBezTo>
                    <a:pt x="821" y="74"/>
                    <a:pt x="823" y="70"/>
                    <a:pt x="825" y="68"/>
                  </a:cubicBezTo>
                  <a:cubicBezTo>
                    <a:pt x="824" y="68"/>
                    <a:pt x="822" y="70"/>
                    <a:pt x="821" y="71"/>
                  </a:cubicBezTo>
                  <a:cubicBezTo>
                    <a:pt x="821" y="68"/>
                    <a:pt x="825" y="67"/>
                    <a:pt x="827" y="68"/>
                  </a:cubicBezTo>
                  <a:cubicBezTo>
                    <a:pt x="829" y="66"/>
                    <a:pt x="830" y="64"/>
                    <a:pt x="833" y="66"/>
                  </a:cubicBezTo>
                  <a:cubicBezTo>
                    <a:pt x="839" y="60"/>
                    <a:pt x="845" y="61"/>
                    <a:pt x="851" y="56"/>
                  </a:cubicBezTo>
                  <a:cubicBezTo>
                    <a:pt x="850" y="54"/>
                    <a:pt x="848" y="56"/>
                    <a:pt x="847" y="54"/>
                  </a:cubicBezTo>
                  <a:cubicBezTo>
                    <a:pt x="845" y="55"/>
                    <a:pt x="844" y="55"/>
                    <a:pt x="842" y="53"/>
                  </a:cubicBezTo>
                  <a:cubicBezTo>
                    <a:pt x="841" y="54"/>
                    <a:pt x="842" y="54"/>
                    <a:pt x="841" y="55"/>
                  </a:cubicBezTo>
                  <a:cubicBezTo>
                    <a:pt x="840" y="52"/>
                    <a:pt x="839" y="55"/>
                    <a:pt x="838" y="54"/>
                  </a:cubicBezTo>
                  <a:cubicBezTo>
                    <a:pt x="837" y="53"/>
                    <a:pt x="838" y="52"/>
                    <a:pt x="838" y="51"/>
                  </a:cubicBezTo>
                  <a:cubicBezTo>
                    <a:pt x="837" y="50"/>
                    <a:pt x="836" y="52"/>
                    <a:pt x="834" y="52"/>
                  </a:cubicBezTo>
                  <a:cubicBezTo>
                    <a:pt x="833" y="51"/>
                    <a:pt x="834" y="50"/>
                    <a:pt x="834" y="49"/>
                  </a:cubicBezTo>
                  <a:cubicBezTo>
                    <a:pt x="831" y="49"/>
                    <a:pt x="830" y="51"/>
                    <a:pt x="828" y="52"/>
                  </a:cubicBezTo>
                  <a:cubicBezTo>
                    <a:pt x="827" y="50"/>
                    <a:pt x="830" y="49"/>
                    <a:pt x="831" y="48"/>
                  </a:cubicBezTo>
                  <a:cubicBezTo>
                    <a:pt x="830" y="48"/>
                    <a:pt x="830" y="47"/>
                    <a:pt x="829" y="47"/>
                  </a:cubicBezTo>
                  <a:cubicBezTo>
                    <a:pt x="829" y="47"/>
                    <a:pt x="829" y="47"/>
                    <a:pt x="829" y="48"/>
                  </a:cubicBezTo>
                  <a:cubicBezTo>
                    <a:pt x="829" y="49"/>
                    <a:pt x="828" y="47"/>
                    <a:pt x="827" y="49"/>
                  </a:cubicBezTo>
                  <a:cubicBezTo>
                    <a:pt x="827" y="49"/>
                    <a:pt x="827" y="48"/>
                    <a:pt x="826" y="48"/>
                  </a:cubicBezTo>
                  <a:cubicBezTo>
                    <a:pt x="825" y="49"/>
                    <a:pt x="823" y="49"/>
                    <a:pt x="821" y="49"/>
                  </a:cubicBezTo>
                  <a:cubicBezTo>
                    <a:pt x="821" y="50"/>
                    <a:pt x="821" y="50"/>
                    <a:pt x="821" y="51"/>
                  </a:cubicBezTo>
                  <a:cubicBezTo>
                    <a:pt x="821" y="52"/>
                    <a:pt x="820" y="53"/>
                    <a:pt x="820" y="53"/>
                  </a:cubicBezTo>
                  <a:cubicBezTo>
                    <a:pt x="819" y="51"/>
                    <a:pt x="819" y="50"/>
                    <a:pt x="818" y="49"/>
                  </a:cubicBezTo>
                  <a:cubicBezTo>
                    <a:pt x="820" y="48"/>
                    <a:pt x="823" y="45"/>
                    <a:pt x="824" y="42"/>
                  </a:cubicBezTo>
                  <a:cubicBezTo>
                    <a:pt x="827" y="41"/>
                    <a:pt x="830" y="40"/>
                    <a:pt x="834" y="41"/>
                  </a:cubicBezTo>
                  <a:cubicBezTo>
                    <a:pt x="833" y="38"/>
                    <a:pt x="835" y="39"/>
                    <a:pt x="836" y="39"/>
                  </a:cubicBezTo>
                  <a:cubicBezTo>
                    <a:pt x="837" y="40"/>
                    <a:pt x="835" y="39"/>
                    <a:pt x="835" y="40"/>
                  </a:cubicBezTo>
                  <a:cubicBezTo>
                    <a:pt x="836" y="41"/>
                    <a:pt x="837" y="38"/>
                    <a:pt x="839" y="37"/>
                  </a:cubicBezTo>
                  <a:cubicBezTo>
                    <a:pt x="840" y="38"/>
                    <a:pt x="838" y="39"/>
                    <a:pt x="840" y="39"/>
                  </a:cubicBezTo>
                  <a:cubicBezTo>
                    <a:pt x="840" y="37"/>
                    <a:pt x="843" y="36"/>
                    <a:pt x="845" y="36"/>
                  </a:cubicBezTo>
                  <a:cubicBezTo>
                    <a:pt x="847" y="34"/>
                    <a:pt x="849" y="35"/>
                    <a:pt x="851" y="33"/>
                  </a:cubicBezTo>
                  <a:cubicBezTo>
                    <a:pt x="851" y="31"/>
                    <a:pt x="849" y="33"/>
                    <a:pt x="848" y="33"/>
                  </a:cubicBezTo>
                  <a:cubicBezTo>
                    <a:pt x="850" y="31"/>
                    <a:pt x="854" y="28"/>
                    <a:pt x="857" y="30"/>
                  </a:cubicBezTo>
                  <a:cubicBezTo>
                    <a:pt x="859" y="27"/>
                    <a:pt x="867" y="29"/>
                    <a:pt x="867" y="23"/>
                  </a:cubicBezTo>
                  <a:cubicBezTo>
                    <a:pt x="869" y="23"/>
                    <a:pt x="869" y="20"/>
                    <a:pt x="871" y="21"/>
                  </a:cubicBezTo>
                  <a:cubicBezTo>
                    <a:pt x="871" y="22"/>
                    <a:pt x="870" y="22"/>
                    <a:pt x="871" y="23"/>
                  </a:cubicBezTo>
                  <a:cubicBezTo>
                    <a:pt x="874" y="20"/>
                    <a:pt x="878" y="16"/>
                    <a:pt x="877" y="12"/>
                  </a:cubicBezTo>
                  <a:cubicBezTo>
                    <a:pt x="876" y="11"/>
                    <a:pt x="874" y="10"/>
                    <a:pt x="875" y="8"/>
                  </a:cubicBezTo>
                  <a:cubicBezTo>
                    <a:pt x="872" y="7"/>
                    <a:pt x="869" y="8"/>
                    <a:pt x="867" y="4"/>
                  </a:cubicBezTo>
                  <a:cubicBezTo>
                    <a:pt x="866" y="6"/>
                    <a:pt x="864" y="5"/>
                    <a:pt x="865" y="7"/>
                  </a:cubicBezTo>
                  <a:cubicBezTo>
                    <a:pt x="865" y="8"/>
                    <a:pt x="865" y="7"/>
                    <a:pt x="866" y="7"/>
                  </a:cubicBezTo>
                  <a:cubicBezTo>
                    <a:pt x="866" y="8"/>
                    <a:pt x="866" y="8"/>
                    <a:pt x="865" y="8"/>
                  </a:cubicBezTo>
                  <a:cubicBezTo>
                    <a:pt x="864" y="7"/>
                    <a:pt x="863" y="7"/>
                    <a:pt x="863" y="7"/>
                  </a:cubicBezTo>
                  <a:cubicBezTo>
                    <a:pt x="862" y="7"/>
                    <a:pt x="862" y="6"/>
                    <a:pt x="863" y="5"/>
                  </a:cubicBezTo>
                  <a:cubicBezTo>
                    <a:pt x="862" y="5"/>
                    <a:pt x="861" y="5"/>
                    <a:pt x="861" y="6"/>
                  </a:cubicBezTo>
                  <a:cubicBezTo>
                    <a:pt x="859" y="4"/>
                    <a:pt x="856" y="7"/>
                    <a:pt x="854" y="8"/>
                  </a:cubicBezTo>
                  <a:cubicBezTo>
                    <a:pt x="850" y="6"/>
                    <a:pt x="848" y="10"/>
                    <a:pt x="845" y="13"/>
                  </a:cubicBezTo>
                  <a:cubicBezTo>
                    <a:pt x="845" y="13"/>
                    <a:pt x="845" y="13"/>
                    <a:pt x="845" y="13"/>
                  </a:cubicBezTo>
                  <a:cubicBezTo>
                    <a:pt x="845" y="9"/>
                    <a:pt x="848" y="8"/>
                    <a:pt x="849" y="6"/>
                  </a:cubicBezTo>
                  <a:cubicBezTo>
                    <a:pt x="849" y="5"/>
                    <a:pt x="848" y="6"/>
                    <a:pt x="848" y="4"/>
                  </a:cubicBezTo>
                  <a:cubicBezTo>
                    <a:pt x="844" y="9"/>
                    <a:pt x="841" y="8"/>
                    <a:pt x="837" y="11"/>
                  </a:cubicBezTo>
                  <a:cubicBezTo>
                    <a:pt x="837" y="11"/>
                    <a:pt x="837" y="10"/>
                    <a:pt x="837" y="10"/>
                  </a:cubicBezTo>
                  <a:cubicBezTo>
                    <a:pt x="838" y="9"/>
                    <a:pt x="840" y="7"/>
                    <a:pt x="841" y="5"/>
                  </a:cubicBezTo>
                  <a:cubicBezTo>
                    <a:pt x="840" y="5"/>
                    <a:pt x="839" y="6"/>
                    <a:pt x="839" y="5"/>
                  </a:cubicBezTo>
                  <a:cubicBezTo>
                    <a:pt x="839" y="6"/>
                    <a:pt x="838" y="7"/>
                    <a:pt x="837" y="6"/>
                  </a:cubicBezTo>
                  <a:cubicBezTo>
                    <a:pt x="838" y="7"/>
                    <a:pt x="838" y="8"/>
                    <a:pt x="838" y="9"/>
                  </a:cubicBezTo>
                  <a:cubicBezTo>
                    <a:pt x="836" y="8"/>
                    <a:pt x="833" y="10"/>
                    <a:pt x="834" y="13"/>
                  </a:cubicBezTo>
                  <a:cubicBezTo>
                    <a:pt x="833" y="14"/>
                    <a:pt x="833" y="11"/>
                    <a:pt x="832" y="12"/>
                  </a:cubicBezTo>
                  <a:cubicBezTo>
                    <a:pt x="832" y="11"/>
                    <a:pt x="833" y="11"/>
                    <a:pt x="833" y="10"/>
                  </a:cubicBezTo>
                  <a:cubicBezTo>
                    <a:pt x="832" y="10"/>
                    <a:pt x="831" y="12"/>
                    <a:pt x="832" y="13"/>
                  </a:cubicBezTo>
                  <a:cubicBezTo>
                    <a:pt x="831" y="14"/>
                    <a:pt x="831" y="12"/>
                    <a:pt x="830" y="11"/>
                  </a:cubicBezTo>
                  <a:cubicBezTo>
                    <a:pt x="829" y="12"/>
                    <a:pt x="830" y="13"/>
                    <a:pt x="829" y="14"/>
                  </a:cubicBezTo>
                  <a:cubicBezTo>
                    <a:pt x="828" y="15"/>
                    <a:pt x="828" y="13"/>
                    <a:pt x="828" y="13"/>
                  </a:cubicBezTo>
                  <a:cubicBezTo>
                    <a:pt x="827" y="12"/>
                    <a:pt x="828" y="14"/>
                    <a:pt x="827" y="15"/>
                  </a:cubicBezTo>
                  <a:cubicBezTo>
                    <a:pt x="827" y="15"/>
                    <a:pt x="826" y="14"/>
                    <a:pt x="826" y="13"/>
                  </a:cubicBezTo>
                  <a:cubicBezTo>
                    <a:pt x="826" y="12"/>
                    <a:pt x="827" y="12"/>
                    <a:pt x="827" y="11"/>
                  </a:cubicBezTo>
                  <a:cubicBezTo>
                    <a:pt x="826" y="10"/>
                    <a:pt x="825" y="13"/>
                    <a:pt x="825" y="14"/>
                  </a:cubicBezTo>
                  <a:cubicBezTo>
                    <a:pt x="824" y="15"/>
                    <a:pt x="822" y="15"/>
                    <a:pt x="821" y="18"/>
                  </a:cubicBezTo>
                  <a:cubicBezTo>
                    <a:pt x="820" y="17"/>
                    <a:pt x="821" y="16"/>
                    <a:pt x="820" y="15"/>
                  </a:cubicBezTo>
                  <a:cubicBezTo>
                    <a:pt x="821" y="14"/>
                    <a:pt x="822" y="14"/>
                    <a:pt x="823" y="13"/>
                  </a:cubicBezTo>
                  <a:cubicBezTo>
                    <a:pt x="822" y="12"/>
                    <a:pt x="822" y="11"/>
                    <a:pt x="823" y="9"/>
                  </a:cubicBezTo>
                  <a:cubicBezTo>
                    <a:pt x="822" y="9"/>
                    <a:pt x="822" y="10"/>
                    <a:pt x="822" y="11"/>
                  </a:cubicBezTo>
                  <a:cubicBezTo>
                    <a:pt x="821" y="9"/>
                    <a:pt x="820" y="11"/>
                    <a:pt x="820" y="9"/>
                  </a:cubicBezTo>
                  <a:cubicBezTo>
                    <a:pt x="819" y="11"/>
                    <a:pt x="817" y="11"/>
                    <a:pt x="815" y="11"/>
                  </a:cubicBezTo>
                  <a:cubicBezTo>
                    <a:pt x="815" y="10"/>
                    <a:pt x="816" y="9"/>
                    <a:pt x="817" y="11"/>
                  </a:cubicBezTo>
                  <a:cubicBezTo>
                    <a:pt x="817" y="10"/>
                    <a:pt x="817" y="10"/>
                    <a:pt x="817" y="10"/>
                  </a:cubicBezTo>
                  <a:cubicBezTo>
                    <a:pt x="817" y="9"/>
                    <a:pt x="817" y="9"/>
                    <a:pt x="817" y="9"/>
                  </a:cubicBezTo>
                  <a:cubicBezTo>
                    <a:pt x="816" y="8"/>
                    <a:pt x="815" y="9"/>
                    <a:pt x="814" y="10"/>
                  </a:cubicBezTo>
                  <a:cubicBezTo>
                    <a:pt x="814" y="9"/>
                    <a:pt x="814" y="7"/>
                    <a:pt x="813" y="6"/>
                  </a:cubicBezTo>
                  <a:cubicBezTo>
                    <a:pt x="813" y="7"/>
                    <a:pt x="813" y="7"/>
                    <a:pt x="812" y="8"/>
                  </a:cubicBezTo>
                  <a:cubicBezTo>
                    <a:pt x="811" y="7"/>
                    <a:pt x="811" y="7"/>
                    <a:pt x="810" y="6"/>
                  </a:cubicBezTo>
                  <a:cubicBezTo>
                    <a:pt x="810" y="6"/>
                    <a:pt x="810" y="7"/>
                    <a:pt x="810" y="8"/>
                  </a:cubicBezTo>
                  <a:cubicBezTo>
                    <a:pt x="809" y="7"/>
                    <a:pt x="810" y="6"/>
                    <a:pt x="809" y="6"/>
                  </a:cubicBezTo>
                  <a:cubicBezTo>
                    <a:pt x="807" y="7"/>
                    <a:pt x="805" y="7"/>
                    <a:pt x="804" y="7"/>
                  </a:cubicBezTo>
                  <a:cubicBezTo>
                    <a:pt x="803" y="5"/>
                    <a:pt x="804" y="6"/>
                    <a:pt x="805" y="4"/>
                  </a:cubicBezTo>
                  <a:cubicBezTo>
                    <a:pt x="804" y="3"/>
                    <a:pt x="804" y="5"/>
                    <a:pt x="803" y="4"/>
                  </a:cubicBezTo>
                  <a:cubicBezTo>
                    <a:pt x="803" y="5"/>
                    <a:pt x="802" y="5"/>
                    <a:pt x="802" y="6"/>
                  </a:cubicBezTo>
                  <a:cubicBezTo>
                    <a:pt x="799" y="5"/>
                    <a:pt x="795" y="8"/>
                    <a:pt x="791" y="8"/>
                  </a:cubicBezTo>
                  <a:cubicBezTo>
                    <a:pt x="791" y="8"/>
                    <a:pt x="791" y="9"/>
                    <a:pt x="792" y="9"/>
                  </a:cubicBezTo>
                  <a:cubicBezTo>
                    <a:pt x="791" y="10"/>
                    <a:pt x="791" y="11"/>
                    <a:pt x="790" y="11"/>
                  </a:cubicBezTo>
                  <a:cubicBezTo>
                    <a:pt x="788" y="6"/>
                    <a:pt x="785" y="13"/>
                    <a:pt x="782" y="12"/>
                  </a:cubicBezTo>
                  <a:cubicBezTo>
                    <a:pt x="783" y="7"/>
                    <a:pt x="786" y="8"/>
                    <a:pt x="788" y="6"/>
                  </a:cubicBezTo>
                  <a:cubicBezTo>
                    <a:pt x="786" y="5"/>
                    <a:pt x="785" y="8"/>
                    <a:pt x="785" y="5"/>
                  </a:cubicBezTo>
                  <a:cubicBezTo>
                    <a:pt x="783" y="7"/>
                    <a:pt x="783" y="7"/>
                    <a:pt x="783" y="7"/>
                  </a:cubicBezTo>
                  <a:cubicBezTo>
                    <a:pt x="782" y="7"/>
                    <a:pt x="783" y="6"/>
                    <a:pt x="782" y="6"/>
                  </a:cubicBezTo>
                  <a:cubicBezTo>
                    <a:pt x="783" y="6"/>
                    <a:pt x="784" y="4"/>
                    <a:pt x="784" y="5"/>
                  </a:cubicBezTo>
                  <a:cubicBezTo>
                    <a:pt x="784" y="3"/>
                    <a:pt x="785" y="4"/>
                    <a:pt x="785" y="2"/>
                  </a:cubicBezTo>
                  <a:cubicBezTo>
                    <a:pt x="784" y="0"/>
                    <a:pt x="783" y="6"/>
                    <a:pt x="781" y="3"/>
                  </a:cubicBezTo>
                  <a:cubicBezTo>
                    <a:pt x="780" y="5"/>
                    <a:pt x="779" y="7"/>
                    <a:pt x="778" y="9"/>
                  </a:cubicBezTo>
                  <a:cubicBezTo>
                    <a:pt x="777" y="8"/>
                    <a:pt x="778" y="7"/>
                    <a:pt x="778" y="7"/>
                  </a:cubicBezTo>
                  <a:cubicBezTo>
                    <a:pt x="777" y="5"/>
                    <a:pt x="776" y="6"/>
                    <a:pt x="775" y="6"/>
                  </a:cubicBezTo>
                  <a:cubicBezTo>
                    <a:pt x="776" y="7"/>
                    <a:pt x="775" y="8"/>
                    <a:pt x="774" y="9"/>
                  </a:cubicBezTo>
                  <a:cubicBezTo>
                    <a:pt x="775" y="9"/>
                    <a:pt x="775" y="8"/>
                    <a:pt x="776" y="9"/>
                  </a:cubicBezTo>
                  <a:cubicBezTo>
                    <a:pt x="775" y="10"/>
                    <a:pt x="774" y="10"/>
                    <a:pt x="773" y="9"/>
                  </a:cubicBezTo>
                  <a:cubicBezTo>
                    <a:pt x="771" y="13"/>
                    <a:pt x="771" y="13"/>
                    <a:pt x="771" y="13"/>
                  </a:cubicBezTo>
                  <a:cubicBezTo>
                    <a:pt x="771" y="11"/>
                    <a:pt x="772" y="11"/>
                    <a:pt x="770" y="11"/>
                  </a:cubicBezTo>
                  <a:cubicBezTo>
                    <a:pt x="768" y="10"/>
                    <a:pt x="770" y="9"/>
                    <a:pt x="769" y="8"/>
                  </a:cubicBezTo>
                  <a:cubicBezTo>
                    <a:pt x="769" y="12"/>
                    <a:pt x="767" y="11"/>
                    <a:pt x="766" y="14"/>
                  </a:cubicBezTo>
                  <a:cubicBezTo>
                    <a:pt x="764" y="13"/>
                    <a:pt x="763" y="13"/>
                    <a:pt x="761" y="12"/>
                  </a:cubicBezTo>
                  <a:cubicBezTo>
                    <a:pt x="760" y="16"/>
                    <a:pt x="758" y="16"/>
                    <a:pt x="757" y="18"/>
                  </a:cubicBezTo>
                  <a:cubicBezTo>
                    <a:pt x="755" y="17"/>
                    <a:pt x="757" y="16"/>
                    <a:pt x="757" y="16"/>
                  </a:cubicBezTo>
                  <a:cubicBezTo>
                    <a:pt x="755" y="16"/>
                    <a:pt x="752" y="21"/>
                    <a:pt x="752" y="23"/>
                  </a:cubicBezTo>
                  <a:cubicBezTo>
                    <a:pt x="754" y="24"/>
                    <a:pt x="755" y="19"/>
                    <a:pt x="756" y="18"/>
                  </a:cubicBezTo>
                  <a:cubicBezTo>
                    <a:pt x="757" y="19"/>
                    <a:pt x="757" y="19"/>
                    <a:pt x="756" y="20"/>
                  </a:cubicBezTo>
                  <a:cubicBezTo>
                    <a:pt x="757" y="21"/>
                    <a:pt x="758" y="18"/>
                    <a:pt x="757" y="18"/>
                  </a:cubicBezTo>
                  <a:cubicBezTo>
                    <a:pt x="760" y="20"/>
                    <a:pt x="764" y="12"/>
                    <a:pt x="767" y="16"/>
                  </a:cubicBezTo>
                  <a:cubicBezTo>
                    <a:pt x="766" y="20"/>
                    <a:pt x="761" y="20"/>
                    <a:pt x="759" y="20"/>
                  </a:cubicBezTo>
                  <a:cubicBezTo>
                    <a:pt x="757" y="25"/>
                    <a:pt x="753" y="25"/>
                    <a:pt x="750" y="25"/>
                  </a:cubicBezTo>
                  <a:cubicBezTo>
                    <a:pt x="751" y="23"/>
                    <a:pt x="751" y="22"/>
                    <a:pt x="751" y="19"/>
                  </a:cubicBezTo>
                  <a:cubicBezTo>
                    <a:pt x="751" y="21"/>
                    <a:pt x="750" y="20"/>
                    <a:pt x="749" y="21"/>
                  </a:cubicBezTo>
                  <a:cubicBezTo>
                    <a:pt x="747" y="18"/>
                    <a:pt x="746" y="24"/>
                    <a:pt x="744" y="21"/>
                  </a:cubicBezTo>
                  <a:cubicBezTo>
                    <a:pt x="741" y="22"/>
                    <a:pt x="742" y="22"/>
                    <a:pt x="740" y="23"/>
                  </a:cubicBezTo>
                  <a:cubicBezTo>
                    <a:pt x="740" y="24"/>
                    <a:pt x="740" y="24"/>
                    <a:pt x="740" y="25"/>
                  </a:cubicBezTo>
                  <a:cubicBezTo>
                    <a:pt x="739" y="25"/>
                    <a:pt x="739" y="25"/>
                    <a:pt x="738" y="26"/>
                  </a:cubicBezTo>
                  <a:cubicBezTo>
                    <a:pt x="737" y="25"/>
                    <a:pt x="738" y="24"/>
                    <a:pt x="739" y="24"/>
                  </a:cubicBezTo>
                  <a:cubicBezTo>
                    <a:pt x="738" y="23"/>
                    <a:pt x="735" y="25"/>
                    <a:pt x="736" y="26"/>
                  </a:cubicBezTo>
                  <a:cubicBezTo>
                    <a:pt x="735" y="26"/>
                    <a:pt x="734" y="28"/>
                    <a:pt x="732" y="26"/>
                  </a:cubicBezTo>
                  <a:cubicBezTo>
                    <a:pt x="731" y="26"/>
                    <a:pt x="729" y="29"/>
                    <a:pt x="728" y="28"/>
                  </a:cubicBezTo>
                  <a:cubicBezTo>
                    <a:pt x="727" y="26"/>
                    <a:pt x="728" y="24"/>
                    <a:pt x="729" y="22"/>
                  </a:cubicBezTo>
                  <a:cubicBezTo>
                    <a:pt x="727" y="23"/>
                    <a:pt x="726" y="26"/>
                    <a:pt x="724" y="25"/>
                  </a:cubicBezTo>
                  <a:cubicBezTo>
                    <a:pt x="722" y="24"/>
                    <a:pt x="723" y="24"/>
                    <a:pt x="722" y="24"/>
                  </a:cubicBezTo>
                  <a:cubicBezTo>
                    <a:pt x="721" y="25"/>
                    <a:pt x="724" y="24"/>
                    <a:pt x="723" y="26"/>
                  </a:cubicBezTo>
                  <a:cubicBezTo>
                    <a:pt x="724" y="26"/>
                    <a:pt x="724" y="26"/>
                    <a:pt x="725" y="25"/>
                  </a:cubicBezTo>
                  <a:cubicBezTo>
                    <a:pt x="726" y="27"/>
                    <a:pt x="725" y="27"/>
                    <a:pt x="727" y="27"/>
                  </a:cubicBezTo>
                  <a:cubicBezTo>
                    <a:pt x="727" y="27"/>
                    <a:pt x="727" y="27"/>
                    <a:pt x="726" y="28"/>
                  </a:cubicBezTo>
                  <a:cubicBezTo>
                    <a:pt x="726" y="29"/>
                    <a:pt x="725" y="26"/>
                    <a:pt x="724" y="27"/>
                  </a:cubicBezTo>
                  <a:cubicBezTo>
                    <a:pt x="724" y="27"/>
                    <a:pt x="724" y="28"/>
                    <a:pt x="724" y="28"/>
                  </a:cubicBezTo>
                  <a:cubicBezTo>
                    <a:pt x="723" y="29"/>
                    <a:pt x="722" y="28"/>
                    <a:pt x="721" y="28"/>
                  </a:cubicBezTo>
                  <a:cubicBezTo>
                    <a:pt x="721" y="28"/>
                    <a:pt x="721" y="27"/>
                    <a:pt x="722" y="27"/>
                  </a:cubicBezTo>
                  <a:cubicBezTo>
                    <a:pt x="722" y="27"/>
                    <a:pt x="722" y="28"/>
                    <a:pt x="723" y="28"/>
                  </a:cubicBezTo>
                  <a:cubicBezTo>
                    <a:pt x="723" y="27"/>
                    <a:pt x="723" y="26"/>
                    <a:pt x="722" y="25"/>
                  </a:cubicBezTo>
                  <a:cubicBezTo>
                    <a:pt x="719" y="31"/>
                    <a:pt x="715" y="31"/>
                    <a:pt x="712" y="33"/>
                  </a:cubicBezTo>
                  <a:cubicBezTo>
                    <a:pt x="711" y="33"/>
                    <a:pt x="711" y="33"/>
                    <a:pt x="711" y="32"/>
                  </a:cubicBezTo>
                  <a:cubicBezTo>
                    <a:pt x="711" y="33"/>
                    <a:pt x="708" y="35"/>
                    <a:pt x="706" y="36"/>
                  </a:cubicBezTo>
                  <a:cubicBezTo>
                    <a:pt x="706" y="34"/>
                    <a:pt x="709" y="33"/>
                    <a:pt x="708" y="32"/>
                  </a:cubicBezTo>
                  <a:cubicBezTo>
                    <a:pt x="709" y="33"/>
                    <a:pt x="710" y="32"/>
                    <a:pt x="709" y="32"/>
                  </a:cubicBezTo>
                  <a:cubicBezTo>
                    <a:pt x="706" y="33"/>
                    <a:pt x="703" y="34"/>
                    <a:pt x="701" y="34"/>
                  </a:cubicBezTo>
                  <a:cubicBezTo>
                    <a:pt x="700" y="32"/>
                    <a:pt x="703" y="33"/>
                    <a:pt x="703" y="30"/>
                  </a:cubicBezTo>
                  <a:cubicBezTo>
                    <a:pt x="702" y="30"/>
                    <a:pt x="702" y="30"/>
                    <a:pt x="701" y="31"/>
                  </a:cubicBezTo>
                  <a:cubicBezTo>
                    <a:pt x="698" y="30"/>
                    <a:pt x="691" y="36"/>
                    <a:pt x="688" y="37"/>
                  </a:cubicBezTo>
                  <a:cubicBezTo>
                    <a:pt x="687" y="36"/>
                    <a:pt x="690" y="35"/>
                    <a:pt x="688" y="34"/>
                  </a:cubicBezTo>
                  <a:cubicBezTo>
                    <a:pt x="688" y="36"/>
                    <a:pt x="686" y="36"/>
                    <a:pt x="685" y="37"/>
                  </a:cubicBezTo>
                  <a:cubicBezTo>
                    <a:pt x="686" y="37"/>
                    <a:pt x="687" y="38"/>
                    <a:pt x="688" y="37"/>
                  </a:cubicBezTo>
                  <a:cubicBezTo>
                    <a:pt x="688" y="38"/>
                    <a:pt x="688" y="38"/>
                    <a:pt x="688" y="38"/>
                  </a:cubicBezTo>
                  <a:cubicBezTo>
                    <a:pt x="686" y="40"/>
                    <a:pt x="685" y="37"/>
                    <a:pt x="683" y="40"/>
                  </a:cubicBezTo>
                  <a:cubicBezTo>
                    <a:pt x="683" y="39"/>
                    <a:pt x="683" y="39"/>
                    <a:pt x="682" y="38"/>
                  </a:cubicBezTo>
                  <a:cubicBezTo>
                    <a:pt x="681" y="40"/>
                    <a:pt x="680" y="39"/>
                    <a:pt x="678" y="39"/>
                  </a:cubicBezTo>
                  <a:cubicBezTo>
                    <a:pt x="678" y="39"/>
                    <a:pt x="678" y="38"/>
                    <a:pt x="678" y="38"/>
                  </a:cubicBezTo>
                  <a:cubicBezTo>
                    <a:pt x="677" y="37"/>
                    <a:pt x="677" y="39"/>
                    <a:pt x="676" y="37"/>
                  </a:cubicBezTo>
                  <a:cubicBezTo>
                    <a:pt x="675" y="38"/>
                    <a:pt x="676" y="38"/>
                    <a:pt x="676" y="39"/>
                  </a:cubicBezTo>
                  <a:cubicBezTo>
                    <a:pt x="671" y="39"/>
                    <a:pt x="668" y="40"/>
                    <a:pt x="663" y="41"/>
                  </a:cubicBezTo>
                  <a:cubicBezTo>
                    <a:pt x="662" y="40"/>
                    <a:pt x="662" y="40"/>
                    <a:pt x="663" y="39"/>
                  </a:cubicBezTo>
                  <a:cubicBezTo>
                    <a:pt x="662" y="39"/>
                    <a:pt x="661" y="40"/>
                    <a:pt x="661" y="39"/>
                  </a:cubicBezTo>
                  <a:cubicBezTo>
                    <a:pt x="659" y="40"/>
                    <a:pt x="661" y="41"/>
                    <a:pt x="660" y="42"/>
                  </a:cubicBezTo>
                  <a:cubicBezTo>
                    <a:pt x="659" y="41"/>
                    <a:pt x="657" y="41"/>
                    <a:pt x="656" y="43"/>
                  </a:cubicBezTo>
                  <a:cubicBezTo>
                    <a:pt x="655" y="42"/>
                    <a:pt x="656" y="41"/>
                    <a:pt x="655" y="41"/>
                  </a:cubicBezTo>
                  <a:cubicBezTo>
                    <a:pt x="655" y="42"/>
                    <a:pt x="655" y="42"/>
                    <a:pt x="655" y="43"/>
                  </a:cubicBezTo>
                  <a:cubicBezTo>
                    <a:pt x="653" y="41"/>
                    <a:pt x="654" y="43"/>
                    <a:pt x="652" y="44"/>
                  </a:cubicBezTo>
                  <a:cubicBezTo>
                    <a:pt x="651" y="43"/>
                    <a:pt x="651" y="43"/>
                    <a:pt x="650" y="42"/>
                  </a:cubicBezTo>
                  <a:cubicBezTo>
                    <a:pt x="650" y="42"/>
                    <a:pt x="650" y="43"/>
                    <a:pt x="651" y="44"/>
                  </a:cubicBezTo>
                  <a:cubicBezTo>
                    <a:pt x="649" y="45"/>
                    <a:pt x="645" y="43"/>
                    <a:pt x="645" y="40"/>
                  </a:cubicBezTo>
                  <a:cubicBezTo>
                    <a:pt x="642" y="42"/>
                    <a:pt x="647" y="42"/>
                    <a:pt x="646" y="44"/>
                  </a:cubicBezTo>
                  <a:cubicBezTo>
                    <a:pt x="645" y="44"/>
                    <a:pt x="645" y="43"/>
                    <a:pt x="644" y="43"/>
                  </a:cubicBezTo>
                  <a:cubicBezTo>
                    <a:pt x="642" y="44"/>
                    <a:pt x="641" y="43"/>
                    <a:pt x="640" y="46"/>
                  </a:cubicBezTo>
                  <a:cubicBezTo>
                    <a:pt x="639" y="46"/>
                    <a:pt x="638" y="46"/>
                    <a:pt x="637" y="44"/>
                  </a:cubicBezTo>
                  <a:cubicBezTo>
                    <a:pt x="636" y="46"/>
                    <a:pt x="636" y="46"/>
                    <a:pt x="636" y="46"/>
                  </a:cubicBezTo>
                  <a:cubicBezTo>
                    <a:pt x="637" y="47"/>
                    <a:pt x="636" y="44"/>
                    <a:pt x="637" y="46"/>
                  </a:cubicBezTo>
                  <a:cubicBezTo>
                    <a:pt x="637" y="49"/>
                    <a:pt x="633" y="47"/>
                    <a:pt x="630" y="49"/>
                  </a:cubicBezTo>
                  <a:cubicBezTo>
                    <a:pt x="630" y="48"/>
                    <a:pt x="630" y="46"/>
                    <a:pt x="631" y="46"/>
                  </a:cubicBezTo>
                  <a:cubicBezTo>
                    <a:pt x="629" y="44"/>
                    <a:pt x="629" y="49"/>
                    <a:pt x="627" y="49"/>
                  </a:cubicBezTo>
                  <a:cubicBezTo>
                    <a:pt x="626" y="47"/>
                    <a:pt x="625" y="49"/>
                    <a:pt x="623" y="50"/>
                  </a:cubicBezTo>
                  <a:cubicBezTo>
                    <a:pt x="622" y="48"/>
                    <a:pt x="620" y="49"/>
                    <a:pt x="619" y="50"/>
                  </a:cubicBezTo>
                  <a:cubicBezTo>
                    <a:pt x="618" y="48"/>
                    <a:pt x="620" y="49"/>
                    <a:pt x="621" y="48"/>
                  </a:cubicBezTo>
                  <a:cubicBezTo>
                    <a:pt x="620" y="47"/>
                    <a:pt x="621" y="46"/>
                    <a:pt x="621" y="45"/>
                  </a:cubicBezTo>
                  <a:cubicBezTo>
                    <a:pt x="619" y="47"/>
                    <a:pt x="617" y="47"/>
                    <a:pt x="616" y="50"/>
                  </a:cubicBezTo>
                  <a:cubicBezTo>
                    <a:pt x="615" y="49"/>
                    <a:pt x="615" y="50"/>
                    <a:pt x="614" y="49"/>
                  </a:cubicBezTo>
                  <a:cubicBezTo>
                    <a:pt x="613" y="47"/>
                    <a:pt x="617" y="49"/>
                    <a:pt x="615" y="46"/>
                  </a:cubicBezTo>
                  <a:cubicBezTo>
                    <a:pt x="615" y="45"/>
                    <a:pt x="616" y="47"/>
                    <a:pt x="617" y="45"/>
                  </a:cubicBezTo>
                  <a:cubicBezTo>
                    <a:pt x="616" y="44"/>
                    <a:pt x="614" y="47"/>
                    <a:pt x="614" y="44"/>
                  </a:cubicBezTo>
                  <a:cubicBezTo>
                    <a:pt x="613" y="46"/>
                    <a:pt x="612" y="45"/>
                    <a:pt x="611" y="47"/>
                  </a:cubicBezTo>
                  <a:cubicBezTo>
                    <a:pt x="610" y="44"/>
                    <a:pt x="609" y="47"/>
                    <a:pt x="607" y="45"/>
                  </a:cubicBezTo>
                  <a:cubicBezTo>
                    <a:pt x="606" y="47"/>
                    <a:pt x="604" y="47"/>
                    <a:pt x="603" y="48"/>
                  </a:cubicBezTo>
                  <a:cubicBezTo>
                    <a:pt x="603" y="49"/>
                    <a:pt x="604" y="50"/>
                    <a:pt x="605" y="49"/>
                  </a:cubicBezTo>
                  <a:cubicBezTo>
                    <a:pt x="605" y="51"/>
                    <a:pt x="602" y="50"/>
                    <a:pt x="601" y="50"/>
                  </a:cubicBezTo>
                  <a:cubicBezTo>
                    <a:pt x="601" y="49"/>
                    <a:pt x="602" y="48"/>
                    <a:pt x="602" y="48"/>
                  </a:cubicBezTo>
                  <a:cubicBezTo>
                    <a:pt x="602" y="47"/>
                    <a:pt x="601" y="47"/>
                    <a:pt x="601" y="45"/>
                  </a:cubicBezTo>
                  <a:cubicBezTo>
                    <a:pt x="601" y="48"/>
                    <a:pt x="599" y="46"/>
                    <a:pt x="598" y="48"/>
                  </a:cubicBezTo>
                  <a:cubicBezTo>
                    <a:pt x="599" y="50"/>
                    <a:pt x="599" y="48"/>
                    <a:pt x="600" y="49"/>
                  </a:cubicBezTo>
                  <a:cubicBezTo>
                    <a:pt x="599" y="49"/>
                    <a:pt x="598" y="51"/>
                    <a:pt x="597" y="49"/>
                  </a:cubicBezTo>
                  <a:cubicBezTo>
                    <a:pt x="597" y="49"/>
                    <a:pt x="597" y="49"/>
                    <a:pt x="598" y="48"/>
                  </a:cubicBezTo>
                  <a:cubicBezTo>
                    <a:pt x="597" y="48"/>
                    <a:pt x="597" y="48"/>
                    <a:pt x="597" y="47"/>
                  </a:cubicBezTo>
                  <a:cubicBezTo>
                    <a:pt x="596" y="46"/>
                    <a:pt x="597" y="50"/>
                    <a:pt x="595" y="48"/>
                  </a:cubicBezTo>
                  <a:cubicBezTo>
                    <a:pt x="596" y="49"/>
                    <a:pt x="596" y="50"/>
                    <a:pt x="596" y="51"/>
                  </a:cubicBezTo>
                  <a:cubicBezTo>
                    <a:pt x="594" y="51"/>
                    <a:pt x="595" y="50"/>
                    <a:pt x="594" y="49"/>
                  </a:cubicBezTo>
                  <a:cubicBezTo>
                    <a:pt x="594" y="50"/>
                    <a:pt x="594" y="51"/>
                    <a:pt x="594" y="51"/>
                  </a:cubicBezTo>
                  <a:cubicBezTo>
                    <a:pt x="594" y="52"/>
                    <a:pt x="593" y="51"/>
                    <a:pt x="593" y="52"/>
                  </a:cubicBezTo>
                  <a:cubicBezTo>
                    <a:pt x="591" y="50"/>
                    <a:pt x="594" y="49"/>
                    <a:pt x="592" y="47"/>
                  </a:cubicBezTo>
                  <a:cubicBezTo>
                    <a:pt x="592" y="48"/>
                    <a:pt x="592" y="49"/>
                    <a:pt x="592" y="50"/>
                  </a:cubicBezTo>
                  <a:cubicBezTo>
                    <a:pt x="591" y="52"/>
                    <a:pt x="590" y="49"/>
                    <a:pt x="589" y="51"/>
                  </a:cubicBezTo>
                  <a:cubicBezTo>
                    <a:pt x="588" y="50"/>
                    <a:pt x="588" y="49"/>
                    <a:pt x="588" y="49"/>
                  </a:cubicBezTo>
                  <a:cubicBezTo>
                    <a:pt x="586" y="50"/>
                    <a:pt x="585" y="49"/>
                    <a:pt x="584" y="49"/>
                  </a:cubicBezTo>
                  <a:cubicBezTo>
                    <a:pt x="583" y="52"/>
                    <a:pt x="581" y="51"/>
                    <a:pt x="580" y="51"/>
                  </a:cubicBezTo>
                  <a:cubicBezTo>
                    <a:pt x="579" y="51"/>
                    <a:pt x="581" y="50"/>
                    <a:pt x="580" y="49"/>
                  </a:cubicBezTo>
                  <a:cubicBezTo>
                    <a:pt x="579" y="51"/>
                    <a:pt x="577" y="50"/>
                    <a:pt x="575" y="51"/>
                  </a:cubicBezTo>
                  <a:cubicBezTo>
                    <a:pt x="574" y="52"/>
                    <a:pt x="576" y="52"/>
                    <a:pt x="575" y="53"/>
                  </a:cubicBezTo>
                  <a:cubicBezTo>
                    <a:pt x="573" y="54"/>
                    <a:pt x="575" y="51"/>
                    <a:pt x="573" y="50"/>
                  </a:cubicBezTo>
                  <a:cubicBezTo>
                    <a:pt x="572" y="51"/>
                    <a:pt x="572" y="51"/>
                    <a:pt x="572" y="52"/>
                  </a:cubicBezTo>
                  <a:cubicBezTo>
                    <a:pt x="569" y="48"/>
                    <a:pt x="567" y="54"/>
                    <a:pt x="564" y="52"/>
                  </a:cubicBezTo>
                  <a:cubicBezTo>
                    <a:pt x="563" y="55"/>
                    <a:pt x="562" y="54"/>
                    <a:pt x="560" y="56"/>
                  </a:cubicBezTo>
                  <a:cubicBezTo>
                    <a:pt x="560" y="56"/>
                    <a:pt x="559" y="55"/>
                    <a:pt x="558" y="55"/>
                  </a:cubicBezTo>
                  <a:cubicBezTo>
                    <a:pt x="558" y="53"/>
                    <a:pt x="560" y="54"/>
                    <a:pt x="560" y="53"/>
                  </a:cubicBezTo>
                  <a:cubicBezTo>
                    <a:pt x="559" y="52"/>
                    <a:pt x="557" y="53"/>
                    <a:pt x="556" y="55"/>
                  </a:cubicBezTo>
                  <a:cubicBezTo>
                    <a:pt x="555" y="54"/>
                    <a:pt x="555" y="53"/>
                    <a:pt x="554" y="52"/>
                  </a:cubicBezTo>
                  <a:cubicBezTo>
                    <a:pt x="553" y="53"/>
                    <a:pt x="553" y="52"/>
                    <a:pt x="552" y="54"/>
                  </a:cubicBezTo>
                  <a:cubicBezTo>
                    <a:pt x="551" y="52"/>
                    <a:pt x="551" y="52"/>
                    <a:pt x="551" y="52"/>
                  </a:cubicBezTo>
                  <a:cubicBezTo>
                    <a:pt x="552" y="54"/>
                    <a:pt x="549" y="55"/>
                    <a:pt x="547" y="53"/>
                  </a:cubicBezTo>
                  <a:cubicBezTo>
                    <a:pt x="547" y="55"/>
                    <a:pt x="546" y="54"/>
                    <a:pt x="544" y="54"/>
                  </a:cubicBezTo>
                  <a:cubicBezTo>
                    <a:pt x="543" y="55"/>
                    <a:pt x="544" y="54"/>
                    <a:pt x="545" y="55"/>
                  </a:cubicBezTo>
                  <a:cubicBezTo>
                    <a:pt x="544" y="56"/>
                    <a:pt x="544" y="55"/>
                    <a:pt x="543" y="56"/>
                  </a:cubicBezTo>
                  <a:cubicBezTo>
                    <a:pt x="542" y="54"/>
                    <a:pt x="543" y="54"/>
                    <a:pt x="543" y="53"/>
                  </a:cubicBezTo>
                  <a:cubicBezTo>
                    <a:pt x="542" y="53"/>
                    <a:pt x="540" y="53"/>
                    <a:pt x="539" y="51"/>
                  </a:cubicBezTo>
                  <a:cubicBezTo>
                    <a:pt x="539" y="50"/>
                    <a:pt x="539" y="50"/>
                    <a:pt x="540" y="51"/>
                  </a:cubicBezTo>
                  <a:cubicBezTo>
                    <a:pt x="539" y="49"/>
                    <a:pt x="537" y="50"/>
                    <a:pt x="536" y="50"/>
                  </a:cubicBezTo>
                  <a:cubicBezTo>
                    <a:pt x="539" y="51"/>
                    <a:pt x="539" y="53"/>
                    <a:pt x="541" y="53"/>
                  </a:cubicBezTo>
                  <a:cubicBezTo>
                    <a:pt x="539" y="57"/>
                    <a:pt x="538" y="52"/>
                    <a:pt x="536" y="52"/>
                  </a:cubicBezTo>
                  <a:cubicBezTo>
                    <a:pt x="536" y="54"/>
                    <a:pt x="539" y="55"/>
                    <a:pt x="539" y="57"/>
                  </a:cubicBezTo>
                  <a:cubicBezTo>
                    <a:pt x="538" y="56"/>
                    <a:pt x="536" y="56"/>
                    <a:pt x="535" y="54"/>
                  </a:cubicBezTo>
                  <a:cubicBezTo>
                    <a:pt x="534" y="56"/>
                    <a:pt x="534" y="57"/>
                    <a:pt x="534" y="59"/>
                  </a:cubicBezTo>
                  <a:cubicBezTo>
                    <a:pt x="534" y="56"/>
                    <a:pt x="533" y="57"/>
                    <a:pt x="531" y="56"/>
                  </a:cubicBezTo>
                  <a:cubicBezTo>
                    <a:pt x="531" y="55"/>
                    <a:pt x="532" y="54"/>
                    <a:pt x="531" y="53"/>
                  </a:cubicBezTo>
                  <a:cubicBezTo>
                    <a:pt x="531" y="54"/>
                    <a:pt x="531" y="54"/>
                    <a:pt x="531" y="56"/>
                  </a:cubicBezTo>
                  <a:cubicBezTo>
                    <a:pt x="530" y="56"/>
                    <a:pt x="529" y="55"/>
                    <a:pt x="530" y="56"/>
                  </a:cubicBezTo>
                  <a:cubicBezTo>
                    <a:pt x="529" y="56"/>
                    <a:pt x="528" y="56"/>
                    <a:pt x="527" y="55"/>
                  </a:cubicBezTo>
                  <a:cubicBezTo>
                    <a:pt x="527" y="54"/>
                    <a:pt x="530" y="55"/>
                    <a:pt x="529" y="52"/>
                  </a:cubicBezTo>
                  <a:cubicBezTo>
                    <a:pt x="527" y="54"/>
                    <a:pt x="521" y="57"/>
                    <a:pt x="522" y="53"/>
                  </a:cubicBezTo>
                  <a:cubicBezTo>
                    <a:pt x="521" y="53"/>
                    <a:pt x="520" y="55"/>
                    <a:pt x="519" y="54"/>
                  </a:cubicBezTo>
                  <a:cubicBezTo>
                    <a:pt x="518" y="57"/>
                    <a:pt x="515" y="55"/>
                    <a:pt x="513" y="58"/>
                  </a:cubicBezTo>
                  <a:cubicBezTo>
                    <a:pt x="513" y="56"/>
                    <a:pt x="511" y="58"/>
                    <a:pt x="512" y="56"/>
                  </a:cubicBezTo>
                  <a:cubicBezTo>
                    <a:pt x="511" y="55"/>
                    <a:pt x="511" y="58"/>
                    <a:pt x="510" y="58"/>
                  </a:cubicBezTo>
                  <a:cubicBezTo>
                    <a:pt x="508" y="58"/>
                    <a:pt x="505" y="58"/>
                    <a:pt x="503" y="60"/>
                  </a:cubicBezTo>
                  <a:cubicBezTo>
                    <a:pt x="503" y="58"/>
                    <a:pt x="501" y="59"/>
                    <a:pt x="501" y="60"/>
                  </a:cubicBezTo>
                  <a:cubicBezTo>
                    <a:pt x="500" y="58"/>
                    <a:pt x="499" y="59"/>
                    <a:pt x="498" y="58"/>
                  </a:cubicBezTo>
                  <a:cubicBezTo>
                    <a:pt x="499" y="59"/>
                    <a:pt x="499" y="59"/>
                    <a:pt x="500" y="61"/>
                  </a:cubicBezTo>
                  <a:cubicBezTo>
                    <a:pt x="499" y="61"/>
                    <a:pt x="497" y="60"/>
                    <a:pt x="497" y="59"/>
                  </a:cubicBezTo>
                  <a:cubicBezTo>
                    <a:pt x="495" y="59"/>
                    <a:pt x="496" y="61"/>
                    <a:pt x="494" y="59"/>
                  </a:cubicBezTo>
                  <a:cubicBezTo>
                    <a:pt x="494" y="60"/>
                    <a:pt x="494" y="61"/>
                    <a:pt x="494" y="61"/>
                  </a:cubicBezTo>
                  <a:cubicBezTo>
                    <a:pt x="495" y="61"/>
                    <a:pt x="496" y="61"/>
                    <a:pt x="498" y="62"/>
                  </a:cubicBezTo>
                  <a:cubicBezTo>
                    <a:pt x="496" y="62"/>
                    <a:pt x="493" y="62"/>
                    <a:pt x="491" y="62"/>
                  </a:cubicBezTo>
                  <a:cubicBezTo>
                    <a:pt x="491" y="62"/>
                    <a:pt x="491" y="62"/>
                    <a:pt x="491" y="61"/>
                  </a:cubicBezTo>
                  <a:cubicBezTo>
                    <a:pt x="492" y="61"/>
                    <a:pt x="494" y="62"/>
                    <a:pt x="494" y="60"/>
                  </a:cubicBezTo>
                  <a:cubicBezTo>
                    <a:pt x="492" y="59"/>
                    <a:pt x="491" y="62"/>
                    <a:pt x="489" y="60"/>
                  </a:cubicBezTo>
                  <a:cubicBezTo>
                    <a:pt x="489" y="60"/>
                    <a:pt x="488" y="61"/>
                    <a:pt x="488" y="61"/>
                  </a:cubicBezTo>
                  <a:cubicBezTo>
                    <a:pt x="488" y="61"/>
                    <a:pt x="488" y="62"/>
                    <a:pt x="488" y="62"/>
                  </a:cubicBezTo>
                  <a:cubicBezTo>
                    <a:pt x="487" y="63"/>
                    <a:pt x="486" y="62"/>
                    <a:pt x="485" y="63"/>
                  </a:cubicBezTo>
                  <a:cubicBezTo>
                    <a:pt x="484" y="63"/>
                    <a:pt x="484" y="62"/>
                    <a:pt x="484" y="61"/>
                  </a:cubicBezTo>
                  <a:cubicBezTo>
                    <a:pt x="483" y="62"/>
                    <a:pt x="484" y="63"/>
                    <a:pt x="483" y="63"/>
                  </a:cubicBezTo>
                  <a:cubicBezTo>
                    <a:pt x="482" y="62"/>
                    <a:pt x="483" y="62"/>
                    <a:pt x="482" y="62"/>
                  </a:cubicBezTo>
                  <a:cubicBezTo>
                    <a:pt x="481" y="62"/>
                    <a:pt x="482" y="63"/>
                    <a:pt x="482" y="63"/>
                  </a:cubicBezTo>
                  <a:cubicBezTo>
                    <a:pt x="477" y="60"/>
                    <a:pt x="472" y="64"/>
                    <a:pt x="469" y="62"/>
                  </a:cubicBezTo>
                  <a:cubicBezTo>
                    <a:pt x="468" y="62"/>
                    <a:pt x="469" y="61"/>
                    <a:pt x="469" y="60"/>
                  </a:cubicBezTo>
                  <a:cubicBezTo>
                    <a:pt x="467" y="60"/>
                    <a:pt x="466" y="63"/>
                    <a:pt x="464" y="60"/>
                  </a:cubicBezTo>
                  <a:cubicBezTo>
                    <a:pt x="464" y="61"/>
                    <a:pt x="464" y="62"/>
                    <a:pt x="465" y="62"/>
                  </a:cubicBezTo>
                  <a:cubicBezTo>
                    <a:pt x="464" y="63"/>
                    <a:pt x="464" y="63"/>
                    <a:pt x="463" y="64"/>
                  </a:cubicBezTo>
                  <a:cubicBezTo>
                    <a:pt x="463" y="63"/>
                    <a:pt x="463" y="62"/>
                    <a:pt x="463" y="62"/>
                  </a:cubicBezTo>
                  <a:cubicBezTo>
                    <a:pt x="463" y="61"/>
                    <a:pt x="462" y="62"/>
                    <a:pt x="461" y="62"/>
                  </a:cubicBezTo>
                  <a:cubicBezTo>
                    <a:pt x="461" y="62"/>
                    <a:pt x="461" y="63"/>
                    <a:pt x="462" y="63"/>
                  </a:cubicBezTo>
                  <a:cubicBezTo>
                    <a:pt x="461" y="64"/>
                    <a:pt x="460" y="63"/>
                    <a:pt x="460" y="64"/>
                  </a:cubicBezTo>
                  <a:cubicBezTo>
                    <a:pt x="460" y="63"/>
                    <a:pt x="460" y="63"/>
                    <a:pt x="460" y="62"/>
                  </a:cubicBezTo>
                  <a:cubicBezTo>
                    <a:pt x="459" y="64"/>
                    <a:pt x="459" y="64"/>
                    <a:pt x="459" y="64"/>
                  </a:cubicBezTo>
                  <a:cubicBezTo>
                    <a:pt x="458" y="63"/>
                    <a:pt x="458" y="62"/>
                    <a:pt x="457" y="62"/>
                  </a:cubicBezTo>
                  <a:cubicBezTo>
                    <a:pt x="455" y="62"/>
                    <a:pt x="452" y="63"/>
                    <a:pt x="449" y="63"/>
                  </a:cubicBezTo>
                  <a:cubicBezTo>
                    <a:pt x="450" y="64"/>
                    <a:pt x="450" y="64"/>
                    <a:pt x="450" y="64"/>
                  </a:cubicBezTo>
                  <a:cubicBezTo>
                    <a:pt x="449" y="64"/>
                    <a:pt x="449" y="66"/>
                    <a:pt x="448" y="65"/>
                  </a:cubicBezTo>
                  <a:cubicBezTo>
                    <a:pt x="447" y="64"/>
                    <a:pt x="448" y="64"/>
                    <a:pt x="448" y="63"/>
                  </a:cubicBezTo>
                  <a:cubicBezTo>
                    <a:pt x="446" y="63"/>
                    <a:pt x="444" y="65"/>
                    <a:pt x="443" y="65"/>
                  </a:cubicBezTo>
                  <a:cubicBezTo>
                    <a:pt x="442" y="64"/>
                    <a:pt x="442" y="64"/>
                    <a:pt x="441" y="65"/>
                  </a:cubicBezTo>
                  <a:cubicBezTo>
                    <a:pt x="442" y="66"/>
                    <a:pt x="441" y="66"/>
                    <a:pt x="440" y="67"/>
                  </a:cubicBezTo>
                  <a:cubicBezTo>
                    <a:pt x="443" y="66"/>
                    <a:pt x="444" y="68"/>
                    <a:pt x="447" y="67"/>
                  </a:cubicBezTo>
                  <a:cubicBezTo>
                    <a:pt x="447" y="66"/>
                    <a:pt x="446" y="67"/>
                    <a:pt x="446" y="66"/>
                  </a:cubicBezTo>
                  <a:cubicBezTo>
                    <a:pt x="447" y="65"/>
                    <a:pt x="447" y="67"/>
                    <a:pt x="448" y="65"/>
                  </a:cubicBezTo>
                  <a:cubicBezTo>
                    <a:pt x="449" y="67"/>
                    <a:pt x="449" y="67"/>
                    <a:pt x="450" y="68"/>
                  </a:cubicBezTo>
                  <a:cubicBezTo>
                    <a:pt x="447" y="67"/>
                    <a:pt x="443" y="70"/>
                    <a:pt x="440" y="68"/>
                  </a:cubicBezTo>
                  <a:cubicBezTo>
                    <a:pt x="440" y="68"/>
                    <a:pt x="440" y="69"/>
                    <a:pt x="440" y="69"/>
                  </a:cubicBezTo>
                  <a:cubicBezTo>
                    <a:pt x="439" y="70"/>
                    <a:pt x="440" y="68"/>
                    <a:pt x="439" y="67"/>
                  </a:cubicBezTo>
                  <a:cubicBezTo>
                    <a:pt x="437" y="70"/>
                    <a:pt x="436" y="69"/>
                    <a:pt x="434" y="68"/>
                  </a:cubicBezTo>
                  <a:cubicBezTo>
                    <a:pt x="434" y="70"/>
                    <a:pt x="432" y="70"/>
                    <a:pt x="431" y="70"/>
                  </a:cubicBezTo>
                  <a:cubicBezTo>
                    <a:pt x="432" y="69"/>
                    <a:pt x="432" y="67"/>
                    <a:pt x="431" y="66"/>
                  </a:cubicBezTo>
                  <a:cubicBezTo>
                    <a:pt x="432" y="65"/>
                    <a:pt x="434" y="66"/>
                    <a:pt x="434" y="64"/>
                  </a:cubicBezTo>
                  <a:cubicBezTo>
                    <a:pt x="433" y="65"/>
                    <a:pt x="432" y="64"/>
                    <a:pt x="432" y="63"/>
                  </a:cubicBezTo>
                  <a:cubicBezTo>
                    <a:pt x="431" y="65"/>
                    <a:pt x="431" y="64"/>
                    <a:pt x="431" y="66"/>
                  </a:cubicBezTo>
                  <a:cubicBezTo>
                    <a:pt x="430" y="66"/>
                    <a:pt x="429" y="65"/>
                    <a:pt x="428" y="67"/>
                  </a:cubicBezTo>
                  <a:cubicBezTo>
                    <a:pt x="426" y="64"/>
                    <a:pt x="424" y="66"/>
                    <a:pt x="422" y="67"/>
                  </a:cubicBezTo>
                  <a:cubicBezTo>
                    <a:pt x="422" y="65"/>
                    <a:pt x="421" y="65"/>
                    <a:pt x="420" y="67"/>
                  </a:cubicBezTo>
                  <a:cubicBezTo>
                    <a:pt x="419" y="66"/>
                    <a:pt x="419" y="66"/>
                    <a:pt x="420" y="65"/>
                  </a:cubicBezTo>
                  <a:cubicBezTo>
                    <a:pt x="418" y="64"/>
                    <a:pt x="416" y="67"/>
                    <a:pt x="414" y="66"/>
                  </a:cubicBezTo>
                  <a:cubicBezTo>
                    <a:pt x="414" y="67"/>
                    <a:pt x="415" y="68"/>
                    <a:pt x="415" y="68"/>
                  </a:cubicBezTo>
                  <a:cubicBezTo>
                    <a:pt x="414" y="69"/>
                    <a:pt x="413" y="67"/>
                    <a:pt x="413" y="68"/>
                  </a:cubicBezTo>
                  <a:cubicBezTo>
                    <a:pt x="412" y="68"/>
                    <a:pt x="412" y="67"/>
                    <a:pt x="412" y="67"/>
                  </a:cubicBezTo>
                  <a:cubicBezTo>
                    <a:pt x="412" y="66"/>
                    <a:pt x="413" y="69"/>
                    <a:pt x="411" y="68"/>
                  </a:cubicBezTo>
                  <a:cubicBezTo>
                    <a:pt x="410" y="67"/>
                    <a:pt x="410" y="67"/>
                    <a:pt x="410" y="66"/>
                  </a:cubicBezTo>
                  <a:cubicBezTo>
                    <a:pt x="409" y="67"/>
                    <a:pt x="406" y="65"/>
                    <a:pt x="406" y="68"/>
                  </a:cubicBezTo>
                  <a:cubicBezTo>
                    <a:pt x="405" y="67"/>
                    <a:pt x="406" y="66"/>
                    <a:pt x="405" y="66"/>
                  </a:cubicBezTo>
                  <a:cubicBezTo>
                    <a:pt x="405" y="68"/>
                    <a:pt x="403" y="66"/>
                    <a:pt x="403" y="66"/>
                  </a:cubicBezTo>
                  <a:cubicBezTo>
                    <a:pt x="402" y="67"/>
                    <a:pt x="401" y="69"/>
                    <a:pt x="399" y="67"/>
                  </a:cubicBezTo>
                  <a:cubicBezTo>
                    <a:pt x="399" y="69"/>
                    <a:pt x="396" y="69"/>
                    <a:pt x="395" y="69"/>
                  </a:cubicBezTo>
                  <a:cubicBezTo>
                    <a:pt x="395" y="69"/>
                    <a:pt x="395" y="68"/>
                    <a:pt x="395" y="67"/>
                  </a:cubicBezTo>
                  <a:cubicBezTo>
                    <a:pt x="394" y="70"/>
                    <a:pt x="392" y="68"/>
                    <a:pt x="391" y="70"/>
                  </a:cubicBezTo>
                  <a:cubicBezTo>
                    <a:pt x="391" y="71"/>
                    <a:pt x="393" y="72"/>
                    <a:pt x="393" y="71"/>
                  </a:cubicBezTo>
                  <a:cubicBezTo>
                    <a:pt x="394" y="71"/>
                    <a:pt x="392" y="73"/>
                    <a:pt x="392" y="72"/>
                  </a:cubicBezTo>
                  <a:cubicBezTo>
                    <a:pt x="391" y="74"/>
                    <a:pt x="393" y="73"/>
                    <a:pt x="394" y="73"/>
                  </a:cubicBezTo>
                  <a:cubicBezTo>
                    <a:pt x="394" y="73"/>
                    <a:pt x="393" y="74"/>
                    <a:pt x="393" y="75"/>
                  </a:cubicBezTo>
                  <a:cubicBezTo>
                    <a:pt x="392" y="75"/>
                    <a:pt x="391" y="73"/>
                    <a:pt x="390" y="75"/>
                  </a:cubicBezTo>
                  <a:cubicBezTo>
                    <a:pt x="389" y="74"/>
                    <a:pt x="389" y="73"/>
                    <a:pt x="389" y="73"/>
                  </a:cubicBezTo>
                  <a:cubicBezTo>
                    <a:pt x="388" y="71"/>
                    <a:pt x="387" y="73"/>
                    <a:pt x="386" y="72"/>
                  </a:cubicBezTo>
                  <a:cubicBezTo>
                    <a:pt x="386" y="73"/>
                    <a:pt x="386" y="74"/>
                    <a:pt x="385" y="74"/>
                  </a:cubicBezTo>
                  <a:cubicBezTo>
                    <a:pt x="385" y="71"/>
                    <a:pt x="387" y="69"/>
                    <a:pt x="389" y="68"/>
                  </a:cubicBezTo>
                  <a:cubicBezTo>
                    <a:pt x="388" y="68"/>
                    <a:pt x="387" y="67"/>
                    <a:pt x="386" y="67"/>
                  </a:cubicBezTo>
                  <a:cubicBezTo>
                    <a:pt x="386" y="67"/>
                    <a:pt x="386" y="69"/>
                    <a:pt x="385" y="68"/>
                  </a:cubicBezTo>
                  <a:cubicBezTo>
                    <a:pt x="385" y="68"/>
                    <a:pt x="385" y="69"/>
                    <a:pt x="385" y="70"/>
                  </a:cubicBezTo>
                  <a:cubicBezTo>
                    <a:pt x="384" y="71"/>
                    <a:pt x="384" y="69"/>
                    <a:pt x="383" y="68"/>
                  </a:cubicBezTo>
                  <a:cubicBezTo>
                    <a:pt x="383" y="71"/>
                    <a:pt x="378" y="72"/>
                    <a:pt x="378" y="69"/>
                  </a:cubicBezTo>
                  <a:cubicBezTo>
                    <a:pt x="378" y="70"/>
                    <a:pt x="376" y="69"/>
                    <a:pt x="376" y="71"/>
                  </a:cubicBezTo>
                  <a:cubicBezTo>
                    <a:pt x="377" y="72"/>
                    <a:pt x="378" y="70"/>
                    <a:pt x="379" y="71"/>
                  </a:cubicBezTo>
                  <a:cubicBezTo>
                    <a:pt x="379" y="72"/>
                    <a:pt x="376" y="71"/>
                    <a:pt x="375" y="71"/>
                  </a:cubicBezTo>
                  <a:cubicBezTo>
                    <a:pt x="375" y="72"/>
                    <a:pt x="375" y="73"/>
                    <a:pt x="374" y="73"/>
                  </a:cubicBezTo>
                  <a:cubicBezTo>
                    <a:pt x="374" y="74"/>
                    <a:pt x="374" y="72"/>
                    <a:pt x="374" y="72"/>
                  </a:cubicBezTo>
                  <a:cubicBezTo>
                    <a:pt x="373" y="72"/>
                    <a:pt x="373" y="74"/>
                    <a:pt x="374" y="74"/>
                  </a:cubicBezTo>
                  <a:cubicBezTo>
                    <a:pt x="375" y="74"/>
                    <a:pt x="376" y="75"/>
                    <a:pt x="376" y="73"/>
                  </a:cubicBezTo>
                  <a:cubicBezTo>
                    <a:pt x="376" y="74"/>
                    <a:pt x="376" y="75"/>
                    <a:pt x="377" y="75"/>
                  </a:cubicBezTo>
                  <a:cubicBezTo>
                    <a:pt x="376" y="76"/>
                    <a:pt x="374" y="74"/>
                    <a:pt x="373" y="76"/>
                  </a:cubicBezTo>
                  <a:cubicBezTo>
                    <a:pt x="372" y="74"/>
                    <a:pt x="374" y="72"/>
                    <a:pt x="373" y="71"/>
                  </a:cubicBezTo>
                  <a:cubicBezTo>
                    <a:pt x="373" y="73"/>
                    <a:pt x="372" y="72"/>
                    <a:pt x="371" y="73"/>
                  </a:cubicBezTo>
                  <a:cubicBezTo>
                    <a:pt x="371" y="71"/>
                    <a:pt x="372" y="72"/>
                    <a:pt x="370" y="71"/>
                  </a:cubicBezTo>
                  <a:cubicBezTo>
                    <a:pt x="370" y="73"/>
                    <a:pt x="370" y="73"/>
                    <a:pt x="369" y="74"/>
                  </a:cubicBezTo>
                  <a:cubicBezTo>
                    <a:pt x="368" y="71"/>
                    <a:pt x="367" y="75"/>
                    <a:pt x="365" y="73"/>
                  </a:cubicBezTo>
                  <a:cubicBezTo>
                    <a:pt x="369" y="72"/>
                    <a:pt x="371" y="70"/>
                    <a:pt x="375" y="71"/>
                  </a:cubicBezTo>
                  <a:cubicBezTo>
                    <a:pt x="373" y="69"/>
                    <a:pt x="377" y="70"/>
                    <a:pt x="377" y="67"/>
                  </a:cubicBezTo>
                  <a:cubicBezTo>
                    <a:pt x="376" y="66"/>
                    <a:pt x="376" y="67"/>
                    <a:pt x="375" y="66"/>
                  </a:cubicBezTo>
                  <a:cubicBezTo>
                    <a:pt x="375" y="68"/>
                    <a:pt x="372" y="67"/>
                    <a:pt x="372" y="66"/>
                  </a:cubicBezTo>
                  <a:cubicBezTo>
                    <a:pt x="373" y="68"/>
                    <a:pt x="371" y="68"/>
                    <a:pt x="372" y="69"/>
                  </a:cubicBezTo>
                  <a:cubicBezTo>
                    <a:pt x="371" y="69"/>
                    <a:pt x="370" y="71"/>
                    <a:pt x="370" y="70"/>
                  </a:cubicBezTo>
                  <a:cubicBezTo>
                    <a:pt x="369" y="69"/>
                    <a:pt x="372" y="70"/>
                    <a:pt x="370" y="68"/>
                  </a:cubicBezTo>
                  <a:cubicBezTo>
                    <a:pt x="370" y="66"/>
                    <a:pt x="371" y="69"/>
                    <a:pt x="371" y="67"/>
                  </a:cubicBezTo>
                  <a:cubicBezTo>
                    <a:pt x="371" y="67"/>
                    <a:pt x="371" y="66"/>
                    <a:pt x="370" y="66"/>
                  </a:cubicBezTo>
                  <a:cubicBezTo>
                    <a:pt x="369" y="68"/>
                    <a:pt x="368" y="66"/>
                    <a:pt x="368" y="65"/>
                  </a:cubicBezTo>
                  <a:cubicBezTo>
                    <a:pt x="368" y="68"/>
                    <a:pt x="364" y="66"/>
                    <a:pt x="363" y="67"/>
                  </a:cubicBezTo>
                  <a:cubicBezTo>
                    <a:pt x="362" y="68"/>
                    <a:pt x="363" y="68"/>
                    <a:pt x="364" y="68"/>
                  </a:cubicBezTo>
                  <a:cubicBezTo>
                    <a:pt x="362" y="71"/>
                    <a:pt x="359" y="69"/>
                    <a:pt x="358" y="71"/>
                  </a:cubicBezTo>
                  <a:cubicBezTo>
                    <a:pt x="357" y="70"/>
                    <a:pt x="358" y="70"/>
                    <a:pt x="358" y="69"/>
                  </a:cubicBezTo>
                  <a:cubicBezTo>
                    <a:pt x="359" y="69"/>
                    <a:pt x="360" y="68"/>
                    <a:pt x="362" y="69"/>
                  </a:cubicBezTo>
                  <a:cubicBezTo>
                    <a:pt x="362" y="68"/>
                    <a:pt x="362" y="67"/>
                    <a:pt x="362" y="66"/>
                  </a:cubicBezTo>
                  <a:cubicBezTo>
                    <a:pt x="361" y="67"/>
                    <a:pt x="361" y="66"/>
                    <a:pt x="361" y="66"/>
                  </a:cubicBezTo>
                  <a:cubicBezTo>
                    <a:pt x="361" y="66"/>
                    <a:pt x="360" y="67"/>
                    <a:pt x="361" y="67"/>
                  </a:cubicBezTo>
                  <a:cubicBezTo>
                    <a:pt x="359" y="65"/>
                    <a:pt x="355" y="68"/>
                    <a:pt x="354" y="70"/>
                  </a:cubicBezTo>
                  <a:cubicBezTo>
                    <a:pt x="355" y="66"/>
                    <a:pt x="352" y="68"/>
                    <a:pt x="351" y="66"/>
                  </a:cubicBezTo>
                  <a:cubicBezTo>
                    <a:pt x="351" y="67"/>
                    <a:pt x="350" y="67"/>
                    <a:pt x="350" y="66"/>
                  </a:cubicBezTo>
                  <a:cubicBezTo>
                    <a:pt x="350" y="68"/>
                    <a:pt x="351" y="67"/>
                    <a:pt x="352" y="68"/>
                  </a:cubicBezTo>
                  <a:cubicBezTo>
                    <a:pt x="352" y="69"/>
                    <a:pt x="351" y="70"/>
                    <a:pt x="350" y="72"/>
                  </a:cubicBezTo>
                  <a:cubicBezTo>
                    <a:pt x="348" y="70"/>
                    <a:pt x="351" y="70"/>
                    <a:pt x="350" y="69"/>
                  </a:cubicBezTo>
                  <a:cubicBezTo>
                    <a:pt x="349" y="68"/>
                    <a:pt x="349" y="69"/>
                    <a:pt x="348" y="70"/>
                  </a:cubicBezTo>
                  <a:cubicBezTo>
                    <a:pt x="349" y="71"/>
                    <a:pt x="348" y="71"/>
                    <a:pt x="348" y="72"/>
                  </a:cubicBezTo>
                  <a:cubicBezTo>
                    <a:pt x="348" y="73"/>
                    <a:pt x="347" y="71"/>
                    <a:pt x="347" y="73"/>
                  </a:cubicBezTo>
                  <a:cubicBezTo>
                    <a:pt x="348" y="74"/>
                    <a:pt x="349" y="71"/>
                    <a:pt x="350" y="73"/>
                  </a:cubicBezTo>
                  <a:cubicBezTo>
                    <a:pt x="351" y="72"/>
                    <a:pt x="353" y="71"/>
                    <a:pt x="354" y="71"/>
                  </a:cubicBezTo>
                  <a:cubicBezTo>
                    <a:pt x="355" y="72"/>
                    <a:pt x="353" y="71"/>
                    <a:pt x="353" y="72"/>
                  </a:cubicBezTo>
                  <a:cubicBezTo>
                    <a:pt x="352" y="73"/>
                    <a:pt x="354" y="73"/>
                    <a:pt x="354" y="72"/>
                  </a:cubicBezTo>
                  <a:cubicBezTo>
                    <a:pt x="355" y="78"/>
                    <a:pt x="346" y="73"/>
                    <a:pt x="342" y="76"/>
                  </a:cubicBezTo>
                  <a:cubicBezTo>
                    <a:pt x="342" y="76"/>
                    <a:pt x="343" y="77"/>
                    <a:pt x="343" y="77"/>
                  </a:cubicBezTo>
                  <a:cubicBezTo>
                    <a:pt x="343" y="78"/>
                    <a:pt x="344" y="76"/>
                    <a:pt x="345" y="77"/>
                  </a:cubicBezTo>
                  <a:cubicBezTo>
                    <a:pt x="345" y="78"/>
                    <a:pt x="343" y="80"/>
                    <a:pt x="342" y="78"/>
                  </a:cubicBezTo>
                  <a:cubicBezTo>
                    <a:pt x="343" y="80"/>
                    <a:pt x="340" y="82"/>
                    <a:pt x="339" y="80"/>
                  </a:cubicBezTo>
                  <a:cubicBezTo>
                    <a:pt x="339" y="80"/>
                    <a:pt x="341" y="79"/>
                    <a:pt x="341" y="80"/>
                  </a:cubicBezTo>
                  <a:cubicBezTo>
                    <a:pt x="341" y="78"/>
                    <a:pt x="342" y="78"/>
                    <a:pt x="342" y="76"/>
                  </a:cubicBezTo>
                  <a:cubicBezTo>
                    <a:pt x="341" y="75"/>
                    <a:pt x="341" y="75"/>
                    <a:pt x="340" y="74"/>
                  </a:cubicBezTo>
                  <a:cubicBezTo>
                    <a:pt x="341" y="73"/>
                    <a:pt x="343" y="74"/>
                    <a:pt x="345" y="71"/>
                  </a:cubicBezTo>
                  <a:cubicBezTo>
                    <a:pt x="344" y="70"/>
                    <a:pt x="345" y="70"/>
                    <a:pt x="343" y="69"/>
                  </a:cubicBezTo>
                  <a:cubicBezTo>
                    <a:pt x="343" y="70"/>
                    <a:pt x="344" y="71"/>
                    <a:pt x="343" y="72"/>
                  </a:cubicBezTo>
                  <a:cubicBezTo>
                    <a:pt x="341" y="72"/>
                    <a:pt x="339" y="72"/>
                    <a:pt x="337" y="73"/>
                  </a:cubicBezTo>
                  <a:cubicBezTo>
                    <a:pt x="338" y="73"/>
                    <a:pt x="338" y="74"/>
                    <a:pt x="338" y="75"/>
                  </a:cubicBezTo>
                  <a:cubicBezTo>
                    <a:pt x="339" y="75"/>
                    <a:pt x="340" y="75"/>
                    <a:pt x="340" y="75"/>
                  </a:cubicBezTo>
                  <a:cubicBezTo>
                    <a:pt x="340" y="76"/>
                    <a:pt x="339" y="76"/>
                    <a:pt x="339" y="77"/>
                  </a:cubicBezTo>
                  <a:cubicBezTo>
                    <a:pt x="338" y="77"/>
                    <a:pt x="339" y="76"/>
                    <a:pt x="339" y="76"/>
                  </a:cubicBezTo>
                  <a:cubicBezTo>
                    <a:pt x="337" y="75"/>
                    <a:pt x="339" y="78"/>
                    <a:pt x="337" y="77"/>
                  </a:cubicBezTo>
                  <a:cubicBezTo>
                    <a:pt x="337" y="76"/>
                    <a:pt x="337" y="75"/>
                    <a:pt x="337" y="74"/>
                  </a:cubicBezTo>
                  <a:cubicBezTo>
                    <a:pt x="335" y="77"/>
                    <a:pt x="331" y="75"/>
                    <a:pt x="329" y="77"/>
                  </a:cubicBezTo>
                  <a:cubicBezTo>
                    <a:pt x="329" y="77"/>
                    <a:pt x="329" y="76"/>
                    <a:pt x="328" y="75"/>
                  </a:cubicBezTo>
                  <a:cubicBezTo>
                    <a:pt x="327" y="76"/>
                    <a:pt x="326" y="75"/>
                    <a:pt x="325" y="77"/>
                  </a:cubicBezTo>
                  <a:cubicBezTo>
                    <a:pt x="326" y="78"/>
                    <a:pt x="327" y="78"/>
                    <a:pt x="327" y="79"/>
                  </a:cubicBezTo>
                  <a:cubicBezTo>
                    <a:pt x="326" y="80"/>
                    <a:pt x="324" y="79"/>
                    <a:pt x="323" y="80"/>
                  </a:cubicBezTo>
                  <a:cubicBezTo>
                    <a:pt x="322" y="79"/>
                    <a:pt x="324" y="76"/>
                    <a:pt x="325" y="78"/>
                  </a:cubicBezTo>
                  <a:cubicBezTo>
                    <a:pt x="324" y="77"/>
                    <a:pt x="325" y="76"/>
                    <a:pt x="325" y="75"/>
                  </a:cubicBezTo>
                  <a:cubicBezTo>
                    <a:pt x="324" y="78"/>
                    <a:pt x="322" y="77"/>
                    <a:pt x="320" y="79"/>
                  </a:cubicBezTo>
                  <a:cubicBezTo>
                    <a:pt x="321" y="80"/>
                    <a:pt x="321" y="78"/>
                    <a:pt x="322" y="79"/>
                  </a:cubicBezTo>
                  <a:cubicBezTo>
                    <a:pt x="322" y="80"/>
                    <a:pt x="320" y="79"/>
                    <a:pt x="320" y="81"/>
                  </a:cubicBezTo>
                  <a:cubicBezTo>
                    <a:pt x="319" y="80"/>
                    <a:pt x="319" y="80"/>
                    <a:pt x="319" y="79"/>
                  </a:cubicBezTo>
                  <a:cubicBezTo>
                    <a:pt x="319" y="83"/>
                    <a:pt x="316" y="79"/>
                    <a:pt x="314" y="81"/>
                  </a:cubicBezTo>
                  <a:cubicBezTo>
                    <a:pt x="313" y="79"/>
                    <a:pt x="316" y="79"/>
                    <a:pt x="316" y="77"/>
                  </a:cubicBezTo>
                  <a:cubicBezTo>
                    <a:pt x="316" y="77"/>
                    <a:pt x="316" y="78"/>
                    <a:pt x="315" y="78"/>
                  </a:cubicBezTo>
                  <a:cubicBezTo>
                    <a:pt x="314" y="77"/>
                    <a:pt x="316" y="76"/>
                    <a:pt x="315" y="76"/>
                  </a:cubicBezTo>
                  <a:cubicBezTo>
                    <a:pt x="314" y="77"/>
                    <a:pt x="312" y="76"/>
                    <a:pt x="313" y="78"/>
                  </a:cubicBezTo>
                  <a:cubicBezTo>
                    <a:pt x="312" y="79"/>
                    <a:pt x="311" y="77"/>
                    <a:pt x="310" y="78"/>
                  </a:cubicBezTo>
                  <a:cubicBezTo>
                    <a:pt x="310" y="77"/>
                    <a:pt x="310" y="76"/>
                    <a:pt x="311" y="76"/>
                  </a:cubicBezTo>
                  <a:cubicBezTo>
                    <a:pt x="311" y="74"/>
                    <a:pt x="308" y="79"/>
                    <a:pt x="307" y="75"/>
                  </a:cubicBezTo>
                  <a:cubicBezTo>
                    <a:pt x="306" y="77"/>
                    <a:pt x="306" y="77"/>
                    <a:pt x="306" y="77"/>
                  </a:cubicBezTo>
                  <a:cubicBezTo>
                    <a:pt x="306" y="78"/>
                    <a:pt x="306" y="79"/>
                    <a:pt x="307" y="79"/>
                  </a:cubicBezTo>
                  <a:cubicBezTo>
                    <a:pt x="306" y="80"/>
                    <a:pt x="306" y="79"/>
                    <a:pt x="305" y="78"/>
                  </a:cubicBezTo>
                  <a:cubicBezTo>
                    <a:pt x="304" y="81"/>
                    <a:pt x="302" y="78"/>
                    <a:pt x="299" y="77"/>
                  </a:cubicBezTo>
                  <a:cubicBezTo>
                    <a:pt x="297" y="79"/>
                    <a:pt x="293" y="77"/>
                    <a:pt x="291" y="78"/>
                  </a:cubicBezTo>
                  <a:cubicBezTo>
                    <a:pt x="291" y="80"/>
                    <a:pt x="292" y="79"/>
                    <a:pt x="293" y="79"/>
                  </a:cubicBezTo>
                  <a:cubicBezTo>
                    <a:pt x="293" y="81"/>
                    <a:pt x="290" y="81"/>
                    <a:pt x="289" y="81"/>
                  </a:cubicBezTo>
                  <a:cubicBezTo>
                    <a:pt x="288" y="79"/>
                    <a:pt x="291" y="81"/>
                    <a:pt x="290" y="79"/>
                  </a:cubicBezTo>
                  <a:cubicBezTo>
                    <a:pt x="289" y="78"/>
                    <a:pt x="288" y="78"/>
                    <a:pt x="288" y="77"/>
                  </a:cubicBezTo>
                  <a:cubicBezTo>
                    <a:pt x="288" y="78"/>
                    <a:pt x="287" y="80"/>
                    <a:pt x="286" y="81"/>
                  </a:cubicBezTo>
                  <a:cubicBezTo>
                    <a:pt x="285" y="82"/>
                    <a:pt x="285" y="80"/>
                    <a:pt x="284" y="79"/>
                  </a:cubicBezTo>
                  <a:cubicBezTo>
                    <a:pt x="283" y="79"/>
                    <a:pt x="281" y="81"/>
                    <a:pt x="281" y="79"/>
                  </a:cubicBezTo>
                  <a:cubicBezTo>
                    <a:pt x="279" y="81"/>
                    <a:pt x="277" y="80"/>
                    <a:pt x="275" y="80"/>
                  </a:cubicBezTo>
                  <a:cubicBezTo>
                    <a:pt x="274" y="79"/>
                    <a:pt x="276" y="78"/>
                    <a:pt x="275" y="77"/>
                  </a:cubicBezTo>
                  <a:cubicBezTo>
                    <a:pt x="273" y="78"/>
                    <a:pt x="275" y="79"/>
                    <a:pt x="274" y="80"/>
                  </a:cubicBezTo>
                  <a:cubicBezTo>
                    <a:pt x="273" y="81"/>
                    <a:pt x="273" y="79"/>
                    <a:pt x="272" y="78"/>
                  </a:cubicBezTo>
                  <a:cubicBezTo>
                    <a:pt x="271" y="78"/>
                    <a:pt x="270" y="77"/>
                    <a:pt x="270" y="78"/>
                  </a:cubicBezTo>
                  <a:cubicBezTo>
                    <a:pt x="270" y="77"/>
                    <a:pt x="269" y="76"/>
                    <a:pt x="268" y="75"/>
                  </a:cubicBezTo>
                  <a:cubicBezTo>
                    <a:pt x="268" y="76"/>
                    <a:pt x="268" y="77"/>
                    <a:pt x="268" y="76"/>
                  </a:cubicBezTo>
                  <a:cubicBezTo>
                    <a:pt x="267" y="77"/>
                    <a:pt x="268" y="76"/>
                    <a:pt x="269" y="77"/>
                  </a:cubicBezTo>
                  <a:cubicBezTo>
                    <a:pt x="268" y="79"/>
                    <a:pt x="267" y="78"/>
                    <a:pt x="267" y="78"/>
                  </a:cubicBezTo>
                  <a:cubicBezTo>
                    <a:pt x="266" y="78"/>
                    <a:pt x="268" y="79"/>
                    <a:pt x="268" y="78"/>
                  </a:cubicBezTo>
                  <a:cubicBezTo>
                    <a:pt x="268" y="79"/>
                    <a:pt x="268" y="80"/>
                    <a:pt x="268" y="81"/>
                  </a:cubicBezTo>
                  <a:cubicBezTo>
                    <a:pt x="267" y="81"/>
                    <a:pt x="267" y="80"/>
                    <a:pt x="266" y="82"/>
                  </a:cubicBezTo>
                  <a:cubicBezTo>
                    <a:pt x="265" y="80"/>
                    <a:pt x="266" y="80"/>
                    <a:pt x="266" y="79"/>
                  </a:cubicBezTo>
                  <a:cubicBezTo>
                    <a:pt x="265" y="78"/>
                    <a:pt x="265" y="80"/>
                    <a:pt x="265" y="81"/>
                  </a:cubicBezTo>
                  <a:cubicBezTo>
                    <a:pt x="264" y="82"/>
                    <a:pt x="263" y="81"/>
                    <a:pt x="261" y="81"/>
                  </a:cubicBezTo>
                  <a:cubicBezTo>
                    <a:pt x="261" y="80"/>
                    <a:pt x="262" y="79"/>
                    <a:pt x="262" y="78"/>
                  </a:cubicBezTo>
                  <a:cubicBezTo>
                    <a:pt x="261" y="78"/>
                    <a:pt x="259" y="75"/>
                    <a:pt x="258" y="76"/>
                  </a:cubicBezTo>
                  <a:cubicBezTo>
                    <a:pt x="257" y="74"/>
                    <a:pt x="257" y="73"/>
                    <a:pt x="254" y="73"/>
                  </a:cubicBezTo>
                  <a:cubicBezTo>
                    <a:pt x="255" y="74"/>
                    <a:pt x="256" y="74"/>
                    <a:pt x="256" y="75"/>
                  </a:cubicBezTo>
                  <a:cubicBezTo>
                    <a:pt x="255" y="76"/>
                    <a:pt x="254" y="75"/>
                    <a:pt x="253" y="75"/>
                  </a:cubicBezTo>
                  <a:cubicBezTo>
                    <a:pt x="253" y="76"/>
                    <a:pt x="254" y="77"/>
                    <a:pt x="253" y="77"/>
                  </a:cubicBezTo>
                  <a:cubicBezTo>
                    <a:pt x="254" y="77"/>
                    <a:pt x="256" y="79"/>
                    <a:pt x="256" y="77"/>
                  </a:cubicBezTo>
                  <a:cubicBezTo>
                    <a:pt x="256" y="78"/>
                    <a:pt x="257" y="79"/>
                    <a:pt x="256" y="80"/>
                  </a:cubicBezTo>
                  <a:cubicBezTo>
                    <a:pt x="255" y="80"/>
                    <a:pt x="255" y="78"/>
                    <a:pt x="254" y="80"/>
                  </a:cubicBezTo>
                  <a:cubicBezTo>
                    <a:pt x="253" y="79"/>
                    <a:pt x="255" y="79"/>
                    <a:pt x="254" y="78"/>
                  </a:cubicBezTo>
                  <a:cubicBezTo>
                    <a:pt x="254" y="80"/>
                    <a:pt x="252" y="80"/>
                    <a:pt x="251" y="79"/>
                  </a:cubicBezTo>
                  <a:cubicBezTo>
                    <a:pt x="251" y="80"/>
                    <a:pt x="252" y="81"/>
                    <a:pt x="252" y="80"/>
                  </a:cubicBezTo>
                  <a:cubicBezTo>
                    <a:pt x="252" y="81"/>
                    <a:pt x="252" y="81"/>
                    <a:pt x="251" y="82"/>
                  </a:cubicBezTo>
                  <a:cubicBezTo>
                    <a:pt x="251" y="81"/>
                    <a:pt x="249" y="80"/>
                    <a:pt x="250" y="79"/>
                  </a:cubicBezTo>
                  <a:cubicBezTo>
                    <a:pt x="249" y="79"/>
                    <a:pt x="247" y="81"/>
                    <a:pt x="248" y="79"/>
                  </a:cubicBezTo>
                  <a:cubicBezTo>
                    <a:pt x="247" y="78"/>
                    <a:pt x="247" y="82"/>
                    <a:pt x="245" y="81"/>
                  </a:cubicBezTo>
                  <a:cubicBezTo>
                    <a:pt x="245" y="81"/>
                    <a:pt x="246" y="80"/>
                    <a:pt x="246" y="79"/>
                  </a:cubicBezTo>
                  <a:cubicBezTo>
                    <a:pt x="245" y="79"/>
                    <a:pt x="242" y="77"/>
                    <a:pt x="242" y="80"/>
                  </a:cubicBezTo>
                  <a:cubicBezTo>
                    <a:pt x="241" y="80"/>
                    <a:pt x="239" y="79"/>
                    <a:pt x="240" y="78"/>
                  </a:cubicBezTo>
                  <a:cubicBezTo>
                    <a:pt x="238" y="79"/>
                    <a:pt x="235" y="81"/>
                    <a:pt x="235" y="85"/>
                  </a:cubicBezTo>
                  <a:cubicBezTo>
                    <a:pt x="234" y="85"/>
                    <a:pt x="233" y="85"/>
                    <a:pt x="233" y="85"/>
                  </a:cubicBezTo>
                  <a:cubicBezTo>
                    <a:pt x="232" y="84"/>
                    <a:pt x="234" y="83"/>
                    <a:pt x="232" y="82"/>
                  </a:cubicBezTo>
                  <a:cubicBezTo>
                    <a:pt x="233" y="80"/>
                    <a:pt x="233" y="81"/>
                    <a:pt x="234" y="82"/>
                  </a:cubicBezTo>
                  <a:cubicBezTo>
                    <a:pt x="235" y="81"/>
                    <a:pt x="236" y="79"/>
                    <a:pt x="235" y="78"/>
                  </a:cubicBezTo>
                  <a:cubicBezTo>
                    <a:pt x="234" y="79"/>
                    <a:pt x="235" y="79"/>
                    <a:pt x="235" y="79"/>
                  </a:cubicBezTo>
                  <a:cubicBezTo>
                    <a:pt x="234" y="80"/>
                    <a:pt x="233" y="81"/>
                    <a:pt x="232" y="80"/>
                  </a:cubicBezTo>
                  <a:cubicBezTo>
                    <a:pt x="232" y="79"/>
                    <a:pt x="233" y="80"/>
                    <a:pt x="233" y="78"/>
                  </a:cubicBezTo>
                  <a:cubicBezTo>
                    <a:pt x="233" y="77"/>
                    <a:pt x="232" y="79"/>
                    <a:pt x="231" y="78"/>
                  </a:cubicBezTo>
                  <a:cubicBezTo>
                    <a:pt x="231" y="81"/>
                    <a:pt x="228" y="79"/>
                    <a:pt x="226" y="77"/>
                  </a:cubicBezTo>
                  <a:cubicBezTo>
                    <a:pt x="225" y="78"/>
                    <a:pt x="224" y="81"/>
                    <a:pt x="226" y="81"/>
                  </a:cubicBezTo>
                  <a:cubicBezTo>
                    <a:pt x="226" y="79"/>
                    <a:pt x="227" y="80"/>
                    <a:pt x="228" y="80"/>
                  </a:cubicBezTo>
                  <a:cubicBezTo>
                    <a:pt x="228" y="81"/>
                    <a:pt x="227" y="81"/>
                    <a:pt x="227" y="81"/>
                  </a:cubicBezTo>
                  <a:cubicBezTo>
                    <a:pt x="228" y="82"/>
                    <a:pt x="230" y="81"/>
                    <a:pt x="232" y="82"/>
                  </a:cubicBezTo>
                  <a:cubicBezTo>
                    <a:pt x="228" y="84"/>
                    <a:pt x="221" y="82"/>
                    <a:pt x="216" y="84"/>
                  </a:cubicBezTo>
                  <a:cubicBezTo>
                    <a:pt x="215" y="83"/>
                    <a:pt x="216" y="83"/>
                    <a:pt x="216" y="83"/>
                  </a:cubicBezTo>
                  <a:cubicBezTo>
                    <a:pt x="215" y="82"/>
                    <a:pt x="215" y="82"/>
                    <a:pt x="214" y="83"/>
                  </a:cubicBezTo>
                  <a:cubicBezTo>
                    <a:pt x="214" y="81"/>
                    <a:pt x="213" y="83"/>
                    <a:pt x="212" y="82"/>
                  </a:cubicBezTo>
                  <a:cubicBezTo>
                    <a:pt x="211" y="81"/>
                    <a:pt x="214" y="80"/>
                    <a:pt x="212" y="80"/>
                  </a:cubicBezTo>
                  <a:cubicBezTo>
                    <a:pt x="211" y="82"/>
                    <a:pt x="211" y="80"/>
                    <a:pt x="209" y="80"/>
                  </a:cubicBezTo>
                  <a:cubicBezTo>
                    <a:pt x="208" y="82"/>
                    <a:pt x="207" y="83"/>
                    <a:pt x="205" y="81"/>
                  </a:cubicBezTo>
                  <a:cubicBezTo>
                    <a:pt x="205" y="82"/>
                    <a:pt x="204" y="81"/>
                    <a:pt x="203" y="83"/>
                  </a:cubicBezTo>
                  <a:cubicBezTo>
                    <a:pt x="200" y="78"/>
                    <a:pt x="195" y="82"/>
                    <a:pt x="190" y="79"/>
                  </a:cubicBezTo>
                  <a:cubicBezTo>
                    <a:pt x="190" y="81"/>
                    <a:pt x="189" y="82"/>
                    <a:pt x="188" y="80"/>
                  </a:cubicBezTo>
                  <a:cubicBezTo>
                    <a:pt x="187" y="81"/>
                    <a:pt x="188" y="82"/>
                    <a:pt x="188" y="82"/>
                  </a:cubicBezTo>
                  <a:cubicBezTo>
                    <a:pt x="187" y="83"/>
                    <a:pt x="187" y="83"/>
                    <a:pt x="187" y="82"/>
                  </a:cubicBezTo>
                  <a:cubicBezTo>
                    <a:pt x="187" y="81"/>
                    <a:pt x="186" y="80"/>
                    <a:pt x="187" y="79"/>
                  </a:cubicBezTo>
                  <a:cubicBezTo>
                    <a:pt x="186" y="78"/>
                    <a:pt x="187" y="82"/>
                    <a:pt x="185" y="80"/>
                  </a:cubicBezTo>
                  <a:cubicBezTo>
                    <a:pt x="185" y="82"/>
                    <a:pt x="184" y="82"/>
                    <a:pt x="183" y="82"/>
                  </a:cubicBezTo>
                  <a:cubicBezTo>
                    <a:pt x="182" y="81"/>
                    <a:pt x="183" y="80"/>
                    <a:pt x="184" y="79"/>
                  </a:cubicBezTo>
                  <a:cubicBezTo>
                    <a:pt x="181" y="81"/>
                    <a:pt x="177" y="80"/>
                    <a:pt x="176" y="84"/>
                  </a:cubicBezTo>
                  <a:cubicBezTo>
                    <a:pt x="174" y="84"/>
                    <a:pt x="174" y="83"/>
                    <a:pt x="173" y="83"/>
                  </a:cubicBezTo>
                  <a:cubicBezTo>
                    <a:pt x="173" y="82"/>
                    <a:pt x="174" y="81"/>
                    <a:pt x="173" y="80"/>
                  </a:cubicBezTo>
                  <a:cubicBezTo>
                    <a:pt x="172" y="81"/>
                    <a:pt x="172" y="82"/>
                    <a:pt x="173" y="83"/>
                  </a:cubicBezTo>
                  <a:cubicBezTo>
                    <a:pt x="171" y="82"/>
                    <a:pt x="172" y="83"/>
                    <a:pt x="171" y="84"/>
                  </a:cubicBezTo>
                  <a:cubicBezTo>
                    <a:pt x="170" y="82"/>
                    <a:pt x="171" y="80"/>
                    <a:pt x="173" y="80"/>
                  </a:cubicBezTo>
                  <a:cubicBezTo>
                    <a:pt x="172" y="79"/>
                    <a:pt x="172" y="79"/>
                    <a:pt x="173" y="79"/>
                  </a:cubicBezTo>
                  <a:cubicBezTo>
                    <a:pt x="171" y="77"/>
                    <a:pt x="168" y="75"/>
                    <a:pt x="165" y="79"/>
                  </a:cubicBezTo>
                  <a:cubicBezTo>
                    <a:pt x="165" y="78"/>
                    <a:pt x="167" y="77"/>
                    <a:pt x="165" y="76"/>
                  </a:cubicBezTo>
                  <a:cubicBezTo>
                    <a:pt x="165" y="78"/>
                    <a:pt x="162" y="76"/>
                    <a:pt x="160" y="76"/>
                  </a:cubicBezTo>
                  <a:cubicBezTo>
                    <a:pt x="160" y="76"/>
                    <a:pt x="160" y="77"/>
                    <a:pt x="159" y="78"/>
                  </a:cubicBezTo>
                  <a:cubicBezTo>
                    <a:pt x="159" y="77"/>
                    <a:pt x="160" y="76"/>
                    <a:pt x="159" y="76"/>
                  </a:cubicBezTo>
                  <a:cubicBezTo>
                    <a:pt x="158" y="76"/>
                    <a:pt x="159" y="76"/>
                    <a:pt x="158" y="77"/>
                  </a:cubicBezTo>
                  <a:cubicBezTo>
                    <a:pt x="158" y="77"/>
                    <a:pt x="159" y="76"/>
                    <a:pt x="158" y="76"/>
                  </a:cubicBezTo>
                  <a:cubicBezTo>
                    <a:pt x="157" y="74"/>
                    <a:pt x="156" y="76"/>
                    <a:pt x="156" y="77"/>
                  </a:cubicBezTo>
                  <a:cubicBezTo>
                    <a:pt x="156" y="77"/>
                    <a:pt x="156" y="77"/>
                    <a:pt x="155" y="77"/>
                  </a:cubicBezTo>
                  <a:cubicBezTo>
                    <a:pt x="155" y="76"/>
                    <a:pt x="156" y="76"/>
                    <a:pt x="156" y="75"/>
                  </a:cubicBezTo>
                  <a:cubicBezTo>
                    <a:pt x="153" y="75"/>
                    <a:pt x="150" y="73"/>
                    <a:pt x="148" y="75"/>
                  </a:cubicBezTo>
                  <a:cubicBezTo>
                    <a:pt x="146" y="73"/>
                    <a:pt x="146" y="76"/>
                    <a:pt x="145" y="74"/>
                  </a:cubicBezTo>
                  <a:cubicBezTo>
                    <a:pt x="144" y="77"/>
                    <a:pt x="143" y="77"/>
                    <a:pt x="141" y="78"/>
                  </a:cubicBezTo>
                  <a:cubicBezTo>
                    <a:pt x="142" y="79"/>
                    <a:pt x="142" y="79"/>
                    <a:pt x="143" y="79"/>
                  </a:cubicBezTo>
                  <a:cubicBezTo>
                    <a:pt x="142" y="80"/>
                    <a:pt x="141" y="78"/>
                    <a:pt x="140" y="79"/>
                  </a:cubicBezTo>
                  <a:cubicBezTo>
                    <a:pt x="140" y="79"/>
                    <a:pt x="141" y="78"/>
                    <a:pt x="141" y="78"/>
                  </a:cubicBezTo>
                  <a:cubicBezTo>
                    <a:pt x="139" y="78"/>
                    <a:pt x="138" y="76"/>
                    <a:pt x="136" y="76"/>
                  </a:cubicBezTo>
                  <a:cubicBezTo>
                    <a:pt x="136" y="76"/>
                    <a:pt x="136" y="75"/>
                    <a:pt x="137" y="75"/>
                  </a:cubicBezTo>
                  <a:cubicBezTo>
                    <a:pt x="136" y="75"/>
                    <a:pt x="135" y="74"/>
                    <a:pt x="134" y="75"/>
                  </a:cubicBezTo>
                  <a:cubicBezTo>
                    <a:pt x="133" y="79"/>
                    <a:pt x="128" y="73"/>
                    <a:pt x="126" y="75"/>
                  </a:cubicBezTo>
                  <a:cubicBezTo>
                    <a:pt x="129" y="76"/>
                    <a:pt x="132" y="77"/>
                    <a:pt x="135" y="78"/>
                  </a:cubicBezTo>
                  <a:cubicBezTo>
                    <a:pt x="134" y="79"/>
                    <a:pt x="133" y="78"/>
                    <a:pt x="132" y="78"/>
                  </a:cubicBezTo>
                  <a:cubicBezTo>
                    <a:pt x="131" y="79"/>
                    <a:pt x="133" y="78"/>
                    <a:pt x="133" y="79"/>
                  </a:cubicBezTo>
                  <a:cubicBezTo>
                    <a:pt x="132" y="81"/>
                    <a:pt x="132" y="81"/>
                    <a:pt x="132" y="81"/>
                  </a:cubicBezTo>
                  <a:cubicBezTo>
                    <a:pt x="131" y="80"/>
                    <a:pt x="132" y="79"/>
                    <a:pt x="131" y="79"/>
                  </a:cubicBezTo>
                  <a:cubicBezTo>
                    <a:pt x="129" y="80"/>
                    <a:pt x="129" y="83"/>
                    <a:pt x="126" y="81"/>
                  </a:cubicBezTo>
                  <a:cubicBezTo>
                    <a:pt x="126" y="80"/>
                    <a:pt x="128" y="80"/>
                    <a:pt x="129" y="79"/>
                  </a:cubicBezTo>
                  <a:cubicBezTo>
                    <a:pt x="129" y="78"/>
                    <a:pt x="128" y="77"/>
                    <a:pt x="129" y="77"/>
                  </a:cubicBezTo>
                  <a:cubicBezTo>
                    <a:pt x="128" y="77"/>
                    <a:pt x="127" y="81"/>
                    <a:pt x="125" y="79"/>
                  </a:cubicBezTo>
                  <a:cubicBezTo>
                    <a:pt x="124" y="79"/>
                    <a:pt x="125" y="78"/>
                    <a:pt x="125" y="77"/>
                  </a:cubicBezTo>
                  <a:cubicBezTo>
                    <a:pt x="124" y="76"/>
                    <a:pt x="123" y="80"/>
                    <a:pt x="122" y="79"/>
                  </a:cubicBezTo>
                  <a:cubicBezTo>
                    <a:pt x="121" y="78"/>
                    <a:pt x="122" y="77"/>
                    <a:pt x="121" y="76"/>
                  </a:cubicBezTo>
                  <a:cubicBezTo>
                    <a:pt x="121" y="77"/>
                    <a:pt x="121" y="77"/>
                    <a:pt x="121" y="77"/>
                  </a:cubicBezTo>
                  <a:cubicBezTo>
                    <a:pt x="121" y="78"/>
                    <a:pt x="120" y="77"/>
                    <a:pt x="120" y="79"/>
                  </a:cubicBezTo>
                  <a:cubicBezTo>
                    <a:pt x="120" y="79"/>
                    <a:pt x="118" y="78"/>
                    <a:pt x="118" y="80"/>
                  </a:cubicBezTo>
                  <a:cubicBezTo>
                    <a:pt x="118" y="80"/>
                    <a:pt x="117" y="80"/>
                    <a:pt x="116" y="80"/>
                  </a:cubicBezTo>
                  <a:cubicBezTo>
                    <a:pt x="116" y="78"/>
                    <a:pt x="118" y="77"/>
                    <a:pt x="118" y="76"/>
                  </a:cubicBezTo>
                  <a:cubicBezTo>
                    <a:pt x="117" y="76"/>
                    <a:pt x="116" y="77"/>
                    <a:pt x="115" y="77"/>
                  </a:cubicBezTo>
                  <a:cubicBezTo>
                    <a:pt x="115" y="77"/>
                    <a:pt x="115" y="76"/>
                    <a:pt x="114" y="75"/>
                  </a:cubicBezTo>
                  <a:cubicBezTo>
                    <a:pt x="113" y="76"/>
                    <a:pt x="111" y="75"/>
                    <a:pt x="110" y="75"/>
                  </a:cubicBezTo>
                  <a:cubicBezTo>
                    <a:pt x="109" y="74"/>
                    <a:pt x="111" y="75"/>
                    <a:pt x="111" y="73"/>
                  </a:cubicBezTo>
                  <a:cubicBezTo>
                    <a:pt x="109" y="72"/>
                    <a:pt x="109" y="77"/>
                    <a:pt x="107" y="74"/>
                  </a:cubicBezTo>
                  <a:cubicBezTo>
                    <a:pt x="106" y="74"/>
                    <a:pt x="106" y="76"/>
                    <a:pt x="105" y="75"/>
                  </a:cubicBezTo>
                  <a:cubicBezTo>
                    <a:pt x="105" y="76"/>
                    <a:pt x="106" y="76"/>
                    <a:pt x="106" y="77"/>
                  </a:cubicBezTo>
                  <a:cubicBezTo>
                    <a:pt x="105" y="78"/>
                    <a:pt x="105" y="78"/>
                    <a:pt x="105" y="78"/>
                  </a:cubicBezTo>
                  <a:cubicBezTo>
                    <a:pt x="104" y="76"/>
                    <a:pt x="102" y="78"/>
                    <a:pt x="101" y="76"/>
                  </a:cubicBezTo>
                  <a:cubicBezTo>
                    <a:pt x="101" y="74"/>
                    <a:pt x="103" y="74"/>
                    <a:pt x="104" y="76"/>
                  </a:cubicBezTo>
                  <a:cubicBezTo>
                    <a:pt x="104" y="75"/>
                    <a:pt x="105" y="75"/>
                    <a:pt x="106" y="75"/>
                  </a:cubicBezTo>
                  <a:cubicBezTo>
                    <a:pt x="105" y="75"/>
                    <a:pt x="103" y="72"/>
                    <a:pt x="102" y="74"/>
                  </a:cubicBezTo>
                  <a:cubicBezTo>
                    <a:pt x="101" y="73"/>
                    <a:pt x="102" y="72"/>
                    <a:pt x="101" y="71"/>
                  </a:cubicBezTo>
                  <a:cubicBezTo>
                    <a:pt x="100" y="74"/>
                    <a:pt x="97" y="73"/>
                    <a:pt x="95" y="73"/>
                  </a:cubicBezTo>
                  <a:cubicBezTo>
                    <a:pt x="94" y="72"/>
                    <a:pt x="96" y="73"/>
                    <a:pt x="96" y="72"/>
                  </a:cubicBezTo>
                  <a:cubicBezTo>
                    <a:pt x="95" y="72"/>
                    <a:pt x="95" y="71"/>
                    <a:pt x="94" y="70"/>
                  </a:cubicBezTo>
                  <a:cubicBezTo>
                    <a:pt x="93" y="70"/>
                    <a:pt x="92" y="69"/>
                    <a:pt x="90" y="70"/>
                  </a:cubicBezTo>
                  <a:cubicBezTo>
                    <a:pt x="89" y="68"/>
                    <a:pt x="89" y="71"/>
                    <a:pt x="86" y="73"/>
                  </a:cubicBezTo>
                  <a:cubicBezTo>
                    <a:pt x="87" y="73"/>
                    <a:pt x="88" y="72"/>
                    <a:pt x="89" y="73"/>
                  </a:cubicBezTo>
                  <a:cubicBezTo>
                    <a:pt x="89" y="72"/>
                    <a:pt x="89" y="72"/>
                    <a:pt x="89" y="71"/>
                  </a:cubicBezTo>
                  <a:cubicBezTo>
                    <a:pt x="90" y="71"/>
                    <a:pt x="90" y="71"/>
                    <a:pt x="91" y="72"/>
                  </a:cubicBezTo>
                  <a:cubicBezTo>
                    <a:pt x="92" y="72"/>
                    <a:pt x="90" y="72"/>
                    <a:pt x="90" y="72"/>
                  </a:cubicBezTo>
                  <a:cubicBezTo>
                    <a:pt x="90" y="73"/>
                    <a:pt x="93" y="77"/>
                    <a:pt x="94" y="75"/>
                  </a:cubicBezTo>
                  <a:cubicBezTo>
                    <a:pt x="95" y="77"/>
                    <a:pt x="97" y="77"/>
                    <a:pt x="99" y="76"/>
                  </a:cubicBezTo>
                  <a:cubicBezTo>
                    <a:pt x="100" y="77"/>
                    <a:pt x="99" y="78"/>
                    <a:pt x="100" y="77"/>
                  </a:cubicBezTo>
                  <a:cubicBezTo>
                    <a:pt x="103" y="79"/>
                    <a:pt x="105" y="80"/>
                    <a:pt x="108" y="79"/>
                  </a:cubicBezTo>
                  <a:cubicBezTo>
                    <a:pt x="108" y="81"/>
                    <a:pt x="111" y="80"/>
                    <a:pt x="110" y="82"/>
                  </a:cubicBezTo>
                  <a:cubicBezTo>
                    <a:pt x="111" y="81"/>
                    <a:pt x="111" y="81"/>
                    <a:pt x="112" y="81"/>
                  </a:cubicBezTo>
                  <a:cubicBezTo>
                    <a:pt x="112" y="80"/>
                    <a:pt x="112" y="81"/>
                    <a:pt x="111" y="80"/>
                  </a:cubicBezTo>
                  <a:cubicBezTo>
                    <a:pt x="112" y="80"/>
                    <a:pt x="112" y="80"/>
                    <a:pt x="113" y="79"/>
                  </a:cubicBezTo>
                  <a:cubicBezTo>
                    <a:pt x="113" y="80"/>
                    <a:pt x="113" y="80"/>
                    <a:pt x="112" y="81"/>
                  </a:cubicBezTo>
                  <a:cubicBezTo>
                    <a:pt x="113" y="82"/>
                    <a:pt x="114" y="81"/>
                    <a:pt x="114" y="82"/>
                  </a:cubicBezTo>
                  <a:cubicBezTo>
                    <a:pt x="115" y="82"/>
                    <a:pt x="115" y="82"/>
                    <a:pt x="115" y="81"/>
                  </a:cubicBezTo>
                  <a:cubicBezTo>
                    <a:pt x="116" y="82"/>
                    <a:pt x="116" y="83"/>
                    <a:pt x="117" y="82"/>
                  </a:cubicBezTo>
                  <a:cubicBezTo>
                    <a:pt x="117" y="82"/>
                    <a:pt x="118" y="83"/>
                    <a:pt x="118" y="83"/>
                  </a:cubicBezTo>
                  <a:cubicBezTo>
                    <a:pt x="119" y="83"/>
                    <a:pt x="117" y="84"/>
                    <a:pt x="118" y="85"/>
                  </a:cubicBezTo>
                  <a:cubicBezTo>
                    <a:pt x="119" y="82"/>
                    <a:pt x="123" y="84"/>
                    <a:pt x="124" y="86"/>
                  </a:cubicBezTo>
                  <a:cubicBezTo>
                    <a:pt x="125" y="86"/>
                    <a:pt x="125" y="85"/>
                    <a:pt x="126" y="84"/>
                  </a:cubicBezTo>
                  <a:cubicBezTo>
                    <a:pt x="126" y="84"/>
                    <a:pt x="126" y="84"/>
                    <a:pt x="126" y="84"/>
                  </a:cubicBezTo>
                  <a:cubicBezTo>
                    <a:pt x="127" y="85"/>
                    <a:pt x="127" y="86"/>
                    <a:pt x="128" y="86"/>
                  </a:cubicBezTo>
                  <a:cubicBezTo>
                    <a:pt x="129" y="84"/>
                    <a:pt x="133" y="87"/>
                    <a:pt x="135" y="87"/>
                  </a:cubicBezTo>
                  <a:cubicBezTo>
                    <a:pt x="136" y="86"/>
                    <a:pt x="136" y="86"/>
                    <a:pt x="137" y="86"/>
                  </a:cubicBezTo>
                  <a:cubicBezTo>
                    <a:pt x="136" y="84"/>
                    <a:pt x="136" y="87"/>
                    <a:pt x="135" y="86"/>
                  </a:cubicBezTo>
                  <a:cubicBezTo>
                    <a:pt x="135" y="85"/>
                    <a:pt x="135" y="85"/>
                    <a:pt x="134" y="83"/>
                  </a:cubicBezTo>
                  <a:cubicBezTo>
                    <a:pt x="136" y="81"/>
                    <a:pt x="138" y="83"/>
                    <a:pt x="138" y="84"/>
                  </a:cubicBezTo>
                  <a:cubicBezTo>
                    <a:pt x="137" y="86"/>
                    <a:pt x="137" y="83"/>
                    <a:pt x="136" y="84"/>
                  </a:cubicBezTo>
                  <a:cubicBezTo>
                    <a:pt x="137" y="84"/>
                    <a:pt x="138" y="86"/>
                    <a:pt x="137" y="87"/>
                  </a:cubicBezTo>
                  <a:cubicBezTo>
                    <a:pt x="138" y="87"/>
                    <a:pt x="140" y="88"/>
                    <a:pt x="142" y="88"/>
                  </a:cubicBezTo>
                  <a:cubicBezTo>
                    <a:pt x="141" y="90"/>
                    <a:pt x="141" y="90"/>
                    <a:pt x="143" y="91"/>
                  </a:cubicBezTo>
                  <a:cubicBezTo>
                    <a:pt x="142" y="91"/>
                    <a:pt x="141" y="90"/>
                    <a:pt x="140" y="89"/>
                  </a:cubicBezTo>
                  <a:cubicBezTo>
                    <a:pt x="140" y="90"/>
                    <a:pt x="141" y="90"/>
                    <a:pt x="140" y="91"/>
                  </a:cubicBezTo>
                  <a:cubicBezTo>
                    <a:pt x="141" y="91"/>
                    <a:pt x="142" y="92"/>
                    <a:pt x="143" y="92"/>
                  </a:cubicBezTo>
                  <a:cubicBezTo>
                    <a:pt x="144" y="91"/>
                    <a:pt x="143" y="90"/>
                    <a:pt x="142" y="89"/>
                  </a:cubicBezTo>
                  <a:cubicBezTo>
                    <a:pt x="143" y="88"/>
                    <a:pt x="145" y="90"/>
                    <a:pt x="146" y="88"/>
                  </a:cubicBezTo>
                  <a:cubicBezTo>
                    <a:pt x="147" y="87"/>
                    <a:pt x="146" y="86"/>
                    <a:pt x="146" y="85"/>
                  </a:cubicBezTo>
                  <a:cubicBezTo>
                    <a:pt x="148" y="85"/>
                    <a:pt x="146" y="87"/>
                    <a:pt x="148" y="88"/>
                  </a:cubicBezTo>
                  <a:cubicBezTo>
                    <a:pt x="148" y="88"/>
                    <a:pt x="147" y="88"/>
                    <a:pt x="147" y="89"/>
                  </a:cubicBezTo>
                  <a:cubicBezTo>
                    <a:pt x="148" y="91"/>
                    <a:pt x="152" y="90"/>
                    <a:pt x="154" y="92"/>
                  </a:cubicBezTo>
                  <a:cubicBezTo>
                    <a:pt x="156" y="90"/>
                    <a:pt x="158" y="92"/>
                    <a:pt x="160" y="92"/>
                  </a:cubicBezTo>
                  <a:cubicBezTo>
                    <a:pt x="161" y="94"/>
                    <a:pt x="159" y="93"/>
                    <a:pt x="158" y="95"/>
                  </a:cubicBezTo>
                  <a:cubicBezTo>
                    <a:pt x="160" y="97"/>
                    <a:pt x="160" y="93"/>
                    <a:pt x="161" y="96"/>
                  </a:cubicBezTo>
                  <a:cubicBezTo>
                    <a:pt x="161" y="95"/>
                    <a:pt x="161" y="94"/>
                    <a:pt x="161" y="93"/>
                  </a:cubicBezTo>
                  <a:cubicBezTo>
                    <a:pt x="163" y="92"/>
                    <a:pt x="164" y="93"/>
                    <a:pt x="166" y="93"/>
                  </a:cubicBezTo>
                  <a:cubicBezTo>
                    <a:pt x="167" y="91"/>
                    <a:pt x="169" y="92"/>
                    <a:pt x="170" y="92"/>
                  </a:cubicBezTo>
                  <a:cubicBezTo>
                    <a:pt x="170" y="93"/>
                    <a:pt x="170" y="93"/>
                    <a:pt x="170" y="93"/>
                  </a:cubicBezTo>
                  <a:cubicBezTo>
                    <a:pt x="169" y="94"/>
                    <a:pt x="169" y="93"/>
                    <a:pt x="168" y="92"/>
                  </a:cubicBezTo>
                  <a:cubicBezTo>
                    <a:pt x="168" y="93"/>
                    <a:pt x="168" y="93"/>
                    <a:pt x="168" y="93"/>
                  </a:cubicBezTo>
                  <a:cubicBezTo>
                    <a:pt x="167" y="94"/>
                    <a:pt x="167" y="94"/>
                    <a:pt x="167" y="94"/>
                  </a:cubicBezTo>
                  <a:cubicBezTo>
                    <a:pt x="168" y="95"/>
                    <a:pt x="169" y="93"/>
                    <a:pt x="170" y="95"/>
                  </a:cubicBezTo>
                  <a:cubicBezTo>
                    <a:pt x="170" y="96"/>
                    <a:pt x="169" y="95"/>
                    <a:pt x="168" y="95"/>
                  </a:cubicBezTo>
                  <a:cubicBezTo>
                    <a:pt x="168" y="97"/>
                    <a:pt x="170" y="96"/>
                    <a:pt x="171" y="97"/>
                  </a:cubicBezTo>
                  <a:cubicBezTo>
                    <a:pt x="169" y="100"/>
                    <a:pt x="173" y="97"/>
                    <a:pt x="174" y="99"/>
                  </a:cubicBezTo>
                  <a:cubicBezTo>
                    <a:pt x="174" y="97"/>
                    <a:pt x="174" y="96"/>
                    <a:pt x="175" y="96"/>
                  </a:cubicBezTo>
                  <a:cubicBezTo>
                    <a:pt x="175" y="97"/>
                    <a:pt x="176" y="97"/>
                    <a:pt x="176" y="99"/>
                  </a:cubicBezTo>
                  <a:cubicBezTo>
                    <a:pt x="177" y="99"/>
                    <a:pt x="177" y="99"/>
                    <a:pt x="177" y="99"/>
                  </a:cubicBezTo>
                  <a:cubicBezTo>
                    <a:pt x="177" y="97"/>
                    <a:pt x="178" y="97"/>
                    <a:pt x="179" y="96"/>
                  </a:cubicBezTo>
                  <a:cubicBezTo>
                    <a:pt x="179" y="96"/>
                    <a:pt x="182" y="98"/>
                    <a:pt x="183" y="96"/>
                  </a:cubicBezTo>
                  <a:cubicBezTo>
                    <a:pt x="184" y="97"/>
                    <a:pt x="183" y="98"/>
                    <a:pt x="183" y="99"/>
                  </a:cubicBezTo>
                  <a:cubicBezTo>
                    <a:pt x="185" y="99"/>
                    <a:pt x="186" y="100"/>
                    <a:pt x="187" y="101"/>
                  </a:cubicBezTo>
                  <a:cubicBezTo>
                    <a:pt x="188" y="99"/>
                    <a:pt x="188" y="99"/>
                    <a:pt x="188" y="99"/>
                  </a:cubicBezTo>
                  <a:cubicBezTo>
                    <a:pt x="187" y="98"/>
                    <a:pt x="187" y="98"/>
                    <a:pt x="187" y="98"/>
                  </a:cubicBezTo>
                  <a:cubicBezTo>
                    <a:pt x="186" y="100"/>
                    <a:pt x="185" y="98"/>
                    <a:pt x="184" y="98"/>
                  </a:cubicBezTo>
                  <a:cubicBezTo>
                    <a:pt x="185" y="96"/>
                    <a:pt x="187" y="98"/>
                    <a:pt x="188" y="97"/>
                  </a:cubicBezTo>
                  <a:cubicBezTo>
                    <a:pt x="188" y="101"/>
                    <a:pt x="191" y="99"/>
                    <a:pt x="193" y="101"/>
                  </a:cubicBezTo>
                  <a:cubicBezTo>
                    <a:pt x="192" y="100"/>
                    <a:pt x="191" y="101"/>
                    <a:pt x="191" y="100"/>
                  </a:cubicBezTo>
                  <a:cubicBezTo>
                    <a:pt x="190" y="102"/>
                    <a:pt x="193" y="101"/>
                    <a:pt x="193" y="101"/>
                  </a:cubicBezTo>
                  <a:cubicBezTo>
                    <a:pt x="194" y="100"/>
                    <a:pt x="194" y="100"/>
                    <a:pt x="194" y="99"/>
                  </a:cubicBezTo>
                  <a:cubicBezTo>
                    <a:pt x="195" y="98"/>
                    <a:pt x="195" y="100"/>
                    <a:pt x="195" y="101"/>
                  </a:cubicBezTo>
                  <a:cubicBezTo>
                    <a:pt x="196" y="100"/>
                    <a:pt x="196" y="101"/>
                    <a:pt x="196" y="101"/>
                  </a:cubicBezTo>
                  <a:cubicBezTo>
                    <a:pt x="196" y="99"/>
                    <a:pt x="198" y="99"/>
                    <a:pt x="199" y="101"/>
                  </a:cubicBezTo>
                  <a:cubicBezTo>
                    <a:pt x="198" y="99"/>
                    <a:pt x="199" y="100"/>
                    <a:pt x="201" y="98"/>
                  </a:cubicBezTo>
                  <a:cubicBezTo>
                    <a:pt x="202" y="100"/>
                    <a:pt x="199" y="100"/>
                    <a:pt x="201" y="102"/>
                  </a:cubicBezTo>
                  <a:cubicBezTo>
                    <a:pt x="201" y="99"/>
                    <a:pt x="202" y="100"/>
                    <a:pt x="203" y="98"/>
                  </a:cubicBezTo>
                  <a:cubicBezTo>
                    <a:pt x="204" y="100"/>
                    <a:pt x="201" y="100"/>
                    <a:pt x="202" y="101"/>
                  </a:cubicBezTo>
                  <a:cubicBezTo>
                    <a:pt x="203" y="101"/>
                    <a:pt x="203" y="101"/>
                    <a:pt x="204" y="99"/>
                  </a:cubicBezTo>
                  <a:cubicBezTo>
                    <a:pt x="205" y="101"/>
                    <a:pt x="203" y="100"/>
                    <a:pt x="204" y="101"/>
                  </a:cubicBezTo>
                  <a:cubicBezTo>
                    <a:pt x="206" y="104"/>
                    <a:pt x="207" y="101"/>
                    <a:pt x="209" y="100"/>
                  </a:cubicBezTo>
                  <a:cubicBezTo>
                    <a:pt x="210" y="101"/>
                    <a:pt x="209" y="101"/>
                    <a:pt x="211" y="102"/>
                  </a:cubicBezTo>
                  <a:cubicBezTo>
                    <a:pt x="212" y="101"/>
                    <a:pt x="213" y="102"/>
                    <a:pt x="214" y="101"/>
                  </a:cubicBezTo>
                  <a:cubicBezTo>
                    <a:pt x="214" y="102"/>
                    <a:pt x="214" y="103"/>
                    <a:pt x="214" y="104"/>
                  </a:cubicBezTo>
                  <a:cubicBezTo>
                    <a:pt x="214" y="105"/>
                    <a:pt x="213" y="104"/>
                    <a:pt x="213" y="105"/>
                  </a:cubicBezTo>
                  <a:cubicBezTo>
                    <a:pt x="212" y="104"/>
                    <a:pt x="213" y="103"/>
                    <a:pt x="213" y="103"/>
                  </a:cubicBezTo>
                  <a:cubicBezTo>
                    <a:pt x="211" y="103"/>
                    <a:pt x="211" y="104"/>
                    <a:pt x="209" y="104"/>
                  </a:cubicBezTo>
                  <a:cubicBezTo>
                    <a:pt x="210" y="104"/>
                    <a:pt x="211" y="105"/>
                    <a:pt x="212" y="105"/>
                  </a:cubicBezTo>
                  <a:cubicBezTo>
                    <a:pt x="213" y="106"/>
                    <a:pt x="211" y="105"/>
                    <a:pt x="212" y="106"/>
                  </a:cubicBezTo>
                  <a:cubicBezTo>
                    <a:pt x="211" y="105"/>
                    <a:pt x="209" y="106"/>
                    <a:pt x="208" y="105"/>
                  </a:cubicBezTo>
                  <a:cubicBezTo>
                    <a:pt x="208" y="106"/>
                    <a:pt x="209" y="106"/>
                    <a:pt x="208" y="107"/>
                  </a:cubicBezTo>
                  <a:cubicBezTo>
                    <a:pt x="207" y="107"/>
                    <a:pt x="208" y="105"/>
                    <a:pt x="207" y="105"/>
                  </a:cubicBezTo>
                  <a:cubicBezTo>
                    <a:pt x="206" y="106"/>
                    <a:pt x="206" y="106"/>
                    <a:pt x="205" y="105"/>
                  </a:cubicBezTo>
                  <a:cubicBezTo>
                    <a:pt x="206" y="110"/>
                    <a:pt x="203" y="104"/>
                    <a:pt x="201" y="107"/>
                  </a:cubicBezTo>
                  <a:cubicBezTo>
                    <a:pt x="200" y="106"/>
                    <a:pt x="202" y="105"/>
                    <a:pt x="200" y="105"/>
                  </a:cubicBezTo>
                  <a:cubicBezTo>
                    <a:pt x="200" y="107"/>
                    <a:pt x="201" y="108"/>
                    <a:pt x="200" y="109"/>
                  </a:cubicBezTo>
                  <a:cubicBezTo>
                    <a:pt x="201" y="110"/>
                    <a:pt x="201" y="109"/>
                    <a:pt x="202" y="110"/>
                  </a:cubicBezTo>
                  <a:cubicBezTo>
                    <a:pt x="202" y="109"/>
                    <a:pt x="202" y="109"/>
                    <a:pt x="202" y="109"/>
                  </a:cubicBezTo>
                  <a:cubicBezTo>
                    <a:pt x="202" y="107"/>
                    <a:pt x="203" y="108"/>
                    <a:pt x="204" y="108"/>
                  </a:cubicBezTo>
                  <a:cubicBezTo>
                    <a:pt x="204" y="110"/>
                    <a:pt x="203" y="109"/>
                    <a:pt x="203" y="111"/>
                  </a:cubicBezTo>
                  <a:cubicBezTo>
                    <a:pt x="202" y="111"/>
                    <a:pt x="201" y="110"/>
                    <a:pt x="200" y="111"/>
                  </a:cubicBezTo>
                  <a:cubicBezTo>
                    <a:pt x="199" y="110"/>
                    <a:pt x="200" y="109"/>
                    <a:pt x="199" y="109"/>
                  </a:cubicBezTo>
                  <a:cubicBezTo>
                    <a:pt x="197" y="114"/>
                    <a:pt x="191" y="111"/>
                    <a:pt x="188" y="111"/>
                  </a:cubicBezTo>
                  <a:cubicBezTo>
                    <a:pt x="188" y="110"/>
                    <a:pt x="189" y="109"/>
                    <a:pt x="188" y="108"/>
                  </a:cubicBezTo>
                  <a:cubicBezTo>
                    <a:pt x="191" y="109"/>
                    <a:pt x="195" y="110"/>
                    <a:pt x="198" y="110"/>
                  </a:cubicBezTo>
                  <a:cubicBezTo>
                    <a:pt x="198" y="108"/>
                    <a:pt x="197" y="108"/>
                    <a:pt x="196" y="110"/>
                  </a:cubicBezTo>
                  <a:cubicBezTo>
                    <a:pt x="196" y="108"/>
                    <a:pt x="194" y="109"/>
                    <a:pt x="196" y="107"/>
                  </a:cubicBezTo>
                  <a:cubicBezTo>
                    <a:pt x="195" y="107"/>
                    <a:pt x="194" y="108"/>
                    <a:pt x="193" y="108"/>
                  </a:cubicBezTo>
                  <a:cubicBezTo>
                    <a:pt x="193" y="107"/>
                    <a:pt x="194" y="106"/>
                    <a:pt x="192" y="105"/>
                  </a:cubicBezTo>
                  <a:cubicBezTo>
                    <a:pt x="191" y="107"/>
                    <a:pt x="191" y="106"/>
                    <a:pt x="190" y="106"/>
                  </a:cubicBezTo>
                  <a:cubicBezTo>
                    <a:pt x="189" y="105"/>
                    <a:pt x="190" y="105"/>
                    <a:pt x="189" y="104"/>
                  </a:cubicBezTo>
                  <a:cubicBezTo>
                    <a:pt x="187" y="103"/>
                    <a:pt x="185" y="104"/>
                    <a:pt x="184" y="106"/>
                  </a:cubicBezTo>
                  <a:cubicBezTo>
                    <a:pt x="184" y="105"/>
                    <a:pt x="183" y="105"/>
                    <a:pt x="183" y="104"/>
                  </a:cubicBezTo>
                  <a:cubicBezTo>
                    <a:pt x="184" y="103"/>
                    <a:pt x="183" y="106"/>
                    <a:pt x="184" y="104"/>
                  </a:cubicBezTo>
                  <a:cubicBezTo>
                    <a:pt x="183" y="103"/>
                    <a:pt x="181" y="104"/>
                    <a:pt x="180" y="103"/>
                  </a:cubicBezTo>
                  <a:cubicBezTo>
                    <a:pt x="178" y="105"/>
                    <a:pt x="178" y="105"/>
                    <a:pt x="178" y="105"/>
                  </a:cubicBezTo>
                  <a:cubicBezTo>
                    <a:pt x="177" y="104"/>
                    <a:pt x="177" y="103"/>
                    <a:pt x="176" y="102"/>
                  </a:cubicBezTo>
                  <a:cubicBezTo>
                    <a:pt x="175" y="105"/>
                    <a:pt x="177" y="105"/>
                    <a:pt x="177" y="106"/>
                  </a:cubicBezTo>
                  <a:cubicBezTo>
                    <a:pt x="176" y="107"/>
                    <a:pt x="175" y="103"/>
                    <a:pt x="174" y="105"/>
                  </a:cubicBezTo>
                  <a:cubicBezTo>
                    <a:pt x="173" y="104"/>
                    <a:pt x="175" y="103"/>
                    <a:pt x="174" y="101"/>
                  </a:cubicBezTo>
                  <a:cubicBezTo>
                    <a:pt x="173" y="102"/>
                    <a:pt x="174" y="102"/>
                    <a:pt x="174" y="102"/>
                  </a:cubicBezTo>
                  <a:cubicBezTo>
                    <a:pt x="172" y="103"/>
                    <a:pt x="170" y="102"/>
                    <a:pt x="168" y="102"/>
                  </a:cubicBezTo>
                  <a:cubicBezTo>
                    <a:pt x="167" y="103"/>
                    <a:pt x="168" y="105"/>
                    <a:pt x="169" y="105"/>
                  </a:cubicBezTo>
                  <a:cubicBezTo>
                    <a:pt x="168" y="105"/>
                    <a:pt x="167" y="109"/>
                    <a:pt x="166" y="107"/>
                  </a:cubicBezTo>
                  <a:cubicBezTo>
                    <a:pt x="166" y="106"/>
                    <a:pt x="168" y="107"/>
                    <a:pt x="167" y="105"/>
                  </a:cubicBezTo>
                  <a:cubicBezTo>
                    <a:pt x="167" y="104"/>
                    <a:pt x="166" y="106"/>
                    <a:pt x="166" y="105"/>
                  </a:cubicBezTo>
                  <a:cubicBezTo>
                    <a:pt x="165" y="106"/>
                    <a:pt x="166" y="106"/>
                    <a:pt x="164" y="107"/>
                  </a:cubicBezTo>
                  <a:cubicBezTo>
                    <a:pt x="164" y="106"/>
                    <a:pt x="164" y="106"/>
                    <a:pt x="164" y="105"/>
                  </a:cubicBezTo>
                  <a:cubicBezTo>
                    <a:pt x="163" y="103"/>
                    <a:pt x="163" y="108"/>
                    <a:pt x="162" y="106"/>
                  </a:cubicBezTo>
                  <a:cubicBezTo>
                    <a:pt x="161" y="105"/>
                    <a:pt x="163" y="104"/>
                    <a:pt x="162" y="103"/>
                  </a:cubicBezTo>
                  <a:cubicBezTo>
                    <a:pt x="161" y="104"/>
                    <a:pt x="161" y="105"/>
                    <a:pt x="161" y="105"/>
                  </a:cubicBezTo>
                  <a:cubicBezTo>
                    <a:pt x="160" y="106"/>
                    <a:pt x="160" y="106"/>
                    <a:pt x="159" y="105"/>
                  </a:cubicBezTo>
                  <a:cubicBezTo>
                    <a:pt x="159" y="104"/>
                    <a:pt x="161" y="104"/>
                    <a:pt x="161" y="103"/>
                  </a:cubicBezTo>
                  <a:cubicBezTo>
                    <a:pt x="159" y="103"/>
                    <a:pt x="159" y="102"/>
                    <a:pt x="158" y="100"/>
                  </a:cubicBezTo>
                  <a:cubicBezTo>
                    <a:pt x="156" y="99"/>
                    <a:pt x="153" y="101"/>
                    <a:pt x="151" y="101"/>
                  </a:cubicBezTo>
                  <a:cubicBezTo>
                    <a:pt x="153" y="98"/>
                    <a:pt x="147" y="99"/>
                    <a:pt x="145" y="98"/>
                  </a:cubicBezTo>
                  <a:cubicBezTo>
                    <a:pt x="145" y="96"/>
                    <a:pt x="148" y="98"/>
                    <a:pt x="149" y="97"/>
                  </a:cubicBezTo>
                  <a:cubicBezTo>
                    <a:pt x="146" y="95"/>
                    <a:pt x="145" y="98"/>
                    <a:pt x="143" y="96"/>
                  </a:cubicBezTo>
                  <a:cubicBezTo>
                    <a:pt x="143" y="96"/>
                    <a:pt x="143" y="97"/>
                    <a:pt x="144" y="97"/>
                  </a:cubicBezTo>
                  <a:cubicBezTo>
                    <a:pt x="143" y="99"/>
                    <a:pt x="142" y="97"/>
                    <a:pt x="141" y="99"/>
                  </a:cubicBezTo>
                  <a:cubicBezTo>
                    <a:pt x="139" y="95"/>
                    <a:pt x="137" y="98"/>
                    <a:pt x="136" y="96"/>
                  </a:cubicBezTo>
                  <a:cubicBezTo>
                    <a:pt x="133" y="97"/>
                    <a:pt x="132" y="95"/>
                    <a:pt x="130" y="97"/>
                  </a:cubicBezTo>
                  <a:cubicBezTo>
                    <a:pt x="131" y="98"/>
                    <a:pt x="130" y="98"/>
                    <a:pt x="131" y="99"/>
                  </a:cubicBezTo>
                  <a:cubicBezTo>
                    <a:pt x="128" y="101"/>
                    <a:pt x="127" y="97"/>
                    <a:pt x="127" y="94"/>
                  </a:cubicBezTo>
                  <a:cubicBezTo>
                    <a:pt x="126" y="96"/>
                    <a:pt x="127" y="97"/>
                    <a:pt x="126" y="98"/>
                  </a:cubicBezTo>
                  <a:cubicBezTo>
                    <a:pt x="125" y="98"/>
                    <a:pt x="124" y="98"/>
                    <a:pt x="123" y="97"/>
                  </a:cubicBezTo>
                  <a:cubicBezTo>
                    <a:pt x="123" y="96"/>
                    <a:pt x="124" y="96"/>
                    <a:pt x="125" y="95"/>
                  </a:cubicBezTo>
                  <a:cubicBezTo>
                    <a:pt x="125" y="96"/>
                    <a:pt x="121" y="94"/>
                    <a:pt x="120" y="94"/>
                  </a:cubicBezTo>
                  <a:cubicBezTo>
                    <a:pt x="120" y="94"/>
                    <a:pt x="120" y="92"/>
                    <a:pt x="120" y="93"/>
                  </a:cubicBezTo>
                  <a:cubicBezTo>
                    <a:pt x="120" y="91"/>
                    <a:pt x="119" y="93"/>
                    <a:pt x="119" y="93"/>
                  </a:cubicBezTo>
                  <a:cubicBezTo>
                    <a:pt x="118" y="93"/>
                    <a:pt x="119" y="94"/>
                    <a:pt x="119" y="94"/>
                  </a:cubicBezTo>
                  <a:cubicBezTo>
                    <a:pt x="117" y="94"/>
                    <a:pt x="114" y="90"/>
                    <a:pt x="111" y="92"/>
                  </a:cubicBezTo>
                  <a:cubicBezTo>
                    <a:pt x="110" y="90"/>
                    <a:pt x="110" y="90"/>
                    <a:pt x="110" y="90"/>
                  </a:cubicBezTo>
                  <a:cubicBezTo>
                    <a:pt x="109" y="91"/>
                    <a:pt x="109" y="89"/>
                    <a:pt x="108" y="91"/>
                  </a:cubicBezTo>
                  <a:cubicBezTo>
                    <a:pt x="106" y="87"/>
                    <a:pt x="104" y="90"/>
                    <a:pt x="101" y="87"/>
                  </a:cubicBezTo>
                  <a:cubicBezTo>
                    <a:pt x="99" y="88"/>
                    <a:pt x="97" y="87"/>
                    <a:pt x="95" y="84"/>
                  </a:cubicBezTo>
                  <a:cubicBezTo>
                    <a:pt x="96" y="83"/>
                    <a:pt x="96" y="83"/>
                    <a:pt x="97" y="82"/>
                  </a:cubicBezTo>
                  <a:cubicBezTo>
                    <a:pt x="95" y="82"/>
                    <a:pt x="92" y="84"/>
                    <a:pt x="91" y="81"/>
                  </a:cubicBezTo>
                  <a:cubicBezTo>
                    <a:pt x="91" y="84"/>
                    <a:pt x="89" y="86"/>
                    <a:pt x="89" y="89"/>
                  </a:cubicBezTo>
                  <a:cubicBezTo>
                    <a:pt x="88" y="88"/>
                    <a:pt x="87" y="87"/>
                    <a:pt x="86" y="87"/>
                  </a:cubicBezTo>
                  <a:cubicBezTo>
                    <a:pt x="86" y="90"/>
                    <a:pt x="90" y="88"/>
                    <a:pt x="90" y="92"/>
                  </a:cubicBezTo>
                  <a:cubicBezTo>
                    <a:pt x="89" y="93"/>
                    <a:pt x="89" y="91"/>
                    <a:pt x="89" y="90"/>
                  </a:cubicBezTo>
                  <a:cubicBezTo>
                    <a:pt x="88" y="93"/>
                    <a:pt x="86" y="90"/>
                    <a:pt x="85" y="92"/>
                  </a:cubicBezTo>
                  <a:cubicBezTo>
                    <a:pt x="86" y="91"/>
                    <a:pt x="86" y="90"/>
                    <a:pt x="85" y="89"/>
                  </a:cubicBezTo>
                  <a:cubicBezTo>
                    <a:pt x="85" y="90"/>
                    <a:pt x="84" y="91"/>
                    <a:pt x="83" y="91"/>
                  </a:cubicBezTo>
                  <a:cubicBezTo>
                    <a:pt x="82" y="90"/>
                    <a:pt x="80" y="88"/>
                    <a:pt x="80" y="90"/>
                  </a:cubicBezTo>
                  <a:cubicBezTo>
                    <a:pt x="79" y="89"/>
                    <a:pt x="80" y="88"/>
                    <a:pt x="79" y="88"/>
                  </a:cubicBezTo>
                  <a:cubicBezTo>
                    <a:pt x="79" y="87"/>
                    <a:pt x="79" y="87"/>
                    <a:pt x="80" y="86"/>
                  </a:cubicBezTo>
                  <a:cubicBezTo>
                    <a:pt x="79" y="86"/>
                    <a:pt x="78" y="86"/>
                    <a:pt x="76" y="86"/>
                  </a:cubicBezTo>
                  <a:cubicBezTo>
                    <a:pt x="76" y="85"/>
                    <a:pt x="78" y="84"/>
                    <a:pt x="77" y="83"/>
                  </a:cubicBezTo>
                  <a:cubicBezTo>
                    <a:pt x="76" y="84"/>
                    <a:pt x="76" y="86"/>
                    <a:pt x="75" y="85"/>
                  </a:cubicBezTo>
                  <a:cubicBezTo>
                    <a:pt x="75" y="85"/>
                    <a:pt x="74" y="86"/>
                    <a:pt x="75" y="87"/>
                  </a:cubicBezTo>
                  <a:cubicBezTo>
                    <a:pt x="73" y="88"/>
                    <a:pt x="74" y="87"/>
                    <a:pt x="73" y="89"/>
                  </a:cubicBezTo>
                  <a:cubicBezTo>
                    <a:pt x="72" y="90"/>
                    <a:pt x="72" y="87"/>
                    <a:pt x="71" y="88"/>
                  </a:cubicBezTo>
                  <a:cubicBezTo>
                    <a:pt x="70" y="89"/>
                    <a:pt x="72" y="90"/>
                    <a:pt x="72" y="90"/>
                  </a:cubicBezTo>
                  <a:cubicBezTo>
                    <a:pt x="72" y="91"/>
                    <a:pt x="71" y="90"/>
                    <a:pt x="70" y="90"/>
                  </a:cubicBezTo>
                  <a:cubicBezTo>
                    <a:pt x="70" y="89"/>
                    <a:pt x="71" y="88"/>
                    <a:pt x="70" y="87"/>
                  </a:cubicBezTo>
                  <a:cubicBezTo>
                    <a:pt x="70" y="89"/>
                    <a:pt x="69" y="88"/>
                    <a:pt x="69" y="87"/>
                  </a:cubicBezTo>
                  <a:cubicBezTo>
                    <a:pt x="67" y="89"/>
                    <a:pt x="65" y="88"/>
                    <a:pt x="63" y="85"/>
                  </a:cubicBezTo>
                  <a:cubicBezTo>
                    <a:pt x="63" y="86"/>
                    <a:pt x="62" y="86"/>
                    <a:pt x="62" y="87"/>
                  </a:cubicBezTo>
                  <a:cubicBezTo>
                    <a:pt x="63" y="88"/>
                    <a:pt x="63" y="88"/>
                    <a:pt x="63" y="89"/>
                  </a:cubicBezTo>
                  <a:cubicBezTo>
                    <a:pt x="64" y="89"/>
                    <a:pt x="64" y="88"/>
                    <a:pt x="63" y="88"/>
                  </a:cubicBezTo>
                  <a:cubicBezTo>
                    <a:pt x="65" y="88"/>
                    <a:pt x="67" y="90"/>
                    <a:pt x="69" y="91"/>
                  </a:cubicBezTo>
                  <a:cubicBezTo>
                    <a:pt x="67" y="92"/>
                    <a:pt x="66" y="89"/>
                    <a:pt x="64" y="90"/>
                  </a:cubicBezTo>
                  <a:cubicBezTo>
                    <a:pt x="65" y="90"/>
                    <a:pt x="66" y="91"/>
                    <a:pt x="67" y="92"/>
                  </a:cubicBezTo>
                  <a:cubicBezTo>
                    <a:pt x="66" y="93"/>
                    <a:pt x="65" y="91"/>
                    <a:pt x="63" y="93"/>
                  </a:cubicBezTo>
                  <a:cubicBezTo>
                    <a:pt x="63" y="92"/>
                    <a:pt x="64" y="91"/>
                    <a:pt x="63" y="90"/>
                  </a:cubicBezTo>
                  <a:cubicBezTo>
                    <a:pt x="63" y="91"/>
                    <a:pt x="62" y="90"/>
                    <a:pt x="62" y="91"/>
                  </a:cubicBezTo>
                  <a:cubicBezTo>
                    <a:pt x="61" y="90"/>
                    <a:pt x="62" y="90"/>
                    <a:pt x="62" y="89"/>
                  </a:cubicBezTo>
                  <a:cubicBezTo>
                    <a:pt x="62" y="89"/>
                    <a:pt x="61" y="90"/>
                    <a:pt x="61" y="88"/>
                  </a:cubicBezTo>
                  <a:cubicBezTo>
                    <a:pt x="60" y="90"/>
                    <a:pt x="59" y="89"/>
                    <a:pt x="59" y="91"/>
                  </a:cubicBezTo>
                  <a:cubicBezTo>
                    <a:pt x="57" y="89"/>
                    <a:pt x="59" y="89"/>
                    <a:pt x="58" y="87"/>
                  </a:cubicBezTo>
                  <a:cubicBezTo>
                    <a:pt x="57" y="88"/>
                    <a:pt x="55" y="87"/>
                    <a:pt x="55" y="85"/>
                  </a:cubicBezTo>
                  <a:cubicBezTo>
                    <a:pt x="53" y="86"/>
                    <a:pt x="53" y="84"/>
                    <a:pt x="52" y="85"/>
                  </a:cubicBezTo>
                  <a:cubicBezTo>
                    <a:pt x="51" y="84"/>
                    <a:pt x="52" y="85"/>
                    <a:pt x="53" y="84"/>
                  </a:cubicBezTo>
                  <a:cubicBezTo>
                    <a:pt x="51" y="82"/>
                    <a:pt x="50" y="83"/>
                    <a:pt x="49" y="82"/>
                  </a:cubicBezTo>
                  <a:cubicBezTo>
                    <a:pt x="48" y="83"/>
                    <a:pt x="48" y="83"/>
                    <a:pt x="47" y="85"/>
                  </a:cubicBezTo>
                  <a:cubicBezTo>
                    <a:pt x="47" y="85"/>
                    <a:pt x="45" y="85"/>
                    <a:pt x="45" y="87"/>
                  </a:cubicBezTo>
                  <a:cubicBezTo>
                    <a:pt x="44" y="86"/>
                    <a:pt x="45" y="85"/>
                    <a:pt x="44" y="85"/>
                  </a:cubicBezTo>
                  <a:cubicBezTo>
                    <a:pt x="44" y="84"/>
                    <a:pt x="43" y="85"/>
                    <a:pt x="42" y="84"/>
                  </a:cubicBezTo>
                  <a:cubicBezTo>
                    <a:pt x="41" y="85"/>
                    <a:pt x="42" y="86"/>
                    <a:pt x="41" y="85"/>
                  </a:cubicBezTo>
                  <a:cubicBezTo>
                    <a:pt x="40" y="84"/>
                    <a:pt x="42" y="83"/>
                    <a:pt x="42" y="82"/>
                  </a:cubicBezTo>
                  <a:cubicBezTo>
                    <a:pt x="43" y="81"/>
                    <a:pt x="43" y="85"/>
                    <a:pt x="44" y="83"/>
                  </a:cubicBezTo>
                  <a:cubicBezTo>
                    <a:pt x="44" y="81"/>
                    <a:pt x="42" y="81"/>
                    <a:pt x="41" y="82"/>
                  </a:cubicBezTo>
                  <a:cubicBezTo>
                    <a:pt x="40" y="81"/>
                    <a:pt x="41" y="80"/>
                    <a:pt x="40" y="80"/>
                  </a:cubicBezTo>
                  <a:cubicBezTo>
                    <a:pt x="39" y="81"/>
                    <a:pt x="36" y="81"/>
                    <a:pt x="36" y="80"/>
                  </a:cubicBezTo>
                  <a:cubicBezTo>
                    <a:pt x="35" y="79"/>
                    <a:pt x="35" y="80"/>
                    <a:pt x="35" y="81"/>
                  </a:cubicBezTo>
                  <a:cubicBezTo>
                    <a:pt x="34" y="81"/>
                    <a:pt x="33" y="81"/>
                    <a:pt x="33" y="79"/>
                  </a:cubicBezTo>
                  <a:cubicBezTo>
                    <a:pt x="32" y="80"/>
                    <a:pt x="32" y="79"/>
                    <a:pt x="31" y="81"/>
                  </a:cubicBezTo>
                  <a:cubicBezTo>
                    <a:pt x="32" y="80"/>
                    <a:pt x="33" y="83"/>
                    <a:pt x="34" y="82"/>
                  </a:cubicBezTo>
                  <a:cubicBezTo>
                    <a:pt x="34" y="83"/>
                    <a:pt x="33" y="84"/>
                    <a:pt x="35" y="85"/>
                  </a:cubicBezTo>
                  <a:cubicBezTo>
                    <a:pt x="33" y="87"/>
                    <a:pt x="33" y="85"/>
                    <a:pt x="33" y="84"/>
                  </a:cubicBezTo>
                  <a:cubicBezTo>
                    <a:pt x="32" y="86"/>
                    <a:pt x="34" y="86"/>
                    <a:pt x="33" y="87"/>
                  </a:cubicBezTo>
                  <a:cubicBezTo>
                    <a:pt x="34" y="86"/>
                    <a:pt x="34" y="86"/>
                    <a:pt x="35" y="88"/>
                  </a:cubicBezTo>
                  <a:cubicBezTo>
                    <a:pt x="36" y="86"/>
                    <a:pt x="36" y="87"/>
                    <a:pt x="36" y="86"/>
                  </a:cubicBezTo>
                  <a:cubicBezTo>
                    <a:pt x="36" y="85"/>
                    <a:pt x="35" y="86"/>
                    <a:pt x="35" y="84"/>
                  </a:cubicBezTo>
                  <a:cubicBezTo>
                    <a:pt x="36" y="84"/>
                    <a:pt x="36" y="86"/>
                    <a:pt x="37" y="85"/>
                  </a:cubicBezTo>
                  <a:cubicBezTo>
                    <a:pt x="37" y="86"/>
                    <a:pt x="36" y="87"/>
                    <a:pt x="37" y="87"/>
                  </a:cubicBezTo>
                  <a:cubicBezTo>
                    <a:pt x="37" y="85"/>
                    <a:pt x="38" y="88"/>
                    <a:pt x="39" y="88"/>
                  </a:cubicBezTo>
                  <a:cubicBezTo>
                    <a:pt x="39" y="88"/>
                    <a:pt x="39" y="90"/>
                    <a:pt x="38" y="89"/>
                  </a:cubicBezTo>
                  <a:cubicBezTo>
                    <a:pt x="39" y="89"/>
                    <a:pt x="40" y="92"/>
                    <a:pt x="42" y="91"/>
                  </a:cubicBezTo>
                  <a:cubicBezTo>
                    <a:pt x="42" y="94"/>
                    <a:pt x="44" y="93"/>
                    <a:pt x="44" y="96"/>
                  </a:cubicBezTo>
                  <a:cubicBezTo>
                    <a:pt x="46" y="95"/>
                    <a:pt x="46" y="94"/>
                    <a:pt x="47" y="94"/>
                  </a:cubicBezTo>
                  <a:cubicBezTo>
                    <a:pt x="47" y="95"/>
                    <a:pt x="47" y="95"/>
                    <a:pt x="46" y="95"/>
                  </a:cubicBezTo>
                  <a:cubicBezTo>
                    <a:pt x="47" y="98"/>
                    <a:pt x="48" y="97"/>
                    <a:pt x="49" y="98"/>
                  </a:cubicBezTo>
                  <a:cubicBezTo>
                    <a:pt x="50" y="97"/>
                    <a:pt x="50" y="96"/>
                    <a:pt x="49" y="96"/>
                  </a:cubicBezTo>
                  <a:cubicBezTo>
                    <a:pt x="50" y="95"/>
                    <a:pt x="51" y="96"/>
                    <a:pt x="51" y="95"/>
                  </a:cubicBezTo>
                  <a:cubicBezTo>
                    <a:pt x="51" y="95"/>
                    <a:pt x="51" y="97"/>
                    <a:pt x="52" y="96"/>
                  </a:cubicBezTo>
                  <a:cubicBezTo>
                    <a:pt x="52" y="98"/>
                    <a:pt x="52" y="97"/>
                    <a:pt x="51" y="98"/>
                  </a:cubicBezTo>
                  <a:cubicBezTo>
                    <a:pt x="52" y="99"/>
                    <a:pt x="54" y="98"/>
                    <a:pt x="55" y="101"/>
                  </a:cubicBezTo>
                  <a:cubicBezTo>
                    <a:pt x="56" y="97"/>
                    <a:pt x="56" y="102"/>
                    <a:pt x="58" y="100"/>
                  </a:cubicBezTo>
                  <a:cubicBezTo>
                    <a:pt x="58" y="102"/>
                    <a:pt x="59" y="101"/>
                    <a:pt x="59" y="102"/>
                  </a:cubicBezTo>
                  <a:cubicBezTo>
                    <a:pt x="58" y="102"/>
                    <a:pt x="57" y="103"/>
                    <a:pt x="56" y="101"/>
                  </a:cubicBezTo>
                  <a:cubicBezTo>
                    <a:pt x="55" y="103"/>
                    <a:pt x="53" y="101"/>
                    <a:pt x="52" y="99"/>
                  </a:cubicBezTo>
                  <a:cubicBezTo>
                    <a:pt x="51" y="100"/>
                    <a:pt x="51" y="101"/>
                    <a:pt x="50" y="102"/>
                  </a:cubicBezTo>
                  <a:cubicBezTo>
                    <a:pt x="53" y="99"/>
                    <a:pt x="57" y="108"/>
                    <a:pt x="60" y="102"/>
                  </a:cubicBezTo>
                  <a:cubicBezTo>
                    <a:pt x="61" y="103"/>
                    <a:pt x="63" y="102"/>
                    <a:pt x="65" y="104"/>
                  </a:cubicBezTo>
                  <a:cubicBezTo>
                    <a:pt x="65" y="103"/>
                    <a:pt x="65" y="102"/>
                    <a:pt x="64" y="102"/>
                  </a:cubicBezTo>
                  <a:cubicBezTo>
                    <a:pt x="66" y="100"/>
                    <a:pt x="66" y="100"/>
                    <a:pt x="66" y="100"/>
                  </a:cubicBezTo>
                  <a:cubicBezTo>
                    <a:pt x="67" y="100"/>
                    <a:pt x="67" y="101"/>
                    <a:pt x="67" y="101"/>
                  </a:cubicBezTo>
                  <a:cubicBezTo>
                    <a:pt x="67" y="102"/>
                    <a:pt x="66" y="101"/>
                    <a:pt x="65" y="103"/>
                  </a:cubicBezTo>
                  <a:cubicBezTo>
                    <a:pt x="66" y="104"/>
                    <a:pt x="66" y="104"/>
                    <a:pt x="67" y="105"/>
                  </a:cubicBezTo>
                  <a:cubicBezTo>
                    <a:pt x="68" y="104"/>
                    <a:pt x="68" y="104"/>
                    <a:pt x="68" y="104"/>
                  </a:cubicBezTo>
                  <a:cubicBezTo>
                    <a:pt x="69" y="104"/>
                    <a:pt x="69" y="104"/>
                    <a:pt x="70" y="104"/>
                  </a:cubicBezTo>
                  <a:cubicBezTo>
                    <a:pt x="70" y="105"/>
                    <a:pt x="69" y="106"/>
                    <a:pt x="69" y="106"/>
                  </a:cubicBezTo>
                  <a:cubicBezTo>
                    <a:pt x="70" y="107"/>
                    <a:pt x="70" y="103"/>
                    <a:pt x="72" y="105"/>
                  </a:cubicBezTo>
                  <a:cubicBezTo>
                    <a:pt x="72" y="104"/>
                    <a:pt x="72" y="104"/>
                    <a:pt x="72" y="103"/>
                  </a:cubicBezTo>
                  <a:cubicBezTo>
                    <a:pt x="72" y="102"/>
                    <a:pt x="73" y="102"/>
                    <a:pt x="73" y="102"/>
                  </a:cubicBezTo>
                  <a:cubicBezTo>
                    <a:pt x="72" y="105"/>
                    <a:pt x="76" y="107"/>
                    <a:pt x="77" y="108"/>
                  </a:cubicBezTo>
                  <a:cubicBezTo>
                    <a:pt x="76" y="109"/>
                    <a:pt x="72" y="106"/>
                    <a:pt x="72" y="109"/>
                  </a:cubicBezTo>
                  <a:cubicBezTo>
                    <a:pt x="70" y="109"/>
                    <a:pt x="69" y="107"/>
                    <a:pt x="67" y="108"/>
                  </a:cubicBezTo>
                  <a:cubicBezTo>
                    <a:pt x="67" y="109"/>
                    <a:pt x="69" y="108"/>
                    <a:pt x="70" y="109"/>
                  </a:cubicBezTo>
                  <a:cubicBezTo>
                    <a:pt x="69" y="110"/>
                    <a:pt x="69" y="109"/>
                    <a:pt x="68" y="111"/>
                  </a:cubicBezTo>
                  <a:cubicBezTo>
                    <a:pt x="67" y="108"/>
                    <a:pt x="66" y="110"/>
                    <a:pt x="66" y="107"/>
                  </a:cubicBezTo>
                  <a:cubicBezTo>
                    <a:pt x="64" y="108"/>
                    <a:pt x="65" y="110"/>
                    <a:pt x="65" y="111"/>
                  </a:cubicBezTo>
                  <a:cubicBezTo>
                    <a:pt x="64" y="111"/>
                    <a:pt x="64" y="109"/>
                    <a:pt x="64" y="109"/>
                  </a:cubicBezTo>
                  <a:cubicBezTo>
                    <a:pt x="63" y="109"/>
                    <a:pt x="63" y="109"/>
                    <a:pt x="62" y="110"/>
                  </a:cubicBezTo>
                  <a:cubicBezTo>
                    <a:pt x="61" y="109"/>
                    <a:pt x="62" y="109"/>
                    <a:pt x="61" y="108"/>
                  </a:cubicBezTo>
                  <a:cubicBezTo>
                    <a:pt x="60" y="109"/>
                    <a:pt x="60" y="108"/>
                    <a:pt x="59" y="107"/>
                  </a:cubicBezTo>
                  <a:cubicBezTo>
                    <a:pt x="58" y="108"/>
                    <a:pt x="57" y="107"/>
                    <a:pt x="55" y="108"/>
                  </a:cubicBezTo>
                  <a:cubicBezTo>
                    <a:pt x="54" y="107"/>
                    <a:pt x="56" y="107"/>
                    <a:pt x="55" y="106"/>
                  </a:cubicBezTo>
                  <a:cubicBezTo>
                    <a:pt x="57" y="105"/>
                    <a:pt x="59" y="107"/>
                    <a:pt x="59" y="105"/>
                  </a:cubicBezTo>
                  <a:cubicBezTo>
                    <a:pt x="58" y="104"/>
                    <a:pt x="57" y="105"/>
                    <a:pt x="57" y="106"/>
                  </a:cubicBezTo>
                  <a:cubicBezTo>
                    <a:pt x="57" y="105"/>
                    <a:pt x="57" y="105"/>
                    <a:pt x="56" y="104"/>
                  </a:cubicBezTo>
                  <a:cubicBezTo>
                    <a:pt x="55" y="105"/>
                    <a:pt x="55" y="106"/>
                    <a:pt x="54" y="104"/>
                  </a:cubicBezTo>
                  <a:cubicBezTo>
                    <a:pt x="52" y="105"/>
                    <a:pt x="54" y="107"/>
                    <a:pt x="52" y="108"/>
                  </a:cubicBezTo>
                  <a:cubicBezTo>
                    <a:pt x="52" y="108"/>
                    <a:pt x="52" y="108"/>
                    <a:pt x="51" y="108"/>
                  </a:cubicBezTo>
                  <a:cubicBezTo>
                    <a:pt x="51" y="107"/>
                    <a:pt x="52" y="106"/>
                    <a:pt x="52" y="105"/>
                  </a:cubicBezTo>
                  <a:cubicBezTo>
                    <a:pt x="51" y="103"/>
                    <a:pt x="50" y="105"/>
                    <a:pt x="50" y="104"/>
                  </a:cubicBezTo>
                  <a:cubicBezTo>
                    <a:pt x="49" y="104"/>
                    <a:pt x="50" y="104"/>
                    <a:pt x="50" y="105"/>
                  </a:cubicBezTo>
                  <a:cubicBezTo>
                    <a:pt x="48" y="105"/>
                    <a:pt x="47" y="102"/>
                    <a:pt x="45" y="105"/>
                  </a:cubicBezTo>
                  <a:cubicBezTo>
                    <a:pt x="42" y="103"/>
                    <a:pt x="40" y="105"/>
                    <a:pt x="38" y="102"/>
                  </a:cubicBezTo>
                  <a:cubicBezTo>
                    <a:pt x="37" y="103"/>
                    <a:pt x="36" y="102"/>
                    <a:pt x="35" y="102"/>
                  </a:cubicBezTo>
                  <a:cubicBezTo>
                    <a:pt x="35" y="103"/>
                    <a:pt x="35" y="104"/>
                    <a:pt x="34" y="105"/>
                  </a:cubicBezTo>
                  <a:cubicBezTo>
                    <a:pt x="35" y="106"/>
                    <a:pt x="35" y="106"/>
                    <a:pt x="36" y="108"/>
                  </a:cubicBezTo>
                  <a:cubicBezTo>
                    <a:pt x="37" y="106"/>
                    <a:pt x="36" y="107"/>
                    <a:pt x="37" y="105"/>
                  </a:cubicBezTo>
                  <a:cubicBezTo>
                    <a:pt x="38" y="105"/>
                    <a:pt x="39" y="107"/>
                    <a:pt x="41" y="105"/>
                  </a:cubicBezTo>
                  <a:cubicBezTo>
                    <a:pt x="41" y="106"/>
                    <a:pt x="39" y="107"/>
                    <a:pt x="39" y="108"/>
                  </a:cubicBezTo>
                  <a:cubicBezTo>
                    <a:pt x="39" y="109"/>
                    <a:pt x="42" y="109"/>
                    <a:pt x="41" y="110"/>
                  </a:cubicBezTo>
                  <a:cubicBezTo>
                    <a:pt x="43" y="111"/>
                    <a:pt x="45" y="109"/>
                    <a:pt x="46" y="112"/>
                  </a:cubicBezTo>
                  <a:cubicBezTo>
                    <a:pt x="45" y="113"/>
                    <a:pt x="44" y="112"/>
                    <a:pt x="43" y="113"/>
                  </a:cubicBezTo>
                  <a:cubicBezTo>
                    <a:pt x="43" y="113"/>
                    <a:pt x="44" y="113"/>
                    <a:pt x="45" y="114"/>
                  </a:cubicBezTo>
                  <a:cubicBezTo>
                    <a:pt x="45" y="113"/>
                    <a:pt x="45" y="113"/>
                    <a:pt x="46" y="115"/>
                  </a:cubicBezTo>
                  <a:cubicBezTo>
                    <a:pt x="48" y="112"/>
                    <a:pt x="50" y="116"/>
                    <a:pt x="52" y="116"/>
                  </a:cubicBezTo>
                  <a:cubicBezTo>
                    <a:pt x="53" y="117"/>
                    <a:pt x="51" y="117"/>
                    <a:pt x="51" y="118"/>
                  </a:cubicBezTo>
                  <a:cubicBezTo>
                    <a:pt x="52" y="119"/>
                    <a:pt x="52" y="118"/>
                    <a:pt x="53" y="119"/>
                  </a:cubicBezTo>
                  <a:cubicBezTo>
                    <a:pt x="53" y="117"/>
                    <a:pt x="53" y="116"/>
                    <a:pt x="52" y="115"/>
                  </a:cubicBezTo>
                  <a:cubicBezTo>
                    <a:pt x="52" y="114"/>
                    <a:pt x="52" y="114"/>
                    <a:pt x="52" y="113"/>
                  </a:cubicBezTo>
                  <a:cubicBezTo>
                    <a:pt x="53" y="113"/>
                    <a:pt x="53" y="114"/>
                    <a:pt x="54" y="114"/>
                  </a:cubicBezTo>
                  <a:cubicBezTo>
                    <a:pt x="54" y="114"/>
                    <a:pt x="53" y="115"/>
                    <a:pt x="54" y="116"/>
                  </a:cubicBezTo>
                  <a:cubicBezTo>
                    <a:pt x="55" y="115"/>
                    <a:pt x="55" y="115"/>
                    <a:pt x="55" y="114"/>
                  </a:cubicBezTo>
                  <a:cubicBezTo>
                    <a:pt x="56" y="114"/>
                    <a:pt x="56" y="115"/>
                    <a:pt x="56" y="114"/>
                  </a:cubicBezTo>
                  <a:cubicBezTo>
                    <a:pt x="57" y="116"/>
                    <a:pt x="56" y="115"/>
                    <a:pt x="55" y="116"/>
                  </a:cubicBezTo>
                  <a:cubicBezTo>
                    <a:pt x="55" y="117"/>
                    <a:pt x="54" y="115"/>
                    <a:pt x="53" y="116"/>
                  </a:cubicBezTo>
                  <a:cubicBezTo>
                    <a:pt x="61" y="119"/>
                    <a:pt x="69" y="120"/>
                    <a:pt x="77" y="123"/>
                  </a:cubicBezTo>
                  <a:cubicBezTo>
                    <a:pt x="78" y="121"/>
                    <a:pt x="81" y="122"/>
                    <a:pt x="81" y="124"/>
                  </a:cubicBezTo>
                  <a:cubicBezTo>
                    <a:pt x="82" y="123"/>
                    <a:pt x="81" y="121"/>
                    <a:pt x="82" y="120"/>
                  </a:cubicBezTo>
                  <a:cubicBezTo>
                    <a:pt x="83" y="120"/>
                    <a:pt x="83" y="122"/>
                    <a:pt x="85" y="121"/>
                  </a:cubicBezTo>
                  <a:cubicBezTo>
                    <a:pt x="85" y="122"/>
                    <a:pt x="84" y="122"/>
                    <a:pt x="84" y="123"/>
                  </a:cubicBezTo>
                  <a:cubicBezTo>
                    <a:pt x="85" y="123"/>
                    <a:pt x="87" y="122"/>
                    <a:pt x="88" y="123"/>
                  </a:cubicBezTo>
                  <a:cubicBezTo>
                    <a:pt x="86" y="126"/>
                    <a:pt x="91" y="125"/>
                    <a:pt x="93" y="128"/>
                  </a:cubicBezTo>
                  <a:cubicBezTo>
                    <a:pt x="94" y="127"/>
                    <a:pt x="93" y="127"/>
                    <a:pt x="93" y="126"/>
                  </a:cubicBezTo>
                  <a:cubicBezTo>
                    <a:pt x="95" y="126"/>
                    <a:pt x="94" y="127"/>
                    <a:pt x="96" y="128"/>
                  </a:cubicBezTo>
                  <a:cubicBezTo>
                    <a:pt x="96" y="127"/>
                    <a:pt x="95" y="126"/>
                    <a:pt x="96" y="126"/>
                  </a:cubicBezTo>
                  <a:cubicBezTo>
                    <a:pt x="96" y="126"/>
                    <a:pt x="97" y="126"/>
                    <a:pt x="97" y="127"/>
                  </a:cubicBezTo>
                  <a:cubicBezTo>
                    <a:pt x="97" y="126"/>
                    <a:pt x="98" y="125"/>
                    <a:pt x="98" y="125"/>
                  </a:cubicBezTo>
                  <a:cubicBezTo>
                    <a:pt x="100" y="124"/>
                    <a:pt x="99" y="127"/>
                    <a:pt x="100" y="125"/>
                  </a:cubicBezTo>
                  <a:cubicBezTo>
                    <a:pt x="101" y="126"/>
                    <a:pt x="101" y="126"/>
                    <a:pt x="100" y="127"/>
                  </a:cubicBezTo>
                  <a:cubicBezTo>
                    <a:pt x="103" y="128"/>
                    <a:pt x="102" y="129"/>
                    <a:pt x="107" y="129"/>
                  </a:cubicBezTo>
                  <a:cubicBezTo>
                    <a:pt x="107" y="129"/>
                    <a:pt x="107" y="130"/>
                    <a:pt x="106" y="130"/>
                  </a:cubicBezTo>
                  <a:cubicBezTo>
                    <a:pt x="109" y="128"/>
                    <a:pt x="111" y="130"/>
                    <a:pt x="114" y="129"/>
                  </a:cubicBezTo>
                  <a:cubicBezTo>
                    <a:pt x="114" y="130"/>
                    <a:pt x="114" y="130"/>
                    <a:pt x="114" y="131"/>
                  </a:cubicBezTo>
                  <a:cubicBezTo>
                    <a:pt x="115" y="131"/>
                    <a:pt x="116" y="130"/>
                    <a:pt x="117" y="129"/>
                  </a:cubicBezTo>
                  <a:cubicBezTo>
                    <a:pt x="118" y="129"/>
                    <a:pt x="118" y="130"/>
                    <a:pt x="117" y="131"/>
                  </a:cubicBezTo>
                  <a:cubicBezTo>
                    <a:pt x="120" y="130"/>
                    <a:pt x="123" y="134"/>
                    <a:pt x="127" y="131"/>
                  </a:cubicBezTo>
                  <a:cubicBezTo>
                    <a:pt x="128" y="131"/>
                    <a:pt x="126" y="132"/>
                    <a:pt x="127" y="133"/>
                  </a:cubicBezTo>
                  <a:cubicBezTo>
                    <a:pt x="127" y="134"/>
                    <a:pt x="126" y="132"/>
                    <a:pt x="126" y="134"/>
                  </a:cubicBezTo>
                  <a:cubicBezTo>
                    <a:pt x="128" y="133"/>
                    <a:pt x="131" y="131"/>
                    <a:pt x="135" y="133"/>
                  </a:cubicBezTo>
                  <a:cubicBezTo>
                    <a:pt x="135" y="132"/>
                    <a:pt x="133" y="132"/>
                    <a:pt x="134" y="130"/>
                  </a:cubicBezTo>
                  <a:cubicBezTo>
                    <a:pt x="136" y="132"/>
                    <a:pt x="137" y="133"/>
                    <a:pt x="138" y="133"/>
                  </a:cubicBezTo>
                  <a:cubicBezTo>
                    <a:pt x="139" y="130"/>
                    <a:pt x="137" y="132"/>
                    <a:pt x="136" y="131"/>
                  </a:cubicBezTo>
                  <a:cubicBezTo>
                    <a:pt x="137" y="130"/>
                    <a:pt x="138" y="131"/>
                    <a:pt x="139" y="131"/>
                  </a:cubicBezTo>
                  <a:cubicBezTo>
                    <a:pt x="139" y="132"/>
                    <a:pt x="139" y="133"/>
                    <a:pt x="138" y="134"/>
                  </a:cubicBezTo>
                  <a:cubicBezTo>
                    <a:pt x="141" y="133"/>
                    <a:pt x="143" y="131"/>
                    <a:pt x="146" y="132"/>
                  </a:cubicBezTo>
                  <a:cubicBezTo>
                    <a:pt x="147" y="133"/>
                    <a:pt x="146" y="133"/>
                    <a:pt x="146" y="134"/>
                  </a:cubicBezTo>
                  <a:cubicBezTo>
                    <a:pt x="147" y="134"/>
                    <a:pt x="147" y="134"/>
                    <a:pt x="148" y="135"/>
                  </a:cubicBezTo>
                  <a:cubicBezTo>
                    <a:pt x="149" y="134"/>
                    <a:pt x="148" y="134"/>
                    <a:pt x="149" y="133"/>
                  </a:cubicBezTo>
                  <a:cubicBezTo>
                    <a:pt x="150" y="134"/>
                    <a:pt x="150" y="134"/>
                    <a:pt x="151" y="135"/>
                  </a:cubicBezTo>
                  <a:cubicBezTo>
                    <a:pt x="152" y="134"/>
                    <a:pt x="153" y="135"/>
                    <a:pt x="155" y="135"/>
                  </a:cubicBezTo>
                  <a:cubicBezTo>
                    <a:pt x="155" y="136"/>
                    <a:pt x="154" y="136"/>
                    <a:pt x="154" y="135"/>
                  </a:cubicBezTo>
                  <a:cubicBezTo>
                    <a:pt x="155" y="138"/>
                    <a:pt x="157" y="135"/>
                    <a:pt x="158" y="133"/>
                  </a:cubicBezTo>
                  <a:cubicBezTo>
                    <a:pt x="159" y="134"/>
                    <a:pt x="158" y="135"/>
                    <a:pt x="157" y="136"/>
                  </a:cubicBezTo>
                  <a:cubicBezTo>
                    <a:pt x="159" y="136"/>
                    <a:pt x="161" y="133"/>
                    <a:pt x="163" y="134"/>
                  </a:cubicBezTo>
                  <a:cubicBezTo>
                    <a:pt x="164" y="135"/>
                    <a:pt x="162" y="136"/>
                    <a:pt x="162" y="135"/>
                  </a:cubicBezTo>
                  <a:cubicBezTo>
                    <a:pt x="162" y="136"/>
                    <a:pt x="163" y="137"/>
                    <a:pt x="165" y="137"/>
                  </a:cubicBezTo>
                  <a:cubicBezTo>
                    <a:pt x="164" y="137"/>
                    <a:pt x="163" y="138"/>
                    <a:pt x="164" y="138"/>
                  </a:cubicBezTo>
                  <a:cubicBezTo>
                    <a:pt x="163" y="139"/>
                    <a:pt x="163" y="138"/>
                    <a:pt x="162" y="139"/>
                  </a:cubicBezTo>
                  <a:cubicBezTo>
                    <a:pt x="163" y="140"/>
                    <a:pt x="164" y="139"/>
                    <a:pt x="165" y="140"/>
                  </a:cubicBezTo>
                  <a:cubicBezTo>
                    <a:pt x="165" y="139"/>
                    <a:pt x="165" y="137"/>
                    <a:pt x="166" y="138"/>
                  </a:cubicBezTo>
                  <a:cubicBezTo>
                    <a:pt x="167" y="138"/>
                    <a:pt x="166" y="138"/>
                    <a:pt x="166" y="137"/>
                  </a:cubicBezTo>
                  <a:cubicBezTo>
                    <a:pt x="167" y="137"/>
                    <a:pt x="168" y="136"/>
                    <a:pt x="169" y="134"/>
                  </a:cubicBezTo>
                  <a:cubicBezTo>
                    <a:pt x="170" y="135"/>
                    <a:pt x="168" y="136"/>
                    <a:pt x="169" y="137"/>
                  </a:cubicBezTo>
                  <a:cubicBezTo>
                    <a:pt x="170" y="136"/>
                    <a:pt x="172" y="136"/>
                    <a:pt x="172" y="135"/>
                  </a:cubicBezTo>
                  <a:cubicBezTo>
                    <a:pt x="174" y="135"/>
                    <a:pt x="177" y="136"/>
                    <a:pt x="178" y="135"/>
                  </a:cubicBezTo>
                  <a:cubicBezTo>
                    <a:pt x="178" y="134"/>
                    <a:pt x="178" y="134"/>
                    <a:pt x="179" y="133"/>
                  </a:cubicBezTo>
                  <a:cubicBezTo>
                    <a:pt x="180" y="135"/>
                    <a:pt x="178" y="136"/>
                    <a:pt x="181" y="136"/>
                  </a:cubicBezTo>
                  <a:cubicBezTo>
                    <a:pt x="180" y="138"/>
                    <a:pt x="179" y="137"/>
                    <a:pt x="179" y="137"/>
                  </a:cubicBezTo>
                  <a:cubicBezTo>
                    <a:pt x="179" y="139"/>
                    <a:pt x="181" y="137"/>
                    <a:pt x="182" y="137"/>
                  </a:cubicBezTo>
                  <a:cubicBezTo>
                    <a:pt x="182" y="137"/>
                    <a:pt x="182" y="136"/>
                    <a:pt x="182" y="136"/>
                  </a:cubicBezTo>
                  <a:cubicBezTo>
                    <a:pt x="183" y="136"/>
                    <a:pt x="184" y="136"/>
                    <a:pt x="185" y="138"/>
                  </a:cubicBezTo>
                  <a:cubicBezTo>
                    <a:pt x="186" y="137"/>
                    <a:pt x="185" y="136"/>
                    <a:pt x="186" y="135"/>
                  </a:cubicBezTo>
                  <a:cubicBezTo>
                    <a:pt x="187" y="135"/>
                    <a:pt x="188" y="138"/>
                    <a:pt x="189" y="136"/>
                  </a:cubicBezTo>
                  <a:cubicBezTo>
                    <a:pt x="190" y="136"/>
                    <a:pt x="189" y="137"/>
                    <a:pt x="190" y="138"/>
                  </a:cubicBezTo>
                  <a:cubicBezTo>
                    <a:pt x="190" y="139"/>
                    <a:pt x="189" y="138"/>
                    <a:pt x="188" y="138"/>
                  </a:cubicBezTo>
                  <a:cubicBezTo>
                    <a:pt x="192" y="141"/>
                    <a:pt x="199" y="138"/>
                    <a:pt x="204" y="139"/>
                  </a:cubicBezTo>
                  <a:cubicBezTo>
                    <a:pt x="204" y="140"/>
                    <a:pt x="204" y="141"/>
                    <a:pt x="203" y="142"/>
                  </a:cubicBezTo>
                  <a:cubicBezTo>
                    <a:pt x="204" y="142"/>
                    <a:pt x="205" y="141"/>
                    <a:pt x="206" y="142"/>
                  </a:cubicBezTo>
                  <a:cubicBezTo>
                    <a:pt x="207" y="141"/>
                    <a:pt x="206" y="140"/>
                    <a:pt x="206" y="140"/>
                  </a:cubicBezTo>
                  <a:cubicBezTo>
                    <a:pt x="209" y="140"/>
                    <a:pt x="213" y="143"/>
                    <a:pt x="216" y="138"/>
                  </a:cubicBezTo>
                  <a:cubicBezTo>
                    <a:pt x="217" y="140"/>
                    <a:pt x="215" y="139"/>
                    <a:pt x="215" y="141"/>
                  </a:cubicBezTo>
                  <a:cubicBezTo>
                    <a:pt x="217" y="141"/>
                    <a:pt x="217" y="140"/>
                    <a:pt x="218" y="141"/>
                  </a:cubicBezTo>
                  <a:cubicBezTo>
                    <a:pt x="219" y="140"/>
                    <a:pt x="218" y="140"/>
                    <a:pt x="219" y="139"/>
                  </a:cubicBezTo>
                  <a:cubicBezTo>
                    <a:pt x="220" y="138"/>
                    <a:pt x="224" y="142"/>
                    <a:pt x="225" y="139"/>
                  </a:cubicBezTo>
                  <a:cubicBezTo>
                    <a:pt x="225" y="140"/>
                    <a:pt x="225" y="141"/>
                    <a:pt x="226" y="142"/>
                  </a:cubicBezTo>
                  <a:cubicBezTo>
                    <a:pt x="227" y="141"/>
                    <a:pt x="228" y="140"/>
                    <a:pt x="229" y="141"/>
                  </a:cubicBezTo>
                  <a:cubicBezTo>
                    <a:pt x="230" y="138"/>
                    <a:pt x="233" y="142"/>
                    <a:pt x="235" y="139"/>
                  </a:cubicBezTo>
                  <a:cubicBezTo>
                    <a:pt x="235" y="140"/>
                    <a:pt x="236" y="141"/>
                    <a:pt x="236" y="142"/>
                  </a:cubicBezTo>
                  <a:cubicBezTo>
                    <a:pt x="237" y="141"/>
                    <a:pt x="239" y="139"/>
                    <a:pt x="240" y="142"/>
                  </a:cubicBezTo>
                  <a:cubicBezTo>
                    <a:pt x="241" y="141"/>
                    <a:pt x="241" y="140"/>
                    <a:pt x="242" y="140"/>
                  </a:cubicBezTo>
                  <a:cubicBezTo>
                    <a:pt x="242" y="141"/>
                    <a:pt x="242" y="141"/>
                    <a:pt x="242" y="142"/>
                  </a:cubicBezTo>
                  <a:cubicBezTo>
                    <a:pt x="243" y="141"/>
                    <a:pt x="244" y="140"/>
                    <a:pt x="244" y="142"/>
                  </a:cubicBezTo>
                  <a:cubicBezTo>
                    <a:pt x="244" y="141"/>
                    <a:pt x="246" y="141"/>
                    <a:pt x="247" y="141"/>
                  </a:cubicBezTo>
                  <a:cubicBezTo>
                    <a:pt x="247" y="140"/>
                    <a:pt x="248" y="140"/>
                    <a:pt x="249" y="140"/>
                  </a:cubicBezTo>
                  <a:cubicBezTo>
                    <a:pt x="249" y="140"/>
                    <a:pt x="248" y="141"/>
                    <a:pt x="248" y="141"/>
                  </a:cubicBezTo>
                  <a:cubicBezTo>
                    <a:pt x="250" y="142"/>
                    <a:pt x="251" y="141"/>
                    <a:pt x="252" y="141"/>
                  </a:cubicBezTo>
                  <a:cubicBezTo>
                    <a:pt x="251" y="143"/>
                    <a:pt x="251" y="141"/>
                    <a:pt x="251" y="143"/>
                  </a:cubicBezTo>
                  <a:cubicBezTo>
                    <a:pt x="251" y="143"/>
                    <a:pt x="252" y="144"/>
                    <a:pt x="253" y="143"/>
                  </a:cubicBezTo>
                  <a:cubicBezTo>
                    <a:pt x="253" y="144"/>
                    <a:pt x="253" y="144"/>
                    <a:pt x="252" y="145"/>
                  </a:cubicBezTo>
                  <a:cubicBezTo>
                    <a:pt x="251" y="145"/>
                    <a:pt x="250" y="143"/>
                    <a:pt x="249" y="145"/>
                  </a:cubicBezTo>
                  <a:cubicBezTo>
                    <a:pt x="250" y="144"/>
                    <a:pt x="250" y="147"/>
                    <a:pt x="251" y="146"/>
                  </a:cubicBezTo>
                  <a:cubicBezTo>
                    <a:pt x="252" y="148"/>
                    <a:pt x="251" y="148"/>
                    <a:pt x="250" y="148"/>
                  </a:cubicBezTo>
                  <a:cubicBezTo>
                    <a:pt x="249" y="148"/>
                    <a:pt x="250" y="147"/>
                    <a:pt x="250" y="146"/>
                  </a:cubicBezTo>
                  <a:cubicBezTo>
                    <a:pt x="249" y="145"/>
                    <a:pt x="248" y="147"/>
                    <a:pt x="248" y="148"/>
                  </a:cubicBezTo>
                  <a:cubicBezTo>
                    <a:pt x="247" y="148"/>
                    <a:pt x="246" y="148"/>
                    <a:pt x="245" y="147"/>
                  </a:cubicBezTo>
                  <a:cubicBezTo>
                    <a:pt x="247" y="148"/>
                    <a:pt x="247" y="145"/>
                    <a:pt x="248" y="145"/>
                  </a:cubicBezTo>
                  <a:cubicBezTo>
                    <a:pt x="249" y="144"/>
                    <a:pt x="246" y="145"/>
                    <a:pt x="248" y="143"/>
                  </a:cubicBezTo>
                  <a:cubicBezTo>
                    <a:pt x="249" y="142"/>
                    <a:pt x="248" y="146"/>
                    <a:pt x="249" y="144"/>
                  </a:cubicBezTo>
                  <a:cubicBezTo>
                    <a:pt x="250" y="143"/>
                    <a:pt x="249" y="144"/>
                    <a:pt x="248" y="142"/>
                  </a:cubicBezTo>
                  <a:cubicBezTo>
                    <a:pt x="249" y="142"/>
                    <a:pt x="249" y="142"/>
                    <a:pt x="249" y="142"/>
                  </a:cubicBezTo>
                  <a:cubicBezTo>
                    <a:pt x="248" y="141"/>
                    <a:pt x="245" y="143"/>
                    <a:pt x="242" y="142"/>
                  </a:cubicBezTo>
                  <a:cubicBezTo>
                    <a:pt x="243" y="144"/>
                    <a:pt x="241" y="143"/>
                    <a:pt x="241" y="144"/>
                  </a:cubicBezTo>
                  <a:cubicBezTo>
                    <a:pt x="243" y="144"/>
                    <a:pt x="244" y="144"/>
                    <a:pt x="245" y="143"/>
                  </a:cubicBezTo>
                  <a:cubicBezTo>
                    <a:pt x="246" y="147"/>
                    <a:pt x="242" y="146"/>
                    <a:pt x="240" y="147"/>
                  </a:cubicBezTo>
                  <a:cubicBezTo>
                    <a:pt x="238" y="146"/>
                    <a:pt x="240" y="144"/>
                    <a:pt x="239" y="142"/>
                  </a:cubicBezTo>
                  <a:cubicBezTo>
                    <a:pt x="239" y="145"/>
                    <a:pt x="237" y="142"/>
                    <a:pt x="236" y="144"/>
                  </a:cubicBezTo>
                  <a:cubicBezTo>
                    <a:pt x="237" y="144"/>
                    <a:pt x="239" y="144"/>
                    <a:pt x="238" y="146"/>
                  </a:cubicBezTo>
                  <a:cubicBezTo>
                    <a:pt x="237" y="144"/>
                    <a:pt x="237" y="147"/>
                    <a:pt x="235" y="146"/>
                  </a:cubicBezTo>
                  <a:cubicBezTo>
                    <a:pt x="234" y="145"/>
                    <a:pt x="235" y="144"/>
                    <a:pt x="234" y="143"/>
                  </a:cubicBezTo>
                  <a:cubicBezTo>
                    <a:pt x="233" y="145"/>
                    <a:pt x="233" y="145"/>
                    <a:pt x="233" y="145"/>
                  </a:cubicBezTo>
                  <a:cubicBezTo>
                    <a:pt x="233" y="145"/>
                    <a:pt x="233" y="146"/>
                    <a:pt x="233" y="146"/>
                  </a:cubicBezTo>
                  <a:cubicBezTo>
                    <a:pt x="231" y="148"/>
                    <a:pt x="228" y="147"/>
                    <a:pt x="225" y="148"/>
                  </a:cubicBezTo>
                  <a:cubicBezTo>
                    <a:pt x="226" y="150"/>
                    <a:pt x="227" y="148"/>
                    <a:pt x="228" y="149"/>
                  </a:cubicBezTo>
                  <a:cubicBezTo>
                    <a:pt x="226" y="150"/>
                    <a:pt x="224" y="151"/>
                    <a:pt x="223" y="149"/>
                  </a:cubicBezTo>
                  <a:cubicBezTo>
                    <a:pt x="224" y="149"/>
                    <a:pt x="224" y="148"/>
                    <a:pt x="225" y="147"/>
                  </a:cubicBezTo>
                  <a:cubicBezTo>
                    <a:pt x="225" y="146"/>
                    <a:pt x="224" y="147"/>
                    <a:pt x="224" y="145"/>
                  </a:cubicBezTo>
                  <a:cubicBezTo>
                    <a:pt x="223" y="146"/>
                    <a:pt x="221" y="149"/>
                    <a:pt x="220" y="146"/>
                  </a:cubicBezTo>
                  <a:cubicBezTo>
                    <a:pt x="219" y="147"/>
                    <a:pt x="219" y="146"/>
                    <a:pt x="218" y="146"/>
                  </a:cubicBezTo>
                  <a:cubicBezTo>
                    <a:pt x="218" y="146"/>
                    <a:pt x="217" y="147"/>
                    <a:pt x="218" y="148"/>
                  </a:cubicBezTo>
                  <a:cubicBezTo>
                    <a:pt x="216" y="146"/>
                    <a:pt x="212" y="149"/>
                    <a:pt x="211" y="146"/>
                  </a:cubicBezTo>
                  <a:cubicBezTo>
                    <a:pt x="210" y="147"/>
                    <a:pt x="209" y="147"/>
                    <a:pt x="207" y="147"/>
                  </a:cubicBezTo>
                  <a:cubicBezTo>
                    <a:pt x="207" y="147"/>
                    <a:pt x="207" y="146"/>
                    <a:pt x="208" y="146"/>
                  </a:cubicBezTo>
                  <a:cubicBezTo>
                    <a:pt x="206" y="145"/>
                    <a:pt x="207" y="147"/>
                    <a:pt x="206" y="147"/>
                  </a:cubicBezTo>
                  <a:cubicBezTo>
                    <a:pt x="205" y="146"/>
                    <a:pt x="206" y="145"/>
                    <a:pt x="206" y="144"/>
                  </a:cubicBezTo>
                  <a:cubicBezTo>
                    <a:pt x="205" y="144"/>
                    <a:pt x="203" y="144"/>
                    <a:pt x="203" y="142"/>
                  </a:cubicBezTo>
                  <a:cubicBezTo>
                    <a:pt x="202" y="143"/>
                    <a:pt x="204" y="145"/>
                    <a:pt x="202" y="146"/>
                  </a:cubicBezTo>
                  <a:cubicBezTo>
                    <a:pt x="204" y="147"/>
                    <a:pt x="203" y="143"/>
                    <a:pt x="205" y="145"/>
                  </a:cubicBezTo>
                  <a:cubicBezTo>
                    <a:pt x="205" y="146"/>
                    <a:pt x="205" y="147"/>
                    <a:pt x="204" y="148"/>
                  </a:cubicBezTo>
                  <a:cubicBezTo>
                    <a:pt x="202" y="148"/>
                    <a:pt x="200" y="145"/>
                    <a:pt x="198" y="146"/>
                  </a:cubicBezTo>
                  <a:cubicBezTo>
                    <a:pt x="197" y="144"/>
                    <a:pt x="198" y="145"/>
                    <a:pt x="199" y="144"/>
                  </a:cubicBezTo>
                  <a:cubicBezTo>
                    <a:pt x="198" y="143"/>
                    <a:pt x="197" y="144"/>
                    <a:pt x="196" y="144"/>
                  </a:cubicBezTo>
                  <a:cubicBezTo>
                    <a:pt x="197" y="145"/>
                    <a:pt x="197" y="145"/>
                    <a:pt x="197" y="146"/>
                  </a:cubicBezTo>
                  <a:cubicBezTo>
                    <a:pt x="196" y="146"/>
                    <a:pt x="196" y="145"/>
                    <a:pt x="196" y="147"/>
                  </a:cubicBezTo>
                  <a:cubicBezTo>
                    <a:pt x="194" y="145"/>
                    <a:pt x="193" y="149"/>
                    <a:pt x="191" y="145"/>
                  </a:cubicBezTo>
                  <a:cubicBezTo>
                    <a:pt x="191" y="147"/>
                    <a:pt x="189" y="147"/>
                    <a:pt x="188" y="145"/>
                  </a:cubicBezTo>
                  <a:cubicBezTo>
                    <a:pt x="188" y="148"/>
                    <a:pt x="185" y="148"/>
                    <a:pt x="183" y="147"/>
                  </a:cubicBezTo>
                  <a:cubicBezTo>
                    <a:pt x="183" y="148"/>
                    <a:pt x="183" y="148"/>
                    <a:pt x="183" y="148"/>
                  </a:cubicBezTo>
                  <a:cubicBezTo>
                    <a:pt x="181" y="147"/>
                    <a:pt x="180" y="148"/>
                    <a:pt x="180" y="146"/>
                  </a:cubicBezTo>
                  <a:cubicBezTo>
                    <a:pt x="178" y="148"/>
                    <a:pt x="178" y="148"/>
                    <a:pt x="178" y="148"/>
                  </a:cubicBezTo>
                  <a:cubicBezTo>
                    <a:pt x="176" y="147"/>
                    <a:pt x="178" y="146"/>
                    <a:pt x="177" y="145"/>
                  </a:cubicBezTo>
                  <a:cubicBezTo>
                    <a:pt x="176" y="146"/>
                    <a:pt x="175" y="146"/>
                    <a:pt x="173" y="145"/>
                  </a:cubicBezTo>
                  <a:cubicBezTo>
                    <a:pt x="173" y="147"/>
                    <a:pt x="172" y="148"/>
                    <a:pt x="172" y="149"/>
                  </a:cubicBezTo>
                  <a:cubicBezTo>
                    <a:pt x="171" y="147"/>
                    <a:pt x="173" y="146"/>
                    <a:pt x="172" y="145"/>
                  </a:cubicBezTo>
                  <a:cubicBezTo>
                    <a:pt x="172" y="148"/>
                    <a:pt x="168" y="148"/>
                    <a:pt x="166" y="146"/>
                  </a:cubicBezTo>
                  <a:cubicBezTo>
                    <a:pt x="165" y="147"/>
                    <a:pt x="165" y="149"/>
                    <a:pt x="164" y="148"/>
                  </a:cubicBezTo>
                  <a:cubicBezTo>
                    <a:pt x="164" y="147"/>
                    <a:pt x="165" y="146"/>
                    <a:pt x="163" y="146"/>
                  </a:cubicBezTo>
                  <a:cubicBezTo>
                    <a:pt x="163" y="145"/>
                    <a:pt x="164" y="144"/>
                    <a:pt x="165" y="143"/>
                  </a:cubicBezTo>
                  <a:cubicBezTo>
                    <a:pt x="164" y="143"/>
                    <a:pt x="164" y="143"/>
                    <a:pt x="164" y="143"/>
                  </a:cubicBezTo>
                  <a:cubicBezTo>
                    <a:pt x="163" y="143"/>
                    <a:pt x="163" y="143"/>
                    <a:pt x="163" y="143"/>
                  </a:cubicBezTo>
                  <a:cubicBezTo>
                    <a:pt x="163" y="143"/>
                    <a:pt x="163" y="144"/>
                    <a:pt x="162" y="145"/>
                  </a:cubicBezTo>
                  <a:cubicBezTo>
                    <a:pt x="161" y="146"/>
                    <a:pt x="161" y="143"/>
                    <a:pt x="160" y="142"/>
                  </a:cubicBezTo>
                  <a:cubicBezTo>
                    <a:pt x="159" y="144"/>
                    <a:pt x="158" y="142"/>
                    <a:pt x="157" y="143"/>
                  </a:cubicBezTo>
                  <a:cubicBezTo>
                    <a:pt x="158" y="145"/>
                    <a:pt x="159" y="144"/>
                    <a:pt x="160" y="143"/>
                  </a:cubicBezTo>
                  <a:cubicBezTo>
                    <a:pt x="160" y="144"/>
                    <a:pt x="160" y="145"/>
                    <a:pt x="161" y="146"/>
                  </a:cubicBezTo>
                  <a:cubicBezTo>
                    <a:pt x="160" y="145"/>
                    <a:pt x="160" y="147"/>
                    <a:pt x="159" y="145"/>
                  </a:cubicBezTo>
                  <a:cubicBezTo>
                    <a:pt x="157" y="146"/>
                    <a:pt x="159" y="147"/>
                    <a:pt x="158" y="147"/>
                  </a:cubicBezTo>
                  <a:cubicBezTo>
                    <a:pt x="157" y="146"/>
                    <a:pt x="154" y="146"/>
                    <a:pt x="152" y="146"/>
                  </a:cubicBezTo>
                  <a:cubicBezTo>
                    <a:pt x="152" y="146"/>
                    <a:pt x="154" y="147"/>
                    <a:pt x="155" y="146"/>
                  </a:cubicBezTo>
                  <a:cubicBezTo>
                    <a:pt x="155" y="149"/>
                    <a:pt x="152" y="149"/>
                    <a:pt x="151" y="148"/>
                  </a:cubicBezTo>
                  <a:cubicBezTo>
                    <a:pt x="150" y="146"/>
                    <a:pt x="153" y="148"/>
                    <a:pt x="152" y="147"/>
                  </a:cubicBezTo>
                  <a:cubicBezTo>
                    <a:pt x="151" y="145"/>
                    <a:pt x="151" y="148"/>
                    <a:pt x="150" y="147"/>
                  </a:cubicBezTo>
                  <a:cubicBezTo>
                    <a:pt x="151" y="144"/>
                    <a:pt x="145" y="147"/>
                    <a:pt x="144" y="144"/>
                  </a:cubicBezTo>
                  <a:cubicBezTo>
                    <a:pt x="143" y="145"/>
                    <a:pt x="141" y="146"/>
                    <a:pt x="139" y="147"/>
                  </a:cubicBezTo>
                  <a:cubicBezTo>
                    <a:pt x="139" y="144"/>
                    <a:pt x="135" y="147"/>
                    <a:pt x="134" y="148"/>
                  </a:cubicBezTo>
                  <a:cubicBezTo>
                    <a:pt x="134" y="148"/>
                    <a:pt x="133" y="147"/>
                    <a:pt x="134" y="147"/>
                  </a:cubicBezTo>
                  <a:cubicBezTo>
                    <a:pt x="133" y="148"/>
                    <a:pt x="132" y="146"/>
                    <a:pt x="131" y="148"/>
                  </a:cubicBezTo>
                  <a:cubicBezTo>
                    <a:pt x="130" y="145"/>
                    <a:pt x="129" y="148"/>
                    <a:pt x="127" y="148"/>
                  </a:cubicBezTo>
                  <a:cubicBezTo>
                    <a:pt x="127" y="147"/>
                    <a:pt x="127" y="147"/>
                    <a:pt x="126" y="146"/>
                  </a:cubicBezTo>
                  <a:cubicBezTo>
                    <a:pt x="123" y="147"/>
                    <a:pt x="121" y="146"/>
                    <a:pt x="117" y="147"/>
                  </a:cubicBezTo>
                  <a:cubicBezTo>
                    <a:pt x="117" y="146"/>
                    <a:pt x="118" y="145"/>
                    <a:pt x="117" y="145"/>
                  </a:cubicBezTo>
                  <a:cubicBezTo>
                    <a:pt x="116" y="148"/>
                    <a:pt x="115" y="146"/>
                    <a:pt x="114" y="144"/>
                  </a:cubicBezTo>
                  <a:cubicBezTo>
                    <a:pt x="114" y="146"/>
                    <a:pt x="113" y="147"/>
                    <a:pt x="111" y="147"/>
                  </a:cubicBezTo>
                  <a:cubicBezTo>
                    <a:pt x="111" y="145"/>
                    <a:pt x="113" y="147"/>
                    <a:pt x="113" y="145"/>
                  </a:cubicBezTo>
                  <a:cubicBezTo>
                    <a:pt x="112" y="144"/>
                    <a:pt x="112" y="145"/>
                    <a:pt x="111" y="144"/>
                  </a:cubicBezTo>
                  <a:cubicBezTo>
                    <a:pt x="111" y="145"/>
                    <a:pt x="111" y="146"/>
                    <a:pt x="110" y="145"/>
                  </a:cubicBezTo>
                  <a:cubicBezTo>
                    <a:pt x="110" y="145"/>
                    <a:pt x="111" y="144"/>
                    <a:pt x="111" y="144"/>
                  </a:cubicBezTo>
                  <a:cubicBezTo>
                    <a:pt x="109" y="143"/>
                    <a:pt x="108" y="144"/>
                    <a:pt x="108" y="145"/>
                  </a:cubicBezTo>
                  <a:cubicBezTo>
                    <a:pt x="107" y="145"/>
                    <a:pt x="108" y="143"/>
                    <a:pt x="107" y="143"/>
                  </a:cubicBezTo>
                  <a:cubicBezTo>
                    <a:pt x="107" y="145"/>
                    <a:pt x="106" y="145"/>
                    <a:pt x="105" y="146"/>
                  </a:cubicBezTo>
                  <a:cubicBezTo>
                    <a:pt x="104" y="144"/>
                    <a:pt x="104" y="146"/>
                    <a:pt x="103" y="144"/>
                  </a:cubicBezTo>
                  <a:cubicBezTo>
                    <a:pt x="103" y="145"/>
                    <a:pt x="101" y="145"/>
                    <a:pt x="101" y="144"/>
                  </a:cubicBezTo>
                  <a:cubicBezTo>
                    <a:pt x="101" y="144"/>
                    <a:pt x="101" y="144"/>
                    <a:pt x="101" y="143"/>
                  </a:cubicBezTo>
                  <a:cubicBezTo>
                    <a:pt x="100" y="145"/>
                    <a:pt x="96" y="142"/>
                    <a:pt x="97" y="145"/>
                  </a:cubicBezTo>
                  <a:cubicBezTo>
                    <a:pt x="96" y="144"/>
                    <a:pt x="95" y="147"/>
                    <a:pt x="94" y="146"/>
                  </a:cubicBezTo>
                  <a:cubicBezTo>
                    <a:pt x="93" y="145"/>
                    <a:pt x="95" y="145"/>
                    <a:pt x="95" y="144"/>
                  </a:cubicBezTo>
                  <a:cubicBezTo>
                    <a:pt x="94" y="143"/>
                    <a:pt x="93" y="144"/>
                    <a:pt x="92" y="143"/>
                  </a:cubicBezTo>
                  <a:cubicBezTo>
                    <a:pt x="92" y="147"/>
                    <a:pt x="88" y="145"/>
                    <a:pt x="87" y="145"/>
                  </a:cubicBezTo>
                  <a:cubicBezTo>
                    <a:pt x="87" y="144"/>
                    <a:pt x="89" y="144"/>
                    <a:pt x="89" y="143"/>
                  </a:cubicBezTo>
                  <a:cubicBezTo>
                    <a:pt x="90" y="144"/>
                    <a:pt x="89" y="144"/>
                    <a:pt x="89" y="145"/>
                  </a:cubicBezTo>
                  <a:cubicBezTo>
                    <a:pt x="90" y="146"/>
                    <a:pt x="90" y="144"/>
                    <a:pt x="91" y="144"/>
                  </a:cubicBezTo>
                  <a:cubicBezTo>
                    <a:pt x="89" y="143"/>
                    <a:pt x="89" y="143"/>
                    <a:pt x="88" y="140"/>
                  </a:cubicBezTo>
                  <a:cubicBezTo>
                    <a:pt x="86" y="141"/>
                    <a:pt x="88" y="142"/>
                    <a:pt x="87" y="143"/>
                  </a:cubicBezTo>
                  <a:cubicBezTo>
                    <a:pt x="86" y="140"/>
                    <a:pt x="79" y="142"/>
                    <a:pt x="77" y="141"/>
                  </a:cubicBezTo>
                  <a:cubicBezTo>
                    <a:pt x="76" y="141"/>
                    <a:pt x="74" y="142"/>
                    <a:pt x="75" y="143"/>
                  </a:cubicBezTo>
                  <a:cubicBezTo>
                    <a:pt x="74" y="145"/>
                    <a:pt x="73" y="142"/>
                    <a:pt x="72" y="144"/>
                  </a:cubicBezTo>
                  <a:cubicBezTo>
                    <a:pt x="72" y="143"/>
                    <a:pt x="73" y="143"/>
                    <a:pt x="73" y="142"/>
                  </a:cubicBezTo>
                  <a:cubicBezTo>
                    <a:pt x="73" y="141"/>
                    <a:pt x="73" y="142"/>
                    <a:pt x="74" y="143"/>
                  </a:cubicBezTo>
                  <a:cubicBezTo>
                    <a:pt x="75" y="142"/>
                    <a:pt x="73" y="141"/>
                    <a:pt x="75" y="140"/>
                  </a:cubicBezTo>
                  <a:cubicBezTo>
                    <a:pt x="74" y="140"/>
                    <a:pt x="74" y="141"/>
                    <a:pt x="72" y="142"/>
                  </a:cubicBezTo>
                  <a:cubicBezTo>
                    <a:pt x="72" y="141"/>
                    <a:pt x="72" y="141"/>
                    <a:pt x="71" y="140"/>
                  </a:cubicBezTo>
                  <a:cubicBezTo>
                    <a:pt x="70" y="142"/>
                    <a:pt x="72" y="141"/>
                    <a:pt x="71" y="143"/>
                  </a:cubicBezTo>
                  <a:cubicBezTo>
                    <a:pt x="71" y="143"/>
                    <a:pt x="70" y="142"/>
                    <a:pt x="69" y="144"/>
                  </a:cubicBezTo>
                  <a:cubicBezTo>
                    <a:pt x="73" y="146"/>
                    <a:pt x="77" y="146"/>
                    <a:pt x="81" y="147"/>
                  </a:cubicBezTo>
                  <a:cubicBezTo>
                    <a:pt x="82" y="148"/>
                    <a:pt x="80" y="148"/>
                    <a:pt x="82" y="149"/>
                  </a:cubicBezTo>
                  <a:cubicBezTo>
                    <a:pt x="83" y="149"/>
                    <a:pt x="82" y="148"/>
                    <a:pt x="83" y="147"/>
                  </a:cubicBezTo>
                  <a:cubicBezTo>
                    <a:pt x="84" y="149"/>
                    <a:pt x="82" y="150"/>
                    <a:pt x="81" y="151"/>
                  </a:cubicBezTo>
                  <a:cubicBezTo>
                    <a:pt x="79" y="151"/>
                    <a:pt x="76" y="148"/>
                    <a:pt x="73" y="150"/>
                  </a:cubicBezTo>
                  <a:cubicBezTo>
                    <a:pt x="72" y="150"/>
                    <a:pt x="72" y="148"/>
                    <a:pt x="71" y="148"/>
                  </a:cubicBezTo>
                  <a:cubicBezTo>
                    <a:pt x="72" y="150"/>
                    <a:pt x="71" y="150"/>
                    <a:pt x="70" y="149"/>
                  </a:cubicBezTo>
                  <a:cubicBezTo>
                    <a:pt x="69" y="149"/>
                    <a:pt x="70" y="150"/>
                    <a:pt x="69" y="151"/>
                  </a:cubicBezTo>
                  <a:cubicBezTo>
                    <a:pt x="67" y="148"/>
                    <a:pt x="66" y="150"/>
                    <a:pt x="65" y="150"/>
                  </a:cubicBezTo>
                  <a:cubicBezTo>
                    <a:pt x="64" y="149"/>
                    <a:pt x="65" y="148"/>
                    <a:pt x="64" y="147"/>
                  </a:cubicBezTo>
                  <a:cubicBezTo>
                    <a:pt x="64" y="149"/>
                    <a:pt x="63" y="150"/>
                    <a:pt x="62" y="149"/>
                  </a:cubicBezTo>
                  <a:cubicBezTo>
                    <a:pt x="61" y="148"/>
                    <a:pt x="63" y="148"/>
                    <a:pt x="62" y="147"/>
                  </a:cubicBezTo>
                  <a:cubicBezTo>
                    <a:pt x="61" y="147"/>
                    <a:pt x="61" y="147"/>
                    <a:pt x="61" y="147"/>
                  </a:cubicBezTo>
                  <a:cubicBezTo>
                    <a:pt x="61" y="147"/>
                    <a:pt x="60" y="148"/>
                    <a:pt x="60" y="148"/>
                  </a:cubicBezTo>
                  <a:cubicBezTo>
                    <a:pt x="57" y="147"/>
                    <a:pt x="56" y="147"/>
                    <a:pt x="55" y="145"/>
                  </a:cubicBezTo>
                  <a:cubicBezTo>
                    <a:pt x="54" y="147"/>
                    <a:pt x="53" y="144"/>
                    <a:pt x="51" y="145"/>
                  </a:cubicBezTo>
                  <a:cubicBezTo>
                    <a:pt x="51" y="144"/>
                    <a:pt x="52" y="145"/>
                    <a:pt x="53" y="144"/>
                  </a:cubicBezTo>
                  <a:cubicBezTo>
                    <a:pt x="52" y="144"/>
                    <a:pt x="51" y="144"/>
                    <a:pt x="50" y="143"/>
                  </a:cubicBezTo>
                  <a:cubicBezTo>
                    <a:pt x="49" y="143"/>
                    <a:pt x="49" y="145"/>
                    <a:pt x="48" y="144"/>
                  </a:cubicBezTo>
                  <a:cubicBezTo>
                    <a:pt x="48" y="146"/>
                    <a:pt x="48" y="146"/>
                    <a:pt x="46" y="147"/>
                  </a:cubicBezTo>
                  <a:cubicBezTo>
                    <a:pt x="49" y="147"/>
                    <a:pt x="49" y="149"/>
                    <a:pt x="51" y="148"/>
                  </a:cubicBezTo>
                  <a:cubicBezTo>
                    <a:pt x="52" y="150"/>
                    <a:pt x="50" y="149"/>
                    <a:pt x="51" y="150"/>
                  </a:cubicBezTo>
                  <a:cubicBezTo>
                    <a:pt x="52" y="150"/>
                    <a:pt x="52" y="148"/>
                    <a:pt x="52" y="147"/>
                  </a:cubicBezTo>
                  <a:cubicBezTo>
                    <a:pt x="53" y="147"/>
                    <a:pt x="54" y="148"/>
                    <a:pt x="54" y="147"/>
                  </a:cubicBezTo>
                  <a:cubicBezTo>
                    <a:pt x="54" y="149"/>
                    <a:pt x="56" y="148"/>
                    <a:pt x="57" y="148"/>
                  </a:cubicBezTo>
                  <a:cubicBezTo>
                    <a:pt x="57" y="149"/>
                    <a:pt x="56" y="149"/>
                    <a:pt x="55" y="151"/>
                  </a:cubicBezTo>
                  <a:cubicBezTo>
                    <a:pt x="56" y="151"/>
                    <a:pt x="56" y="150"/>
                    <a:pt x="57" y="149"/>
                  </a:cubicBezTo>
                  <a:cubicBezTo>
                    <a:pt x="57" y="150"/>
                    <a:pt x="58" y="152"/>
                    <a:pt x="60" y="152"/>
                  </a:cubicBezTo>
                  <a:cubicBezTo>
                    <a:pt x="60" y="151"/>
                    <a:pt x="61" y="150"/>
                    <a:pt x="62" y="149"/>
                  </a:cubicBezTo>
                  <a:cubicBezTo>
                    <a:pt x="62" y="151"/>
                    <a:pt x="61" y="152"/>
                    <a:pt x="62" y="153"/>
                  </a:cubicBezTo>
                  <a:cubicBezTo>
                    <a:pt x="63" y="152"/>
                    <a:pt x="64" y="153"/>
                    <a:pt x="64" y="153"/>
                  </a:cubicBezTo>
                  <a:cubicBezTo>
                    <a:pt x="64" y="154"/>
                    <a:pt x="65" y="155"/>
                    <a:pt x="64" y="156"/>
                  </a:cubicBezTo>
                  <a:cubicBezTo>
                    <a:pt x="68" y="156"/>
                    <a:pt x="70" y="156"/>
                    <a:pt x="73" y="157"/>
                  </a:cubicBezTo>
                  <a:cubicBezTo>
                    <a:pt x="75" y="155"/>
                    <a:pt x="77" y="159"/>
                    <a:pt x="78" y="157"/>
                  </a:cubicBezTo>
                  <a:cubicBezTo>
                    <a:pt x="81" y="161"/>
                    <a:pt x="86" y="156"/>
                    <a:pt x="87" y="161"/>
                  </a:cubicBezTo>
                  <a:cubicBezTo>
                    <a:pt x="88" y="159"/>
                    <a:pt x="89" y="160"/>
                    <a:pt x="89" y="159"/>
                  </a:cubicBezTo>
                  <a:cubicBezTo>
                    <a:pt x="90" y="161"/>
                    <a:pt x="91" y="161"/>
                    <a:pt x="91" y="162"/>
                  </a:cubicBezTo>
                  <a:cubicBezTo>
                    <a:pt x="90" y="162"/>
                    <a:pt x="89" y="161"/>
                    <a:pt x="89" y="163"/>
                  </a:cubicBezTo>
                  <a:cubicBezTo>
                    <a:pt x="89" y="161"/>
                    <a:pt x="88" y="162"/>
                    <a:pt x="87" y="162"/>
                  </a:cubicBezTo>
                  <a:cubicBezTo>
                    <a:pt x="86" y="163"/>
                    <a:pt x="87" y="163"/>
                    <a:pt x="88" y="163"/>
                  </a:cubicBezTo>
                  <a:cubicBezTo>
                    <a:pt x="87" y="164"/>
                    <a:pt x="85" y="163"/>
                    <a:pt x="84" y="163"/>
                  </a:cubicBezTo>
                  <a:cubicBezTo>
                    <a:pt x="84" y="163"/>
                    <a:pt x="86" y="162"/>
                    <a:pt x="86" y="163"/>
                  </a:cubicBezTo>
                  <a:cubicBezTo>
                    <a:pt x="86" y="161"/>
                    <a:pt x="83" y="163"/>
                    <a:pt x="81" y="162"/>
                  </a:cubicBezTo>
                  <a:cubicBezTo>
                    <a:pt x="82" y="163"/>
                    <a:pt x="82" y="162"/>
                    <a:pt x="83" y="163"/>
                  </a:cubicBezTo>
                  <a:cubicBezTo>
                    <a:pt x="80" y="162"/>
                    <a:pt x="79" y="164"/>
                    <a:pt x="77" y="164"/>
                  </a:cubicBezTo>
                  <a:cubicBezTo>
                    <a:pt x="76" y="163"/>
                    <a:pt x="79" y="163"/>
                    <a:pt x="77" y="162"/>
                  </a:cubicBezTo>
                  <a:cubicBezTo>
                    <a:pt x="76" y="163"/>
                    <a:pt x="76" y="163"/>
                    <a:pt x="76" y="163"/>
                  </a:cubicBezTo>
                  <a:cubicBezTo>
                    <a:pt x="74" y="162"/>
                    <a:pt x="71" y="162"/>
                    <a:pt x="69" y="163"/>
                  </a:cubicBezTo>
                  <a:cubicBezTo>
                    <a:pt x="71" y="162"/>
                    <a:pt x="68" y="162"/>
                    <a:pt x="67" y="162"/>
                  </a:cubicBezTo>
                  <a:cubicBezTo>
                    <a:pt x="66" y="162"/>
                    <a:pt x="66" y="163"/>
                    <a:pt x="67" y="163"/>
                  </a:cubicBezTo>
                  <a:cubicBezTo>
                    <a:pt x="65" y="166"/>
                    <a:pt x="65" y="162"/>
                    <a:pt x="63" y="163"/>
                  </a:cubicBezTo>
                  <a:cubicBezTo>
                    <a:pt x="62" y="162"/>
                    <a:pt x="63" y="161"/>
                    <a:pt x="63" y="160"/>
                  </a:cubicBezTo>
                  <a:cubicBezTo>
                    <a:pt x="62" y="160"/>
                    <a:pt x="61" y="162"/>
                    <a:pt x="61" y="162"/>
                  </a:cubicBezTo>
                  <a:cubicBezTo>
                    <a:pt x="59" y="163"/>
                    <a:pt x="58" y="160"/>
                    <a:pt x="57" y="162"/>
                  </a:cubicBezTo>
                  <a:cubicBezTo>
                    <a:pt x="56" y="162"/>
                    <a:pt x="55" y="161"/>
                    <a:pt x="55" y="160"/>
                  </a:cubicBezTo>
                  <a:cubicBezTo>
                    <a:pt x="54" y="162"/>
                    <a:pt x="51" y="162"/>
                    <a:pt x="48" y="160"/>
                  </a:cubicBezTo>
                  <a:cubicBezTo>
                    <a:pt x="50" y="159"/>
                    <a:pt x="50" y="160"/>
                    <a:pt x="51" y="158"/>
                  </a:cubicBezTo>
                  <a:cubicBezTo>
                    <a:pt x="50" y="157"/>
                    <a:pt x="50" y="156"/>
                    <a:pt x="49" y="155"/>
                  </a:cubicBezTo>
                  <a:cubicBezTo>
                    <a:pt x="48" y="156"/>
                    <a:pt x="49" y="158"/>
                    <a:pt x="48" y="157"/>
                  </a:cubicBezTo>
                  <a:cubicBezTo>
                    <a:pt x="47" y="159"/>
                    <a:pt x="49" y="157"/>
                    <a:pt x="50" y="157"/>
                  </a:cubicBezTo>
                  <a:cubicBezTo>
                    <a:pt x="50" y="160"/>
                    <a:pt x="46" y="161"/>
                    <a:pt x="45" y="158"/>
                  </a:cubicBezTo>
                  <a:cubicBezTo>
                    <a:pt x="43" y="158"/>
                    <a:pt x="41" y="162"/>
                    <a:pt x="39" y="159"/>
                  </a:cubicBezTo>
                  <a:cubicBezTo>
                    <a:pt x="38" y="160"/>
                    <a:pt x="38" y="160"/>
                    <a:pt x="38" y="160"/>
                  </a:cubicBezTo>
                  <a:cubicBezTo>
                    <a:pt x="37" y="160"/>
                    <a:pt x="38" y="159"/>
                    <a:pt x="38" y="158"/>
                  </a:cubicBezTo>
                  <a:cubicBezTo>
                    <a:pt x="37" y="158"/>
                    <a:pt x="36" y="160"/>
                    <a:pt x="35" y="159"/>
                  </a:cubicBezTo>
                  <a:cubicBezTo>
                    <a:pt x="34" y="157"/>
                    <a:pt x="36" y="158"/>
                    <a:pt x="37" y="157"/>
                  </a:cubicBezTo>
                  <a:cubicBezTo>
                    <a:pt x="33" y="158"/>
                    <a:pt x="30" y="158"/>
                    <a:pt x="28" y="155"/>
                  </a:cubicBezTo>
                  <a:cubicBezTo>
                    <a:pt x="28" y="155"/>
                    <a:pt x="27" y="155"/>
                    <a:pt x="25" y="156"/>
                  </a:cubicBezTo>
                  <a:cubicBezTo>
                    <a:pt x="26" y="157"/>
                    <a:pt x="26" y="157"/>
                    <a:pt x="26" y="158"/>
                  </a:cubicBezTo>
                  <a:cubicBezTo>
                    <a:pt x="25" y="156"/>
                    <a:pt x="21" y="158"/>
                    <a:pt x="20" y="155"/>
                  </a:cubicBezTo>
                  <a:cubicBezTo>
                    <a:pt x="20" y="155"/>
                    <a:pt x="21" y="154"/>
                    <a:pt x="22" y="155"/>
                  </a:cubicBezTo>
                  <a:cubicBezTo>
                    <a:pt x="21" y="154"/>
                    <a:pt x="18" y="153"/>
                    <a:pt x="17" y="152"/>
                  </a:cubicBezTo>
                  <a:cubicBezTo>
                    <a:pt x="15" y="154"/>
                    <a:pt x="18" y="153"/>
                    <a:pt x="18" y="154"/>
                  </a:cubicBezTo>
                  <a:cubicBezTo>
                    <a:pt x="17" y="155"/>
                    <a:pt x="16" y="154"/>
                    <a:pt x="15" y="155"/>
                  </a:cubicBezTo>
                  <a:cubicBezTo>
                    <a:pt x="15" y="156"/>
                    <a:pt x="15" y="156"/>
                    <a:pt x="14" y="157"/>
                  </a:cubicBezTo>
                  <a:cubicBezTo>
                    <a:pt x="15" y="158"/>
                    <a:pt x="15" y="157"/>
                    <a:pt x="15" y="158"/>
                  </a:cubicBezTo>
                  <a:cubicBezTo>
                    <a:pt x="15" y="158"/>
                    <a:pt x="15" y="158"/>
                    <a:pt x="14" y="159"/>
                  </a:cubicBezTo>
                  <a:cubicBezTo>
                    <a:pt x="13" y="156"/>
                    <a:pt x="13" y="157"/>
                    <a:pt x="11" y="155"/>
                  </a:cubicBezTo>
                  <a:cubicBezTo>
                    <a:pt x="12" y="154"/>
                    <a:pt x="13" y="156"/>
                    <a:pt x="14" y="155"/>
                  </a:cubicBezTo>
                  <a:cubicBezTo>
                    <a:pt x="13" y="154"/>
                    <a:pt x="13" y="154"/>
                    <a:pt x="12" y="153"/>
                  </a:cubicBezTo>
                  <a:cubicBezTo>
                    <a:pt x="13" y="154"/>
                    <a:pt x="10" y="155"/>
                    <a:pt x="9" y="155"/>
                  </a:cubicBezTo>
                  <a:cubicBezTo>
                    <a:pt x="9" y="154"/>
                    <a:pt x="9" y="154"/>
                    <a:pt x="10" y="154"/>
                  </a:cubicBezTo>
                  <a:cubicBezTo>
                    <a:pt x="9" y="152"/>
                    <a:pt x="8" y="153"/>
                    <a:pt x="8" y="152"/>
                  </a:cubicBezTo>
                  <a:cubicBezTo>
                    <a:pt x="7" y="152"/>
                    <a:pt x="8" y="153"/>
                    <a:pt x="8" y="154"/>
                  </a:cubicBezTo>
                  <a:cubicBezTo>
                    <a:pt x="6" y="155"/>
                    <a:pt x="4" y="153"/>
                    <a:pt x="2" y="153"/>
                  </a:cubicBezTo>
                  <a:cubicBezTo>
                    <a:pt x="2" y="155"/>
                    <a:pt x="3" y="153"/>
                    <a:pt x="4" y="154"/>
                  </a:cubicBezTo>
                  <a:cubicBezTo>
                    <a:pt x="4" y="155"/>
                    <a:pt x="4" y="155"/>
                    <a:pt x="4" y="155"/>
                  </a:cubicBezTo>
                  <a:cubicBezTo>
                    <a:pt x="3" y="154"/>
                    <a:pt x="2" y="156"/>
                    <a:pt x="0" y="156"/>
                  </a:cubicBezTo>
                  <a:cubicBezTo>
                    <a:pt x="0" y="158"/>
                    <a:pt x="2" y="157"/>
                    <a:pt x="2" y="156"/>
                  </a:cubicBezTo>
                  <a:cubicBezTo>
                    <a:pt x="4" y="157"/>
                    <a:pt x="1" y="158"/>
                    <a:pt x="3" y="158"/>
                  </a:cubicBezTo>
                  <a:cubicBezTo>
                    <a:pt x="2" y="159"/>
                    <a:pt x="0" y="159"/>
                    <a:pt x="1" y="161"/>
                  </a:cubicBezTo>
                  <a:moveTo>
                    <a:pt x="108" y="192"/>
                  </a:moveTo>
                  <a:cubicBezTo>
                    <a:pt x="109" y="191"/>
                    <a:pt x="110" y="192"/>
                    <a:pt x="111" y="193"/>
                  </a:cubicBezTo>
                  <a:cubicBezTo>
                    <a:pt x="110" y="194"/>
                    <a:pt x="109" y="193"/>
                    <a:pt x="108" y="192"/>
                  </a:cubicBezTo>
                  <a:moveTo>
                    <a:pt x="196" y="207"/>
                  </a:moveTo>
                  <a:cubicBezTo>
                    <a:pt x="195" y="209"/>
                    <a:pt x="193" y="207"/>
                    <a:pt x="195" y="210"/>
                  </a:cubicBezTo>
                  <a:cubicBezTo>
                    <a:pt x="193" y="211"/>
                    <a:pt x="192" y="210"/>
                    <a:pt x="190" y="209"/>
                  </a:cubicBezTo>
                  <a:cubicBezTo>
                    <a:pt x="191" y="208"/>
                    <a:pt x="191" y="209"/>
                    <a:pt x="192" y="207"/>
                  </a:cubicBezTo>
                  <a:cubicBezTo>
                    <a:pt x="192" y="207"/>
                    <a:pt x="193" y="208"/>
                    <a:pt x="193" y="208"/>
                  </a:cubicBezTo>
                  <a:cubicBezTo>
                    <a:pt x="193" y="207"/>
                    <a:pt x="193" y="207"/>
                    <a:pt x="193" y="206"/>
                  </a:cubicBezTo>
                  <a:cubicBezTo>
                    <a:pt x="194" y="207"/>
                    <a:pt x="195" y="205"/>
                    <a:pt x="196" y="207"/>
                  </a:cubicBezTo>
                  <a:moveTo>
                    <a:pt x="817" y="53"/>
                  </a:moveTo>
                  <a:cubicBezTo>
                    <a:pt x="818" y="52"/>
                    <a:pt x="818" y="51"/>
                    <a:pt x="819" y="52"/>
                  </a:cubicBezTo>
                  <a:cubicBezTo>
                    <a:pt x="819" y="53"/>
                    <a:pt x="818" y="54"/>
                    <a:pt x="817" y="53"/>
                  </a:cubicBezTo>
                  <a:moveTo>
                    <a:pt x="812" y="17"/>
                  </a:moveTo>
                  <a:cubicBezTo>
                    <a:pt x="813" y="16"/>
                    <a:pt x="814" y="16"/>
                    <a:pt x="815" y="13"/>
                  </a:cubicBezTo>
                  <a:cubicBezTo>
                    <a:pt x="815" y="15"/>
                    <a:pt x="816" y="14"/>
                    <a:pt x="817" y="13"/>
                  </a:cubicBezTo>
                  <a:cubicBezTo>
                    <a:pt x="818" y="14"/>
                    <a:pt x="818" y="14"/>
                    <a:pt x="818" y="16"/>
                  </a:cubicBezTo>
                  <a:cubicBezTo>
                    <a:pt x="820" y="15"/>
                    <a:pt x="819" y="13"/>
                    <a:pt x="818" y="12"/>
                  </a:cubicBezTo>
                  <a:cubicBezTo>
                    <a:pt x="820" y="13"/>
                    <a:pt x="820" y="16"/>
                    <a:pt x="819" y="18"/>
                  </a:cubicBezTo>
                  <a:cubicBezTo>
                    <a:pt x="817" y="16"/>
                    <a:pt x="816" y="20"/>
                    <a:pt x="814" y="19"/>
                  </a:cubicBezTo>
                  <a:cubicBezTo>
                    <a:pt x="813" y="18"/>
                    <a:pt x="815" y="18"/>
                    <a:pt x="814" y="17"/>
                  </a:cubicBezTo>
                  <a:cubicBezTo>
                    <a:pt x="813" y="18"/>
                    <a:pt x="812" y="18"/>
                    <a:pt x="812" y="17"/>
                  </a:cubicBezTo>
                  <a:moveTo>
                    <a:pt x="644" y="44"/>
                  </a:moveTo>
                  <a:cubicBezTo>
                    <a:pt x="643" y="46"/>
                    <a:pt x="642" y="44"/>
                    <a:pt x="641" y="45"/>
                  </a:cubicBezTo>
                  <a:cubicBezTo>
                    <a:pt x="642" y="44"/>
                    <a:pt x="643" y="44"/>
                    <a:pt x="644" y="44"/>
                  </a:cubicBezTo>
                  <a:moveTo>
                    <a:pt x="556" y="56"/>
                  </a:moveTo>
                  <a:cubicBezTo>
                    <a:pt x="555" y="55"/>
                    <a:pt x="553" y="55"/>
                    <a:pt x="554" y="54"/>
                  </a:cubicBezTo>
                  <a:cubicBezTo>
                    <a:pt x="555" y="55"/>
                    <a:pt x="557" y="54"/>
                    <a:pt x="556" y="56"/>
                  </a:cubicBezTo>
                  <a:moveTo>
                    <a:pt x="489" y="61"/>
                  </a:moveTo>
                  <a:cubicBezTo>
                    <a:pt x="490" y="62"/>
                    <a:pt x="490" y="60"/>
                    <a:pt x="491" y="62"/>
                  </a:cubicBezTo>
                  <a:cubicBezTo>
                    <a:pt x="491" y="63"/>
                    <a:pt x="489" y="63"/>
                    <a:pt x="489" y="61"/>
                  </a:cubicBezTo>
                  <a:moveTo>
                    <a:pt x="111" y="77"/>
                  </a:moveTo>
                  <a:cubicBezTo>
                    <a:pt x="110" y="77"/>
                    <a:pt x="109" y="77"/>
                    <a:pt x="108" y="76"/>
                  </a:cubicBezTo>
                  <a:cubicBezTo>
                    <a:pt x="109" y="76"/>
                    <a:pt x="111" y="75"/>
                    <a:pt x="111" y="77"/>
                  </a:cubicBezTo>
                  <a:moveTo>
                    <a:pt x="133" y="101"/>
                  </a:moveTo>
                  <a:cubicBezTo>
                    <a:pt x="132" y="102"/>
                    <a:pt x="128" y="102"/>
                    <a:pt x="129" y="99"/>
                  </a:cubicBezTo>
                  <a:cubicBezTo>
                    <a:pt x="130" y="101"/>
                    <a:pt x="131" y="99"/>
                    <a:pt x="133" y="101"/>
                  </a:cubicBezTo>
                  <a:moveTo>
                    <a:pt x="42" y="86"/>
                  </a:moveTo>
                  <a:cubicBezTo>
                    <a:pt x="42" y="86"/>
                    <a:pt x="42" y="85"/>
                    <a:pt x="43" y="85"/>
                  </a:cubicBezTo>
                  <a:cubicBezTo>
                    <a:pt x="43" y="85"/>
                    <a:pt x="44" y="85"/>
                    <a:pt x="44" y="86"/>
                  </a:cubicBezTo>
                  <a:cubicBezTo>
                    <a:pt x="43" y="87"/>
                    <a:pt x="43" y="88"/>
                    <a:pt x="42" y="86"/>
                  </a:cubicBezTo>
                  <a:moveTo>
                    <a:pt x="163" y="149"/>
                  </a:moveTo>
                  <a:cubicBezTo>
                    <a:pt x="161" y="149"/>
                    <a:pt x="159" y="149"/>
                    <a:pt x="157" y="148"/>
                  </a:cubicBezTo>
                  <a:cubicBezTo>
                    <a:pt x="159" y="147"/>
                    <a:pt x="161" y="148"/>
                    <a:pt x="163" y="149"/>
                  </a:cubicBezTo>
                  <a:moveTo>
                    <a:pt x="110" y="147"/>
                  </a:moveTo>
                  <a:cubicBezTo>
                    <a:pt x="109" y="147"/>
                    <a:pt x="107" y="147"/>
                    <a:pt x="107" y="146"/>
                  </a:cubicBezTo>
                  <a:cubicBezTo>
                    <a:pt x="108" y="146"/>
                    <a:pt x="110" y="145"/>
                    <a:pt x="110" y="147"/>
                  </a:cubicBezTo>
                  <a:moveTo>
                    <a:pt x="83" y="142"/>
                  </a:moveTo>
                  <a:cubicBezTo>
                    <a:pt x="83" y="142"/>
                    <a:pt x="81" y="145"/>
                    <a:pt x="81" y="143"/>
                  </a:cubicBezTo>
                  <a:cubicBezTo>
                    <a:pt x="80" y="142"/>
                    <a:pt x="82" y="141"/>
                    <a:pt x="83" y="142"/>
                  </a:cubicBezTo>
                  <a:moveTo>
                    <a:pt x="11" y="157"/>
                  </a:moveTo>
                  <a:cubicBezTo>
                    <a:pt x="11" y="157"/>
                    <a:pt x="11" y="158"/>
                    <a:pt x="10" y="158"/>
                  </a:cubicBezTo>
                  <a:cubicBezTo>
                    <a:pt x="10" y="156"/>
                    <a:pt x="8" y="159"/>
                    <a:pt x="8" y="157"/>
                  </a:cubicBezTo>
                  <a:cubicBezTo>
                    <a:pt x="9" y="155"/>
                    <a:pt x="11" y="156"/>
                    <a:pt x="11" y="157"/>
                  </a:cubicBezTo>
                  <a:moveTo>
                    <a:pt x="50" y="172"/>
                  </a:moveTo>
                  <a:cubicBezTo>
                    <a:pt x="49" y="172"/>
                    <a:pt x="48" y="173"/>
                    <a:pt x="47" y="172"/>
                  </a:cubicBezTo>
                  <a:cubicBezTo>
                    <a:pt x="49" y="171"/>
                    <a:pt x="50" y="172"/>
                    <a:pt x="50" y="172"/>
                  </a:cubicBezTo>
                  <a:moveTo>
                    <a:pt x="88" y="188"/>
                  </a:moveTo>
                  <a:cubicBezTo>
                    <a:pt x="88" y="189"/>
                    <a:pt x="86" y="189"/>
                    <a:pt x="85" y="188"/>
                  </a:cubicBezTo>
                  <a:cubicBezTo>
                    <a:pt x="86" y="186"/>
                    <a:pt x="87" y="187"/>
                    <a:pt x="88" y="188"/>
                  </a:cubicBezTo>
                  <a:moveTo>
                    <a:pt x="97" y="189"/>
                  </a:moveTo>
                  <a:cubicBezTo>
                    <a:pt x="96" y="190"/>
                    <a:pt x="93" y="189"/>
                    <a:pt x="93" y="187"/>
                  </a:cubicBezTo>
                  <a:cubicBezTo>
                    <a:pt x="94" y="188"/>
                    <a:pt x="96" y="187"/>
                    <a:pt x="97" y="189"/>
                  </a:cubicBezTo>
                  <a:moveTo>
                    <a:pt x="46" y="112"/>
                  </a:moveTo>
                  <a:cubicBezTo>
                    <a:pt x="48" y="113"/>
                    <a:pt x="50" y="112"/>
                    <a:pt x="52" y="113"/>
                  </a:cubicBezTo>
                  <a:cubicBezTo>
                    <a:pt x="50" y="115"/>
                    <a:pt x="47" y="114"/>
                    <a:pt x="46" y="112"/>
                  </a:cubicBezTo>
                  <a:moveTo>
                    <a:pt x="121" y="214"/>
                  </a:moveTo>
                  <a:cubicBezTo>
                    <a:pt x="121" y="215"/>
                    <a:pt x="119" y="215"/>
                    <a:pt x="118" y="214"/>
                  </a:cubicBezTo>
                  <a:cubicBezTo>
                    <a:pt x="119" y="212"/>
                    <a:pt x="120" y="213"/>
                    <a:pt x="121" y="214"/>
                  </a:cubicBezTo>
                  <a:moveTo>
                    <a:pt x="85" y="165"/>
                  </a:moveTo>
                  <a:cubicBezTo>
                    <a:pt x="84" y="165"/>
                    <a:pt x="83" y="166"/>
                    <a:pt x="82" y="165"/>
                  </a:cubicBezTo>
                  <a:cubicBezTo>
                    <a:pt x="83" y="164"/>
                    <a:pt x="85" y="163"/>
                    <a:pt x="85" y="165"/>
                  </a:cubicBezTo>
                  <a:moveTo>
                    <a:pt x="47" y="106"/>
                  </a:moveTo>
                  <a:cubicBezTo>
                    <a:pt x="47" y="105"/>
                    <a:pt x="45" y="106"/>
                    <a:pt x="46" y="105"/>
                  </a:cubicBezTo>
                  <a:cubicBezTo>
                    <a:pt x="46" y="105"/>
                    <a:pt x="48" y="104"/>
                    <a:pt x="47" y="106"/>
                  </a:cubicBezTo>
                  <a:moveTo>
                    <a:pt x="49" y="106"/>
                  </a:moveTo>
                  <a:cubicBezTo>
                    <a:pt x="49" y="107"/>
                    <a:pt x="50" y="106"/>
                    <a:pt x="51" y="107"/>
                  </a:cubicBezTo>
                  <a:cubicBezTo>
                    <a:pt x="50" y="107"/>
                    <a:pt x="51" y="108"/>
                    <a:pt x="51" y="109"/>
                  </a:cubicBezTo>
                  <a:cubicBezTo>
                    <a:pt x="50" y="108"/>
                    <a:pt x="50" y="107"/>
                    <a:pt x="49" y="108"/>
                  </a:cubicBezTo>
                  <a:cubicBezTo>
                    <a:pt x="48" y="107"/>
                    <a:pt x="48" y="107"/>
                    <a:pt x="48" y="107"/>
                  </a:cubicBezTo>
                  <a:cubicBezTo>
                    <a:pt x="48" y="107"/>
                    <a:pt x="48" y="106"/>
                    <a:pt x="49" y="106"/>
                  </a:cubicBezTo>
                  <a:moveTo>
                    <a:pt x="54" y="111"/>
                  </a:moveTo>
                  <a:cubicBezTo>
                    <a:pt x="53" y="111"/>
                    <a:pt x="52" y="112"/>
                    <a:pt x="51" y="110"/>
                  </a:cubicBezTo>
                  <a:cubicBezTo>
                    <a:pt x="52" y="109"/>
                    <a:pt x="53" y="109"/>
                    <a:pt x="54" y="111"/>
                  </a:cubicBezTo>
                  <a:moveTo>
                    <a:pt x="84" y="149"/>
                  </a:moveTo>
                  <a:cubicBezTo>
                    <a:pt x="85" y="148"/>
                    <a:pt x="86" y="148"/>
                    <a:pt x="86" y="148"/>
                  </a:cubicBezTo>
                  <a:cubicBezTo>
                    <a:pt x="85" y="149"/>
                    <a:pt x="85" y="152"/>
                    <a:pt x="84" y="151"/>
                  </a:cubicBezTo>
                  <a:cubicBezTo>
                    <a:pt x="83" y="150"/>
                    <a:pt x="85" y="150"/>
                    <a:pt x="84" y="149"/>
                  </a:cubicBezTo>
                  <a:moveTo>
                    <a:pt x="62" y="111"/>
                  </a:moveTo>
                  <a:cubicBezTo>
                    <a:pt x="61" y="112"/>
                    <a:pt x="61" y="112"/>
                    <a:pt x="61" y="112"/>
                  </a:cubicBezTo>
                  <a:cubicBezTo>
                    <a:pt x="60" y="111"/>
                    <a:pt x="60" y="111"/>
                    <a:pt x="60" y="111"/>
                  </a:cubicBezTo>
                  <a:cubicBezTo>
                    <a:pt x="61" y="110"/>
                    <a:pt x="61" y="111"/>
                    <a:pt x="62" y="111"/>
                  </a:cubicBezTo>
                  <a:moveTo>
                    <a:pt x="49" y="88"/>
                  </a:moveTo>
                  <a:cubicBezTo>
                    <a:pt x="48" y="86"/>
                    <a:pt x="48" y="88"/>
                    <a:pt x="47" y="87"/>
                  </a:cubicBezTo>
                  <a:cubicBezTo>
                    <a:pt x="47" y="85"/>
                    <a:pt x="50" y="86"/>
                    <a:pt x="49" y="88"/>
                  </a:cubicBezTo>
                  <a:moveTo>
                    <a:pt x="91" y="149"/>
                  </a:moveTo>
                  <a:cubicBezTo>
                    <a:pt x="92" y="150"/>
                    <a:pt x="95" y="147"/>
                    <a:pt x="96" y="150"/>
                  </a:cubicBezTo>
                  <a:cubicBezTo>
                    <a:pt x="96" y="148"/>
                    <a:pt x="98" y="149"/>
                    <a:pt x="99" y="150"/>
                  </a:cubicBezTo>
                  <a:cubicBezTo>
                    <a:pt x="96" y="150"/>
                    <a:pt x="96" y="152"/>
                    <a:pt x="94" y="154"/>
                  </a:cubicBezTo>
                  <a:cubicBezTo>
                    <a:pt x="93" y="151"/>
                    <a:pt x="93" y="154"/>
                    <a:pt x="92" y="151"/>
                  </a:cubicBezTo>
                  <a:cubicBezTo>
                    <a:pt x="91" y="152"/>
                    <a:pt x="88" y="153"/>
                    <a:pt x="87" y="151"/>
                  </a:cubicBezTo>
                  <a:cubicBezTo>
                    <a:pt x="88" y="152"/>
                    <a:pt x="89" y="151"/>
                    <a:pt x="89" y="151"/>
                  </a:cubicBezTo>
                  <a:cubicBezTo>
                    <a:pt x="88" y="151"/>
                    <a:pt x="87" y="151"/>
                    <a:pt x="86" y="150"/>
                  </a:cubicBezTo>
                  <a:cubicBezTo>
                    <a:pt x="87" y="149"/>
                    <a:pt x="87" y="150"/>
                    <a:pt x="88" y="151"/>
                  </a:cubicBezTo>
                  <a:cubicBezTo>
                    <a:pt x="89" y="150"/>
                    <a:pt x="90" y="150"/>
                    <a:pt x="91" y="149"/>
                  </a:cubicBezTo>
                  <a:moveTo>
                    <a:pt x="119" y="192"/>
                  </a:moveTo>
                  <a:cubicBezTo>
                    <a:pt x="119" y="193"/>
                    <a:pt x="118" y="193"/>
                    <a:pt x="117" y="192"/>
                  </a:cubicBezTo>
                  <a:cubicBezTo>
                    <a:pt x="117" y="191"/>
                    <a:pt x="118" y="191"/>
                    <a:pt x="119" y="192"/>
                  </a:cubicBezTo>
                  <a:moveTo>
                    <a:pt x="85" y="143"/>
                  </a:moveTo>
                  <a:cubicBezTo>
                    <a:pt x="86" y="145"/>
                    <a:pt x="86" y="145"/>
                    <a:pt x="86" y="145"/>
                  </a:cubicBezTo>
                  <a:cubicBezTo>
                    <a:pt x="85" y="145"/>
                    <a:pt x="85" y="146"/>
                    <a:pt x="84" y="145"/>
                  </a:cubicBezTo>
                  <a:cubicBezTo>
                    <a:pt x="86" y="145"/>
                    <a:pt x="84" y="144"/>
                    <a:pt x="85" y="143"/>
                  </a:cubicBezTo>
                  <a:moveTo>
                    <a:pt x="57" y="92"/>
                  </a:moveTo>
                  <a:cubicBezTo>
                    <a:pt x="56" y="94"/>
                    <a:pt x="56" y="90"/>
                    <a:pt x="55" y="92"/>
                  </a:cubicBezTo>
                  <a:cubicBezTo>
                    <a:pt x="54" y="91"/>
                    <a:pt x="55" y="90"/>
                    <a:pt x="54" y="90"/>
                  </a:cubicBezTo>
                  <a:cubicBezTo>
                    <a:pt x="56" y="88"/>
                    <a:pt x="56" y="92"/>
                    <a:pt x="57" y="92"/>
                  </a:cubicBezTo>
                  <a:moveTo>
                    <a:pt x="70" y="114"/>
                  </a:moveTo>
                  <a:cubicBezTo>
                    <a:pt x="69" y="115"/>
                    <a:pt x="68" y="116"/>
                    <a:pt x="68" y="114"/>
                  </a:cubicBezTo>
                  <a:cubicBezTo>
                    <a:pt x="69" y="114"/>
                    <a:pt x="70" y="112"/>
                    <a:pt x="70" y="114"/>
                  </a:cubicBezTo>
                  <a:moveTo>
                    <a:pt x="61" y="99"/>
                  </a:moveTo>
                  <a:cubicBezTo>
                    <a:pt x="60" y="97"/>
                    <a:pt x="63" y="95"/>
                    <a:pt x="64" y="97"/>
                  </a:cubicBezTo>
                  <a:cubicBezTo>
                    <a:pt x="64" y="98"/>
                    <a:pt x="63" y="99"/>
                    <a:pt x="63" y="99"/>
                  </a:cubicBezTo>
                  <a:cubicBezTo>
                    <a:pt x="63" y="97"/>
                    <a:pt x="62" y="98"/>
                    <a:pt x="61" y="99"/>
                  </a:cubicBezTo>
                  <a:moveTo>
                    <a:pt x="107" y="155"/>
                  </a:moveTo>
                  <a:cubicBezTo>
                    <a:pt x="108" y="154"/>
                    <a:pt x="106" y="155"/>
                    <a:pt x="106" y="156"/>
                  </a:cubicBezTo>
                  <a:cubicBezTo>
                    <a:pt x="105" y="156"/>
                    <a:pt x="105" y="156"/>
                    <a:pt x="105" y="155"/>
                  </a:cubicBezTo>
                  <a:cubicBezTo>
                    <a:pt x="103" y="156"/>
                    <a:pt x="101" y="154"/>
                    <a:pt x="99" y="155"/>
                  </a:cubicBezTo>
                  <a:cubicBezTo>
                    <a:pt x="98" y="154"/>
                    <a:pt x="99" y="152"/>
                    <a:pt x="98" y="154"/>
                  </a:cubicBezTo>
                  <a:cubicBezTo>
                    <a:pt x="97" y="153"/>
                    <a:pt x="97" y="150"/>
                    <a:pt x="98" y="151"/>
                  </a:cubicBezTo>
                  <a:cubicBezTo>
                    <a:pt x="98" y="152"/>
                    <a:pt x="98" y="152"/>
                    <a:pt x="98" y="153"/>
                  </a:cubicBezTo>
                  <a:cubicBezTo>
                    <a:pt x="99" y="149"/>
                    <a:pt x="102" y="150"/>
                    <a:pt x="104" y="149"/>
                  </a:cubicBezTo>
                  <a:cubicBezTo>
                    <a:pt x="105" y="151"/>
                    <a:pt x="105" y="151"/>
                    <a:pt x="105" y="151"/>
                  </a:cubicBezTo>
                  <a:cubicBezTo>
                    <a:pt x="106" y="151"/>
                    <a:pt x="107" y="149"/>
                    <a:pt x="108" y="151"/>
                  </a:cubicBezTo>
                  <a:cubicBezTo>
                    <a:pt x="108" y="153"/>
                    <a:pt x="105" y="153"/>
                    <a:pt x="104" y="153"/>
                  </a:cubicBezTo>
                  <a:cubicBezTo>
                    <a:pt x="104" y="153"/>
                    <a:pt x="104" y="153"/>
                    <a:pt x="103" y="153"/>
                  </a:cubicBezTo>
                  <a:cubicBezTo>
                    <a:pt x="104" y="153"/>
                    <a:pt x="105" y="155"/>
                    <a:pt x="106" y="155"/>
                  </a:cubicBezTo>
                  <a:cubicBezTo>
                    <a:pt x="107" y="153"/>
                    <a:pt x="109" y="151"/>
                    <a:pt x="110" y="153"/>
                  </a:cubicBezTo>
                  <a:cubicBezTo>
                    <a:pt x="108" y="153"/>
                    <a:pt x="108" y="155"/>
                    <a:pt x="107" y="155"/>
                  </a:cubicBezTo>
                  <a:moveTo>
                    <a:pt x="72" y="113"/>
                  </a:moveTo>
                  <a:cubicBezTo>
                    <a:pt x="73" y="112"/>
                    <a:pt x="72" y="111"/>
                    <a:pt x="72" y="111"/>
                  </a:cubicBezTo>
                  <a:cubicBezTo>
                    <a:pt x="73" y="112"/>
                    <a:pt x="73" y="110"/>
                    <a:pt x="74" y="112"/>
                  </a:cubicBezTo>
                  <a:cubicBezTo>
                    <a:pt x="73" y="113"/>
                    <a:pt x="73" y="114"/>
                    <a:pt x="72" y="115"/>
                  </a:cubicBezTo>
                  <a:cubicBezTo>
                    <a:pt x="71" y="114"/>
                    <a:pt x="71" y="114"/>
                    <a:pt x="71" y="114"/>
                  </a:cubicBezTo>
                  <a:lnTo>
                    <a:pt x="72" y="113"/>
                  </a:lnTo>
                  <a:close/>
                  <a:moveTo>
                    <a:pt x="151" y="217"/>
                  </a:moveTo>
                  <a:cubicBezTo>
                    <a:pt x="151" y="219"/>
                    <a:pt x="149" y="220"/>
                    <a:pt x="149" y="218"/>
                  </a:cubicBezTo>
                  <a:cubicBezTo>
                    <a:pt x="149" y="218"/>
                    <a:pt x="150" y="216"/>
                    <a:pt x="151" y="217"/>
                  </a:cubicBezTo>
                  <a:moveTo>
                    <a:pt x="137" y="195"/>
                  </a:moveTo>
                  <a:cubicBezTo>
                    <a:pt x="137" y="197"/>
                    <a:pt x="133" y="194"/>
                    <a:pt x="135" y="194"/>
                  </a:cubicBezTo>
                  <a:cubicBezTo>
                    <a:pt x="136" y="195"/>
                    <a:pt x="136" y="193"/>
                    <a:pt x="137" y="195"/>
                  </a:cubicBezTo>
                  <a:moveTo>
                    <a:pt x="70" y="100"/>
                  </a:moveTo>
                  <a:cubicBezTo>
                    <a:pt x="69" y="101"/>
                    <a:pt x="69" y="101"/>
                    <a:pt x="69" y="101"/>
                  </a:cubicBezTo>
                  <a:cubicBezTo>
                    <a:pt x="69" y="101"/>
                    <a:pt x="69" y="100"/>
                    <a:pt x="69" y="100"/>
                  </a:cubicBezTo>
                  <a:cubicBezTo>
                    <a:pt x="69" y="100"/>
                    <a:pt x="70" y="98"/>
                    <a:pt x="70" y="100"/>
                  </a:cubicBezTo>
                  <a:moveTo>
                    <a:pt x="80" y="109"/>
                  </a:moveTo>
                  <a:cubicBezTo>
                    <a:pt x="79" y="109"/>
                    <a:pt x="79" y="110"/>
                    <a:pt x="80" y="110"/>
                  </a:cubicBezTo>
                  <a:cubicBezTo>
                    <a:pt x="78" y="112"/>
                    <a:pt x="78" y="112"/>
                    <a:pt x="78" y="112"/>
                  </a:cubicBezTo>
                  <a:cubicBezTo>
                    <a:pt x="78" y="112"/>
                    <a:pt x="77" y="111"/>
                    <a:pt x="76" y="110"/>
                  </a:cubicBezTo>
                  <a:cubicBezTo>
                    <a:pt x="77" y="110"/>
                    <a:pt x="79" y="109"/>
                    <a:pt x="80" y="109"/>
                  </a:cubicBezTo>
                  <a:moveTo>
                    <a:pt x="71" y="99"/>
                  </a:moveTo>
                  <a:cubicBezTo>
                    <a:pt x="72" y="99"/>
                    <a:pt x="72" y="97"/>
                    <a:pt x="72" y="96"/>
                  </a:cubicBezTo>
                  <a:cubicBezTo>
                    <a:pt x="72" y="97"/>
                    <a:pt x="73" y="96"/>
                    <a:pt x="73" y="97"/>
                  </a:cubicBezTo>
                  <a:cubicBezTo>
                    <a:pt x="71" y="99"/>
                    <a:pt x="75" y="99"/>
                    <a:pt x="74" y="100"/>
                  </a:cubicBezTo>
                  <a:cubicBezTo>
                    <a:pt x="73" y="99"/>
                    <a:pt x="71" y="101"/>
                    <a:pt x="71" y="99"/>
                  </a:cubicBezTo>
                  <a:close/>
                  <a:moveTo>
                    <a:pt x="84" y="114"/>
                  </a:moveTo>
                  <a:cubicBezTo>
                    <a:pt x="84" y="111"/>
                    <a:pt x="82" y="114"/>
                    <a:pt x="81" y="112"/>
                  </a:cubicBezTo>
                  <a:cubicBezTo>
                    <a:pt x="82" y="110"/>
                    <a:pt x="85" y="111"/>
                    <a:pt x="84" y="114"/>
                  </a:cubicBezTo>
                  <a:moveTo>
                    <a:pt x="86" y="115"/>
                  </a:moveTo>
                  <a:cubicBezTo>
                    <a:pt x="87" y="115"/>
                    <a:pt x="86" y="117"/>
                    <a:pt x="87" y="116"/>
                  </a:cubicBezTo>
                  <a:cubicBezTo>
                    <a:pt x="88" y="115"/>
                    <a:pt x="87" y="115"/>
                    <a:pt x="88" y="114"/>
                  </a:cubicBezTo>
                  <a:cubicBezTo>
                    <a:pt x="89" y="115"/>
                    <a:pt x="89" y="115"/>
                    <a:pt x="89" y="115"/>
                  </a:cubicBezTo>
                  <a:cubicBezTo>
                    <a:pt x="88" y="116"/>
                    <a:pt x="87" y="116"/>
                    <a:pt x="88" y="117"/>
                  </a:cubicBezTo>
                  <a:cubicBezTo>
                    <a:pt x="87" y="118"/>
                    <a:pt x="87" y="119"/>
                    <a:pt x="86" y="118"/>
                  </a:cubicBezTo>
                  <a:cubicBezTo>
                    <a:pt x="86" y="117"/>
                    <a:pt x="87" y="117"/>
                    <a:pt x="86" y="116"/>
                  </a:cubicBezTo>
                  <a:cubicBezTo>
                    <a:pt x="85" y="117"/>
                    <a:pt x="86" y="118"/>
                    <a:pt x="85" y="118"/>
                  </a:cubicBezTo>
                  <a:cubicBezTo>
                    <a:pt x="84" y="117"/>
                    <a:pt x="86" y="116"/>
                    <a:pt x="86" y="115"/>
                  </a:cubicBezTo>
                  <a:moveTo>
                    <a:pt x="93" y="124"/>
                  </a:moveTo>
                  <a:cubicBezTo>
                    <a:pt x="92" y="126"/>
                    <a:pt x="91" y="125"/>
                    <a:pt x="89" y="124"/>
                  </a:cubicBezTo>
                  <a:cubicBezTo>
                    <a:pt x="91" y="123"/>
                    <a:pt x="92" y="123"/>
                    <a:pt x="93" y="124"/>
                  </a:cubicBezTo>
                  <a:moveTo>
                    <a:pt x="75" y="100"/>
                  </a:moveTo>
                  <a:cubicBezTo>
                    <a:pt x="76" y="99"/>
                    <a:pt x="77" y="101"/>
                    <a:pt x="79" y="100"/>
                  </a:cubicBezTo>
                  <a:cubicBezTo>
                    <a:pt x="78" y="102"/>
                    <a:pt x="77" y="101"/>
                    <a:pt x="75" y="101"/>
                  </a:cubicBezTo>
                  <a:cubicBezTo>
                    <a:pt x="76" y="101"/>
                    <a:pt x="75" y="100"/>
                    <a:pt x="75" y="100"/>
                  </a:cubicBezTo>
                  <a:moveTo>
                    <a:pt x="115" y="152"/>
                  </a:moveTo>
                  <a:cubicBezTo>
                    <a:pt x="113" y="153"/>
                    <a:pt x="113" y="153"/>
                    <a:pt x="113" y="153"/>
                  </a:cubicBezTo>
                  <a:cubicBezTo>
                    <a:pt x="113" y="152"/>
                    <a:pt x="112" y="152"/>
                    <a:pt x="111" y="153"/>
                  </a:cubicBezTo>
                  <a:cubicBezTo>
                    <a:pt x="110" y="152"/>
                    <a:pt x="110" y="152"/>
                    <a:pt x="110" y="152"/>
                  </a:cubicBezTo>
                  <a:cubicBezTo>
                    <a:pt x="112" y="151"/>
                    <a:pt x="113" y="152"/>
                    <a:pt x="115" y="152"/>
                  </a:cubicBezTo>
                  <a:moveTo>
                    <a:pt x="80" y="103"/>
                  </a:moveTo>
                  <a:cubicBezTo>
                    <a:pt x="80" y="102"/>
                    <a:pt x="79" y="103"/>
                    <a:pt x="78" y="102"/>
                  </a:cubicBezTo>
                  <a:cubicBezTo>
                    <a:pt x="79" y="100"/>
                    <a:pt x="81" y="101"/>
                    <a:pt x="80" y="103"/>
                  </a:cubicBezTo>
                  <a:moveTo>
                    <a:pt x="152" y="197"/>
                  </a:moveTo>
                  <a:cubicBezTo>
                    <a:pt x="150" y="198"/>
                    <a:pt x="149" y="196"/>
                    <a:pt x="147" y="197"/>
                  </a:cubicBezTo>
                  <a:cubicBezTo>
                    <a:pt x="148" y="195"/>
                    <a:pt x="150" y="196"/>
                    <a:pt x="152" y="197"/>
                  </a:cubicBezTo>
                  <a:moveTo>
                    <a:pt x="76" y="93"/>
                  </a:moveTo>
                  <a:cubicBezTo>
                    <a:pt x="76" y="92"/>
                    <a:pt x="76" y="91"/>
                    <a:pt x="77" y="91"/>
                  </a:cubicBezTo>
                  <a:cubicBezTo>
                    <a:pt x="77" y="90"/>
                    <a:pt x="78" y="90"/>
                    <a:pt x="79" y="91"/>
                  </a:cubicBezTo>
                  <a:cubicBezTo>
                    <a:pt x="79" y="92"/>
                    <a:pt x="78" y="93"/>
                    <a:pt x="78" y="94"/>
                  </a:cubicBezTo>
                  <a:cubicBezTo>
                    <a:pt x="80" y="91"/>
                    <a:pt x="81" y="92"/>
                    <a:pt x="82" y="92"/>
                  </a:cubicBezTo>
                  <a:cubicBezTo>
                    <a:pt x="83" y="95"/>
                    <a:pt x="84" y="94"/>
                    <a:pt x="86" y="96"/>
                  </a:cubicBezTo>
                  <a:cubicBezTo>
                    <a:pt x="85" y="97"/>
                    <a:pt x="82" y="96"/>
                    <a:pt x="80" y="95"/>
                  </a:cubicBezTo>
                  <a:cubicBezTo>
                    <a:pt x="81" y="96"/>
                    <a:pt x="81" y="96"/>
                    <a:pt x="81" y="97"/>
                  </a:cubicBezTo>
                  <a:cubicBezTo>
                    <a:pt x="79" y="97"/>
                    <a:pt x="79" y="96"/>
                    <a:pt x="79" y="95"/>
                  </a:cubicBezTo>
                  <a:cubicBezTo>
                    <a:pt x="78" y="95"/>
                    <a:pt x="74" y="96"/>
                    <a:pt x="74" y="93"/>
                  </a:cubicBezTo>
                  <a:cubicBezTo>
                    <a:pt x="75" y="94"/>
                    <a:pt x="75" y="92"/>
                    <a:pt x="76" y="93"/>
                  </a:cubicBezTo>
                  <a:moveTo>
                    <a:pt x="88" y="110"/>
                  </a:moveTo>
                  <a:cubicBezTo>
                    <a:pt x="88" y="112"/>
                    <a:pt x="87" y="113"/>
                    <a:pt x="86" y="112"/>
                  </a:cubicBezTo>
                  <a:cubicBezTo>
                    <a:pt x="87" y="112"/>
                    <a:pt x="86" y="110"/>
                    <a:pt x="88" y="110"/>
                  </a:cubicBezTo>
                  <a:moveTo>
                    <a:pt x="79" y="97"/>
                  </a:moveTo>
                  <a:cubicBezTo>
                    <a:pt x="79" y="98"/>
                    <a:pt x="80" y="97"/>
                    <a:pt x="81" y="98"/>
                  </a:cubicBezTo>
                  <a:cubicBezTo>
                    <a:pt x="80" y="100"/>
                    <a:pt x="78" y="99"/>
                    <a:pt x="79" y="97"/>
                  </a:cubicBezTo>
                  <a:moveTo>
                    <a:pt x="119" y="152"/>
                  </a:moveTo>
                  <a:cubicBezTo>
                    <a:pt x="119" y="153"/>
                    <a:pt x="119" y="153"/>
                    <a:pt x="120" y="152"/>
                  </a:cubicBezTo>
                  <a:cubicBezTo>
                    <a:pt x="121" y="154"/>
                    <a:pt x="121" y="154"/>
                    <a:pt x="121" y="154"/>
                  </a:cubicBezTo>
                  <a:cubicBezTo>
                    <a:pt x="123" y="152"/>
                    <a:pt x="124" y="154"/>
                    <a:pt x="126" y="153"/>
                  </a:cubicBezTo>
                  <a:cubicBezTo>
                    <a:pt x="125" y="154"/>
                    <a:pt x="126" y="154"/>
                    <a:pt x="125" y="155"/>
                  </a:cubicBezTo>
                  <a:cubicBezTo>
                    <a:pt x="124" y="154"/>
                    <a:pt x="123" y="154"/>
                    <a:pt x="122" y="155"/>
                  </a:cubicBezTo>
                  <a:cubicBezTo>
                    <a:pt x="122" y="156"/>
                    <a:pt x="122" y="157"/>
                    <a:pt x="121" y="158"/>
                  </a:cubicBezTo>
                  <a:cubicBezTo>
                    <a:pt x="120" y="157"/>
                    <a:pt x="119" y="157"/>
                    <a:pt x="119" y="156"/>
                  </a:cubicBezTo>
                  <a:cubicBezTo>
                    <a:pt x="120" y="155"/>
                    <a:pt x="120" y="156"/>
                    <a:pt x="121" y="155"/>
                  </a:cubicBezTo>
                  <a:cubicBezTo>
                    <a:pt x="121" y="153"/>
                    <a:pt x="119" y="154"/>
                    <a:pt x="119" y="152"/>
                  </a:cubicBezTo>
                  <a:moveTo>
                    <a:pt x="119" y="154"/>
                  </a:moveTo>
                  <a:cubicBezTo>
                    <a:pt x="118" y="155"/>
                    <a:pt x="117" y="155"/>
                    <a:pt x="117" y="153"/>
                  </a:cubicBezTo>
                  <a:cubicBezTo>
                    <a:pt x="118" y="153"/>
                    <a:pt x="118" y="154"/>
                    <a:pt x="119" y="154"/>
                  </a:cubicBezTo>
                  <a:moveTo>
                    <a:pt x="85" y="101"/>
                  </a:moveTo>
                  <a:cubicBezTo>
                    <a:pt x="87" y="101"/>
                    <a:pt x="85" y="102"/>
                    <a:pt x="86" y="103"/>
                  </a:cubicBezTo>
                  <a:cubicBezTo>
                    <a:pt x="85" y="103"/>
                    <a:pt x="84" y="103"/>
                    <a:pt x="84" y="103"/>
                  </a:cubicBezTo>
                  <a:cubicBezTo>
                    <a:pt x="84" y="102"/>
                    <a:pt x="85" y="101"/>
                    <a:pt x="85" y="101"/>
                  </a:cubicBezTo>
                  <a:moveTo>
                    <a:pt x="164" y="207"/>
                  </a:moveTo>
                  <a:cubicBezTo>
                    <a:pt x="163" y="207"/>
                    <a:pt x="162" y="208"/>
                    <a:pt x="162" y="207"/>
                  </a:cubicBezTo>
                  <a:cubicBezTo>
                    <a:pt x="163" y="206"/>
                    <a:pt x="163" y="206"/>
                    <a:pt x="164" y="207"/>
                  </a:cubicBezTo>
                  <a:moveTo>
                    <a:pt x="84" y="98"/>
                  </a:moveTo>
                  <a:cubicBezTo>
                    <a:pt x="85" y="98"/>
                    <a:pt x="84" y="99"/>
                    <a:pt x="85" y="100"/>
                  </a:cubicBezTo>
                  <a:cubicBezTo>
                    <a:pt x="84" y="100"/>
                    <a:pt x="83" y="100"/>
                    <a:pt x="83" y="99"/>
                  </a:cubicBezTo>
                  <a:lnTo>
                    <a:pt x="84" y="98"/>
                  </a:lnTo>
                  <a:close/>
                  <a:moveTo>
                    <a:pt x="106" y="125"/>
                  </a:moveTo>
                  <a:cubicBezTo>
                    <a:pt x="106" y="126"/>
                    <a:pt x="107" y="127"/>
                    <a:pt x="107" y="127"/>
                  </a:cubicBezTo>
                  <a:cubicBezTo>
                    <a:pt x="105" y="127"/>
                    <a:pt x="104" y="128"/>
                    <a:pt x="103" y="127"/>
                  </a:cubicBezTo>
                  <a:cubicBezTo>
                    <a:pt x="104" y="125"/>
                    <a:pt x="105" y="127"/>
                    <a:pt x="106" y="125"/>
                  </a:cubicBezTo>
                  <a:moveTo>
                    <a:pt x="88" y="101"/>
                  </a:moveTo>
                  <a:cubicBezTo>
                    <a:pt x="90" y="103"/>
                    <a:pt x="91" y="101"/>
                    <a:pt x="92" y="102"/>
                  </a:cubicBezTo>
                  <a:cubicBezTo>
                    <a:pt x="91" y="102"/>
                    <a:pt x="89" y="104"/>
                    <a:pt x="88" y="103"/>
                  </a:cubicBezTo>
                  <a:cubicBezTo>
                    <a:pt x="89" y="102"/>
                    <a:pt x="88" y="102"/>
                    <a:pt x="88" y="101"/>
                  </a:cubicBezTo>
                  <a:moveTo>
                    <a:pt x="94" y="109"/>
                  </a:moveTo>
                  <a:cubicBezTo>
                    <a:pt x="95" y="108"/>
                    <a:pt x="95" y="108"/>
                    <a:pt x="95" y="108"/>
                  </a:cubicBezTo>
                  <a:cubicBezTo>
                    <a:pt x="95" y="109"/>
                    <a:pt x="96" y="110"/>
                    <a:pt x="96" y="111"/>
                  </a:cubicBezTo>
                  <a:cubicBezTo>
                    <a:pt x="95" y="109"/>
                    <a:pt x="95" y="111"/>
                    <a:pt x="94" y="109"/>
                  </a:cubicBezTo>
                  <a:moveTo>
                    <a:pt x="87" y="97"/>
                  </a:moveTo>
                  <a:cubicBezTo>
                    <a:pt x="88" y="97"/>
                    <a:pt x="86" y="95"/>
                    <a:pt x="87" y="95"/>
                  </a:cubicBezTo>
                  <a:cubicBezTo>
                    <a:pt x="88" y="95"/>
                    <a:pt x="87" y="96"/>
                    <a:pt x="88" y="97"/>
                  </a:cubicBezTo>
                  <a:cubicBezTo>
                    <a:pt x="87" y="99"/>
                    <a:pt x="87" y="99"/>
                    <a:pt x="87" y="99"/>
                  </a:cubicBezTo>
                  <a:cubicBezTo>
                    <a:pt x="86" y="98"/>
                    <a:pt x="85" y="98"/>
                    <a:pt x="85" y="97"/>
                  </a:cubicBezTo>
                  <a:cubicBezTo>
                    <a:pt x="86" y="97"/>
                    <a:pt x="87" y="97"/>
                    <a:pt x="87" y="97"/>
                  </a:cubicBezTo>
                  <a:moveTo>
                    <a:pt x="129" y="155"/>
                  </a:moveTo>
                  <a:cubicBezTo>
                    <a:pt x="128" y="154"/>
                    <a:pt x="128" y="156"/>
                    <a:pt x="126" y="155"/>
                  </a:cubicBezTo>
                  <a:cubicBezTo>
                    <a:pt x="127" y="154"/>
                    <a:pt x="129" y="153"/>
                    <a:pt x="129" y="155"/>
                  </a:cubicBezTo>
                  <a:moveTo>
                    <a:pt x="101" y="111"/>
                  </a:moveTo>
                  <a:cubicBezTo>
                    <a:pt x="100" y="111"/>
                    <a:pt x="99" y="112"/>
                    <a:pt x="98" y="111"/>
                  </a:cubicBezTo>
                  <a:cubicBezTo>
                    <a:pt x="99" y="110"/>
                    <a:pt x="100" y="111"/>
                    <a:pt x="101" y="111"/>
                  </a:cubicBezTo>
                  <a:moveTo>
                    <a:pt x="177" y="209"/>
                  </a:moveTo>
                  <a:cubicBezTo>
                    <a:pt x="176" y="209"/>
                    <a:pt x="175" y="210"/>
                    <a:pt x="175" y="209"/>
                  </a:cubicBezTo>
                  <a:cubicBezTo>
                    <a:pt x="175" y="208"/>
                    <a:pt x="176" y="207"/>
                    <a:pt x="177" y="209"/>
                  </a:cubicBezTo>
                  <a:moveTo>
                    <a:pt x="109" y="118"/>
                  </a:moveTo>
                  <a:cubicBezTo>
                    <a:pt x="108" y="118"/>
                    <a:pt x="107" y="119"/>
                    <a:pt x="106" y="117"/>
                  </a:cubicBezTo>
                  <a:cubicBezTo>
                    <a:pt x="107" y="116"/>
                    <a:pt x="109" y="117"/>
                    <a:pt x="109" y="118"/>
                  </a:cubicBezTo>
                  <a:moveTo>
                    <a:pt x="135" y="155"/>
                  </a:moveTo>
                  <a:cubicBezTo>
                    <a:pt x="136" y="155"/>
                    <a:pt x="138" y="156"/>
                    <a:pt x="139" y="156"/>
                  </a:cubicBezTo>
                  <a:cubicBezTo>
                    <a:pt x="138" y="157"/>
                    <a:pt x="134" y="158"/>
                    <a:pt x="135" y="155"/>
                  </a:cubicBezTo>
                  <a:moveTo>
                    <a:pt x="98" y="90"/>
                  </a:moveTo>
                  <a:cubicBezTo>
                    <a:pt x="97" y="91"/>
                    <a:pt x="98" y="90"/>
                    <a:pt x="98" y="91"/>
                  </a:cubicBezTo>
                  <a:cubicBezTo>
                    <a:pt x="98" y="93"/>
                    <a:pt x="97" y="91"/>
                    <a:pt x="97" y="92"/>
                  </a:cubicBezTo>
                  <a:cubicBezTo>
                    <a:pt x="97" y="94"/>
                    <a:pt x="98" y="93"/>
                    <a:pt x="99" y="94"/>
                  </a:cubicBezTo>
                  <a:cubicBezTo>
                    <a:pt x="99" y="95"/>
                    <a:pt x="100" y="97"/>
                    <a:pt x="99" y="96"/>
                  </a:cubicBezTo>
                  <a:cubicBezTo>
                    <a:pt x="99" y="95"/>
                    <a:pt x="98" y="96"/>
                    <a:pt x="97" y="94"/>
                  </a:cubicBezTo>
                  <a:cubicBezTo>
                    <a:pt x="96" y="96"/>
                    <a:pt x="95" y="94"/>
                    <a:pt x="94" y="95"/>
                  </a:cubicBezTo>
                  <a:cubicBezTo>
                    <a:pt x="94" y="93"/>
                    <a:pt x="93" y="93"/>
                    <a:pt x="92" y="92"/>
                  </a:cubicBezTo>
                  <a:cubicBezTo>
                    <a:pt x="91" y="93"/>
                    <a:pt x="92" y="94"/>
                    <a:pt x="92" y="94"/>
                  </a:cubicBezTo>
                  <a:cubicBezTo>
                    <a:pt x="90" y="92"/>
                    <a:pt x="91" y="91"/>
                    <a:pt x="92" y="88"/>
                  </a:cubicBezTo>
                  <a:cubicBezTo>
                    <a:pt x="93" y="89"/>
                    <a:pt x="92" y="89"/>
                    <a:pt x="93" y="90"/>
                  </a:cubicBezTo>
                  <a:cubicBezTo>
                    <a:pt x="93" y="89"/>
                    <a:pt x="93" y="91"/>
                    <a:pt x="94" y="90"/>
                  </a:cubicBezTo>
                  <a:cubicBezTo>
                    <a:pt x="93" y="90"/>
                    <a:pt x="93" y="89"/>
                    <a:pt x="93" y="89"/>
                  </a:cubicBezTo>
                  <a:cubicBezTo>
                    <a:pt x="94" y="88"/>
                    <a:pt x="95" y="89"/>
                    <a:pt x="95" y="87"/>
                  </a:cubicBezTo>
                  <a:cubicBezTo>
                    <a:pt x="95" y="87"/>
                    <a:pt x="96" y="87"/>
                    <a:pt x="96" y="88"/>
                  </a:cubicBezTo>
                  <a:cubicBezTo>
                    <a:pt x="96" y="89"/>
                    <a:pt x="95" y="88"/>
                    <a:pt x="95" y="89"/>
                  </a:cubicBezTo>
                  <a:cubicBezTo>
                    <a:pt x="96" y="89"/>
                    <a:pt x="97" y="90"/>
                    <a:pt x="98" y="90"/>
                  </a:cubicBezTo>
                  <a:moveTo>
                    <a:pt x="105" y="102"/>
                  </a:moveTo>
                  <a:cubicBezTo>
                    <a:pt x="105" y="101"/>
                    <a:pt x="106" y="101"/>
                    <a:pt x="107" y="101"/>
                  </a:cubicBezTo>
                  <a:cubicBezTo>
                    <a:pt x="107" y="103"/>
                    <a:pt x="109" y="102"/>
                    <a:pt x="110" y="103"/>
                  </a:cubicBezTo>
                  <a:cubicBezTo>
                    <a:pt x="108" y="105"/>
                    <a:pt x="111" y="103"/>
                    <a:pt x="111" y="105"/>
                  </a:cubicBezTo>
                  <a:cubicBezTo>
                    <a:pt x="110" y="105"/>
                    <a:pt x="109" y="104"/>
                    <a:pt x="108" y="104"/>
                  </a:cubicBezTo>
                  <a:cubicBezTo>
                    <a:pt x="106" y="106"/>
                    <a:pt x="106" y="110"/>
                    <a:pt x="104" y="109"/>
                  </a:cubicBezTo>
                  <a:cubicBezTo>
                    <a:pt x="105" y="108"/>
                    <a:pt x="107" y="104"/>
                    <a:pt x="105" y="102"/>
                  </a:cubicBezTo>
                  <a:moveTo>
                    <a:pt x="186" y="207"/>
                  </a:moveTo>
                  <a:cubicBezTo>
                    <a:pt x="187" y="207"/>
                    <a:pt x="185" y="208"/>
                    <a:pt x="186" y="209"/>
                  </a:cubicBezTo>
                  <a:cubicBezTo>
                    <a:pt x="188" y="208"/>
                    <a:pt x="187" y="207"/>
                    <a:pt x="188" y="206"/>
                  </a:cubicBezTo>
                  <a:cubicBezTo>
                    <a:pt x="188" y="207"/>
                    <a:pt x="189" y="206"/>
                    <a:pt x="189" y="207"/>
                  </a:cubicBezTo>
                  <a:cubicBezTo>
                    <a:pt x="188" y="209"/>
                    <a:pt x="187" y="210"/>
                    <a:pt x="186" y="212"/>
                  </a:cubicBezTo>
                  <a:cubicBezTo>
                    <a:pt x="184" y="210"/>
                    <a:pt x="184" y="210"/>
                    <a:pt x="182" y="209"/>
                  </a:cubicBezTo>
                  <a:cubicBezTo>
                    <a:pt x="183" y="208"/>
                    <a:pt x="184" y="206"/>
                    <a:pt x="186" y="207"/>
                  </a:cubicBezTo>
                  <a:moveTo>
                    <a:pt x="142" y="155"/>
                  </a:moveTo>
                  <a:cubicBezTo>
                    <a:pt x="141" y="157"/>
                    <a:pt x="140" y="157"/>
                    <a:pt x="139" y="156"/>
                  </a:cubicBezTo>
                  <a:cubicBezTo>
                    <a:pt x="140" y="156"/>
                    <a:pt x="141" y="156"/>
                    <a:pt x="142" y="155"/>
                  </a:cubicBezTo>
                  <a:moveTo>
                    <a:pt x="92" y="86"/>
                  </a:moveTo>
                  <a:cubicBezTo>
                    <a:pt x="92" y="86"/>
                    <a:pt x="93" y="87"/>
                    <a:pt x="92" y="88"/>
                  </a:cubicBezTo>
                  <a:cubicBezTo>
                    <a:pt x="91" y="88"/>
                    <a:pt x="91" y="85"/>
                    <a:pt x="92" y="86"/>
                  </a:cubicBezTo>
                  <a:moveTo>
                    <a:pt x="110" y="107"/>
                  </a:moveTo>
                  <a:cubicBezTo>
                    <a:pt x="108" y="110"/>
                    <a:pt x="108" y="110"/>
                    <a:pt x="108" y="110"/>
                  </a:cubicBezTo>
                  <a:cubicBezTo>
                    <a:pt x="107" y="109"/>
                    <a:pt x="107" y="109"/>
                    <a:pt x="107" y="109"/>
                  </a:cubicBezTo>
                  <a:cubicBezTo>
                    <a:pt x="106" y="107"/>
                    <a:pt x="109" y="106"/>
                    <a:pt x="110" y="107"/>
                  </a:cubicBezTo>
                  <a:moveTo>
                    <a:pt x="144" y="156"/>
                  </a:moveTo>
                  <a:cubicBezTo>
                    <a:pt x="145" y="157"/>
                    <a:pt x="145" y="157"/>
                    <a:pt x="145" y="158"/>
                  </a:cubicBezTo>
                  <a:cubicBezTo>
                    <a:pt x="144" y="157"/>
                    <a:pt x="144" y="158"/>
                    <a:pt x="143" y="157"/>
                  </a:cubicBezTo>
                  <a:lnTo>
                    <a:pt x="144" y="156"/>
                  </a:lnTo>
                  <a:close/>
                  <a:moveTo>
                    <a:pt x="126" y="128"/>
                  </a:moveTo>
                  <a:cubicBezTo>
                    <a:pt x="127" y="129"/>
                    <a:pt x="124" y="130"/>
                    <a:pt x="124" y="129"/>
                  </a:cubicBezTo>
                  <a:cubicBezTo>
                    <a:pt x="124" y="128"/>
                    <a:pt x="125" y="129"/>
                    <a:pt x="126" y="128"/>
                  </a:cubicBezTo>
                  <a:moveTo>
                    <a:pt x="100" y="93"/>
                  </a:moveTo>
                  <a:cubicBezTo>
                    <a:pt x="100" y="93"/>
                    <a:pt x="101" y="95"/>
                    <a:pt x="100" y="95"/>
                  </a:cubicBezTo>
                  <a:cubicBezTo>
                    <a:pt x="100" y="95"/>
                    <a:pt x="99" y="94"/>
                    <a:pt x="100" y="93"/>
                  </a:cubicBezTo>
                  <a:moveTo>
                    <a:pt x="146" y="154"/>
                  </a:moveTo>
                  <a:cubicBezTo>
                    <a:pt x="145" y="154"/>
                    <a:pt x="145" y="155"/>
                    <a:pt x="146" y="155"/>
                  </a:cubicBezTo>
                  <a:cubicBezTo>
                    <a:pt x="146" y="154"/>
                    <a:pt x="146" y="154"/>
                    <a:pt x="147" y="155"/>
                  </a:cubicBezTo>
                  <a:cubicBezTo>
                    <a:pt x="146" y="156"/>
                    <a:pt x="145" y="156"/>
                    <a:pt x="144" y="155"/>
                  </a:cubicBezTo>
                  <a:cubicBezTo>
                    <a:pt x="145" y="155"/>
                    <a:pt x="145" y="154"/>
                    <a:pt x="146" y="154"/>
                  </a:cubicBezTo>
                  <a:moveTo>
                    <a:pt x="145" y="148"/>
                  </a:moveTo>
                  <a:cubicBezTo>
                    <a:pt x="144" y="146"/>
                    <a:pt x="143" y="149"/>
                    <a:pt x="142" y="148"/>
                  </a:cubicBezTo>
                  <a:cubicBezTo>
                    <a:pt x="143" y="146"/>
                    <a:pt x="145" y="146"/>
                    <a:pt x="145" y="148"/>
                  </a:cubicBezTo>
                  <a:moveTo>
                    <a:pt x="93" y="71"/>
                  </a:moveTo>
                  <a:cubicBezTo>
                    <a:pt x="92" y="73"/>
                    <a:pt x="94" y="72"/>
                    <a:pt x="94" y="71"/>
                  </a:cubicBezTo>
                  <a:cubicBezTo>
                    <a:pt x="94" y="72"/>
                    <a:pt x="94" y="73"/>
                    <a:pt x="94" y="74"/>
                  </a:cubicBezTo>
                  <a:cubicBezTo>
                    <a:pt x="93" y="73"/>
                    <a:pt x="93" y="74"/>
                    <a:pt x="91" y="73"/>
                  </a:cubicBezTo>
                  <a:cubicBezTo>
                    <a:pt x="92" y="72"/>
                    <a:pt x="92" y="71"/>
                    <a:pt x="93" y="71"/>
                  </a:cubicBezTo>
                  <a:moveTo>
                    <a:pt x="206" y="209"/>
                  </a:moveTo>
                  <a:cubicBezTo>
                    <a:pt x="205" y="210"/>
                    <a:pt x="205" y="209"/>
                    <a:pt x="204" y="209"/>
                  </a:cubicBezTo>
                  <a:cubicBezTo>
                    <a:pt x="205" y="207"/>
                    <a:pt x="205" y="207"/>
                    <a:pt x="206" y="209"/>
                  </a:cubicBezTo>
                  <a:moveTo>
                    <a:pt x="142" y="129"/>
                  </a:moveTo>
                  <a:cubicBezTo>
                    <a:pt x="142" y="130"/>
                    <a:pt x="141" y="130"/>
                    <a:pt x="141" y="129"/>
                  </a:cubicBezTo>
                  <a:cubicBezTo>
                    <a:pt x="141" y="128"/>
                    <a:pt x="142" y="128"/>
                    <a:pt x="142" y="129"/>
                  </a:cubicBezTo>
                  <a:moveTo>
                    <a:pt x="167" y="160"/>
                  </a:moveTo>
                  <a:cubicBezTo>
                    <a:pt x="168" y="161"/>
                    <a:pt x="167" y="162"/>
                    <a:pt x="166" y="161"/>
                  </a:cubicBezTo>
                  <a:cubicBezTo>
                    <a:pt x="166" y="160"/>
                    <a:pt x="166" y="160"/>
                    <a:pt x="167" y="160"/>
                  </a:cubicBezTo>
                  <a:moveTo>
                    <a:pt x="147" y="131"/>
                  </a:moveTo>
                  <a:cubicBezTo>
                    <a:pt x="148" y="130"/>
                    <a:pt x="151" y="130"/>
                    <a:pt x="151" y="132"/>
                  </a:cubicBezTo>
                  <a:cubicBezTo>
                    <a:pt x="150" y="130"/>
                    <a:pt x="149" y="132"/>
                    <a:pt x="148" y="132"/>
                  </a:cubicBezTo>
                  <a:cubicBezTo>
                    <a:pt x="148" y="132"/>
                    <a:pt x="147" y="132"/>
                    <a:pt x="147" y="131"/>
                  </a:cubicBezTo>
                  <a:moveTo>
                    <a:pt x="221" y="210"/>
                  </a:moveTo>
                  <a:cubicBezTo>
                    <a:pt x="220" y="210"/>
                    <a:pt x="218" y="211"/>
                    <a:pt x="217" y="210"/>
                  </a:cubicBezTo>
                  <a:cubicBezTo>
                    <a:pt x="218" y="209"/>
                    <a:pt x="221" y="208"/>
                    <a:pt x="221" y="210"/>
                  </a:cubicBezTo>
                  <a:moveTo>
                    <a:pt x="115" y="79"/>
                  </a:moveTo>
                  <a:cubicBezTo>
                    <a:pt x="115" y="79"/>
                    <a:pt x="113" y="78"/>
                    <a:pt x="113" y="77"/>
                  </a:cubicBezTo>
                  <a:cubicBezTo>
                    <a:pt x="114" y="76"/>
                    <a:pt x="115" y="78"/>
                    <a:pt x="115" y="79"/>
                  </a:cubicBezTo>
                  <a:moveTo>
                    <a:pt x="136" y="100"/>
                  </a:moveTo>
                  <a:cubicBezTo>
                    <a:pt x="137" y="101"/>
                    <a:pt x="138" y="101"/>
                    <a:pt x="139" y="102"/>
                  </a:cubicBezTo>
                  <a:cubicBezTo>
                    <a:pt x="138" y="103"/>
                    <a:pt x="137" y="101"/>
                    <a:pt x="136" y="103"/>
                  </a:cubicBezTo>
                  <a:cubicBezTo>
                    <a:pt x="135" y="102"/>
                    <a:pt x="135" y="103"/>
                    <a:pt x="134" y="102"/>
                  </a:cubicBezTo>
                  <a:cubicBezTo>
                    <a:pt x="136" y="101"/>
                    <a:pt x="135" y="101"/>
                    <a:pt x="136" y="100"/>
                  </a:cubicBezTo>
                  <a:moveTo>
                    <a:pt x="175" y="148"/>
                  </a:moveTo>
                  <a:cubicBezTo>
                    <a:pt x="176" y="149"/>
                    <a:pt x="177" y="150"/>
                    <a:pt x="176" y="151"/>
                  </a:cubicBezTo>
                  <a:cubicBezTo>
                    <a:pt x="175" y="151"/>
                    <a:pt x="175" y="149"/>
                    <a:pt x="173" y="149"/>
                  </a:cubicBezTo>
                  <a:cubicBezTo>
                    <a:pt x="174" y="147"/>
                    <a:pt x="175" y="149"/>
                    <a:pt x="175" y="148"/>
                  </a:cubicBezTo>
                  <a:moveTo>
                    <a:pt x="134" y="83"/>
                  </a:moveTo>
                  <a:cubicBezTo>
                    <a:pt x="133" y="84"/>
                    <a:pt x="132" y="85"/>
                    <a:pt x="131" y="85"/>
                  </a:cubicBezTo>
                  <a:cubicBezTo>
                    <a:pt x="132" y="84"/>
                    <a:pt x="133" y="82"/>
                    <a:pt x="134" y="83"/>
                  </a:cubicBezTo>
                  <a:moveTo>
                    <a:pt x="156" y="115"/>
                  </a:moveTo>
                  <a:cubicBezTo>
                    <a:pt x="155" y="116"/>
                    <a:pt x="155" y="116"/>
                    <a:pt x="154" y="115"/>
                  </a:cubicBezTo>
                  <a:cubicBezTo>
                    <a:pt x="155" y="114"/>
                    <a:pt x="155" y="114"/>
                    <a:pt x="156" y="115"/>
                  </a:cubicBezTo>
                  <a:moveTo>
                    <a:pt x="148" y="102"/>
                  </a:moveTo>
                  <a:cubicBezTo>
                    <a:pt x="147" y="103"/>
                    <a:pt x="146" y="104"/>
                    <a:pt x="145" y="102"/>
                  </a:cubicBezTo>
                  <a:cubicBezTo>
                    <a:pt x="146" y="101"/>
                    <a:pt x="147" y="102"/>
                    <a:pt x="148" y="102"/>
                  </a:cubicBezTo>
                  <a:moveTo>
                    <a:pt x="155" y="108"/>
                  </a:moveTo>
                  <a:cubicBezTo>
                    <a:pt x="156" y="110"/>
                    <a:pt x="158" y="108"/>
                    <a:pt x="159" y="108"/>
                  </a:cubicBezTo>
                  <a:cubicBezTo>
                    <a:pt x="158" y="111"/>
                    <a:pt x="157" y="110"/>
                    <a:pt x="155" y="110"/>
                  </a:cubicBezTo>
                  <a:cubicBezTo>
                    <a:pt x="154" y="110"/>
                    <a:pt x="154" y="111"/>
                    <a:pt x="154" y="110"/>
                  </a:cubicBezTo>
                  <a:cubicBezTo>
                    <a:pt x="154" y="110"/>
                    <a:pt x="154" y="109"/>
                    <a:pt x="155" y="108"/>
                  </a:cubicBezTo>
                  <a:moveTo>
                    <a:pt x="178" y="133"/>
                  </a:moveTo>
                  <a:cubicBezTo>
                    <a:pt x="177" y="135"/>
                    <a:pt x="176" y="134"/>
                    <a:pt x="174" y="134"/>
                  </a:cubicBezTo>
                  <a:cubicBezTo>
                    <a:pt x="176" y="133"/>
                    <a:pt x="177" y="133"/>
                    <a:pt x="178" y="133"/>
                  </a:cubicBezTo>
                  <a:moveTo>
                    <a:pt x="140" y="80"/>
                  </a:moveTo>
                  <a:cubicBezTo>
                    <a:pt x="139" y="81"/>
                    <a:pt x="138" y="81"/>
                    <a:pt x="138" y="81"/>
                  </a:cubicBezTo>
                  <a:cubicBezTo>
                    <a:pt x="138" y="80"/>
                    <a:pt x="137" y="79"/>
                    <a:pt x="138" y="78"/>
                  </a:cubicBezTo>
                  <a:cubicBezTo>
                    <a:pt x="139" y="78"/>
                    <a:pt x="139" y="79"/>
                    <a:pt x="140" y="80"/>
                  </a:cubicBezTo>
                  <a:moveTo>
                    <a:pt x="135" y="81"/>
                  </a:moveTo>
                  <a:cubicBezTo>
                    <a:pt x="135" y="80"/>
                    <a:pt x="134" y="81"/>
                    <a:pt x="133" y="79"/>
                  </a:cubicBezTo>
                  <a:cubicBezTo>
                    <a:pt x="135" y="79"/>
                    <a:pt x="137" y="75"/>
                    <a:pt x="138" y="78"/>
                  </a:cubicBezTo>
                  <a:cubicBezTo>
                    <a:pt x="136" y="79"/>
                    <a:pt x="136" y="80"/>
                    <a:pt x="135" y="81"/>
                  </a:cubicBezTo>
                  <a:moveTo>
                    <a:pt x="140" y="83"/>
                  </a:moveTo>
                  <a:cubicBezTo>
                    <a:pt x="139" y="82"/>
                    <a:pt x="137" y="84"/>
                    <a:pt x="138" y="82"/>
                  </a:cubicBezTo>
                  <a:cubicBezTo>
                    <a:pt x="139" y="82"/>
                    <a:pt x="140" y="81"/>
                    <a:pt x="141" y="83"/>
                  </a:cubicBezTo>
                  <a:cubicBezTo>
                    <a:pt x="140" y="84"/>
                    <a:pt x="140" y="84"/>
                    <a:pt x="141" y="85"/>
                  </a:cubicBezTo>
                  <a:cubicBezTo>
                    <a:pt x="140" y="86"/>
                    <a:pt x="139" y="86"/>
                    <a:pt x="138" y="85"/>
                  </a:cubicBezTo>
                  <a:cubicBezTo>
                    <a:pt x="139" y="85"/>
                    <a:pt x="140" y="85"/>
                    <a:pt x="140" y="83"/>
                  </a:cubicBezTo>
                  <a:moveTo>
                    <a:pt x="158" y="104"/>
                  </a:moveTo>
                  <a:cubicBezTo>
                    <a:pt x="157" y="103"/>
                    <a:pt x="157" y="104"/>
                    <a:pt x="156" y="103"/>
                  </a:cubicBezTo>
                  <a:cubicBezTo>
                    <a:pt x="157" y="102"/>
                    <a:pt x="158" y="103"/>
                    <a:pt x="158" y="104"/>
                  </a:cubicBezTo>
                  <a:moveTo>
                    <a:pt x="155" y="104"/>
                  </a:moveTo>
                  <a:cubicBezTo>
                    <a:pt x="156" y="103"/>
                    <a:pt x="154" y="102"/>
                    <a:pt x="155" y="101"/>
                  </a:cubicBezTo>
                  <a:cubicBezTo>
                    <a:pt x="156" y="102"/>
                    <a:pt x="156" y="104"/>
                    <a:pt x="155" y="104"/>
                  </a:cubicBezTo>
                  <a:moveTo>
                    <a:pt x="161" y="110"/>
                  </a:moveTo>
                  <a:cubicBezTo>
                    <a:pt x="162" y="109"/>
                    <a:pt x="162" y="109"/>
                    <a:pt x="163" y="109"/>
                  </a:cubicBezTo>
                  <a:cubicBezTo>
                    <a:pt x="164" y="110"/>
                    <a:pt x="165" y="110"/>
                    <a:pt x="165" y="110"/>
                  </a:cubicBezTo>
                  <a:cubicBezTo>
                    <a:pt x="164" y="111"/>
                    <a:pt x="165" y="111"/>
                    <a:pt x="164" y="112"/>
                  </a:cubicBezTo>
                  <a:cubicBezTo>
                    <a:pt x="163" y="111"/>
                    <a:pt x="163" y="110"/>
                    <a:pt x="162" y="112"/>
                  </a:cubicBezTo>
                  <a:cubicBezTo>
                    <a:pt x="161" y="111"/>
                    <a:pt x="161" y="111"/>
                    <a:pt x="161" y="110"/>
                  </a:cubicBezTo>
                  <a:moveTo>
                    <a:pt x="206" y="160"/>
                  </a:moveTo>
                  <a:cubicBezTo>
                    <a:pt x="205" y="162"/>
                    <a:pt x="204" y="161"/>
                    <a:pt x="204" y="162"/>
                  </a:cubicBezTo>
                  <a:cubicBezTo>
                    <a:pt x="203" y="162"/>
                    <a:pt x="203" y="162"/>
                    <a:pt x="203" y="162"/>
                  </a:cubicBezTo>
                  <a:cubicBezTo>
                    <a:pt x="203" y="162"/>
                    <a:pt x="203" y="162"/>
                    <a:pt x="203" y="162"/>
                  </a:cubicBezTo>
                  <a:cubicBezTo>
                    <a:pt x="203" y="160"/>
                    <a:pt x="204" y="159"/>
                    <a:pt x="206" y="160"/>
                  </a:cubicBezTo>
                  <a:moveTo>
                    <a:pt x="245" y="207"/>
                  </a:moveTo>
                  <a:cubicBezTo>
                    <a:pt x="245" y="208"/>
                    <a:pt x="246" y="207"/>
                    <a:pt x="246" y="208"/>
                  </a:cubicBezTo>
                  <a:cubicBezTo>
                    <a:pt x="245" y="210"/>
                    <a:pt x="244" y="208"/>
                    <a:pt x="245" y="207"/>
                  </a:cubicBezTo>
                  <a:moveTo>
                    <a:pt x="142" y="82"/>
                  </a:moveTo>
                  <a:cubicBezTo>
                    <a:pt x="141" y="82"/>
                    <a:pt x="141" y="81"/>
                    <a:pt x="140" y="81"/>
                  </a:cubicBezTo>
                  <a:cubicBezTo>
                    <a:pt x="141" y="79"/>
                    <a:pt x="142" y="81"/>
                    <a:pt x="142" y="82"/>
                  </a:cubicBezTo>
                  <a:moveTo>
                    <a:pt x="199" y="149"/>
                  </a:moveTo>
                  <a:cubicBezTo>
                    <a:pt x="198" y="149"/>
                    <a:pt x="197" y="149"/>
                    <a:pt x="196" y="149"/>
                  </a:cubicBezTo>
                  <a:cubicBezTo>
                    <a:pt x="197" y="148"/>
                    <a:pt x="198" y="148"/>
                    <a:pt x="199" y="149"/>
                  </a:cubicBezTo>
                  <a:moveTo>
                    <a:pt x="152" y="84"/>
                  </a:moveTo>
                  <a:cubicBezTo>
                    <a:pt x="152" y="84"/>
                    <a:pt x="152" y="85"/>
                    <a:pt x="152" y="85"/>
                  </a:cubicBezTo>
                  <a:cubicBezTo>
                    <a:pt x="150" y="85"/>
                    <a:pt x="150" y="83"/>
                    <a:pt x="149" y="85"/>
                  </a:cubicBezTo>
                  <a:cubicBezTo>
                    <a:pt x="149" y="86"/>
                    <a:pt x="151" y="86"/>
                    <a:pt x="150" y="87"/>
                  </a:cubicBezTo>
                  <a:cubicBezTo>
                    <a:pt x="149" y="87"/>
                    <a:pt x="148" y="86"/>
                    <a:pt x="148" y="85"/>
                  </a:cubicBezTo>
                  <a:cubicBezTo>
                    <a:pt x="149" y="83"/>
                    <a:pt x="152" y="82"/>
                    <a:pt x="152" y="84"/>
                  </a:cubicBezTo>
                  <a:moveTo>
                    <a:pt x="191" y="136"/>
                  </a:moveTo>
                  <a:cubicBezTo>
                    <a:pt x="192" y="137"/>
                    <a:pt x="193" y="135"/>
                    <a:pt x="194" y="137"/>
                  </a:cubicBezTo>
                  <a:cubicBezTo>
                    <a:pt x="193" y="138"/>
                    <a:pt x="192" y="137"/>
                    <a:pt x="191" y="138"/>
                  </a:cubicBezTo>
                  <a:cubicBezTo>
                    <a:pt x="191" y="138"/>
                    <a:pt x="190" y="137"/>
                    <a:pt x="191" y="136"/>
                  </a:cubicBezTo>
                  <a:moveTo>
                    <a:pt x="169" y="106"/>
                  </a:moveTo>
                  <a:cubicBezTo>
                    <a:pt x="169" y="106"/>
                    <a:pt x="170" y="106"/>
                    <a:pt x="170" y="107"/>
                  </a:cubicBezTo>
                  <a:cubicBezTo>
                    <a:pt x="170" y="109"/>
                    <a:pt x="168" y="107"/>
                    <a:pt x="169" y="106"/>
                  </a:cubicBezTo>
                  <a:moveTo>
                    <a:pt x="156" y="85"/>
                  </a:moveTo>
                  <a:cubicBezTo>
                    <a:pt x="156" y="85"/>
                    <a:pt x="156" y="86"/>
                    <a:pt x="156" y="86"/>
                  </a:cubicBezTo>
                  <a:cubicBezTo>
                    <a:pt x="155" y="86"/>
                    <a:pt x="155" y="86"/>
                    <a:pt x="154" y="85"/>
                  </a:cubicBezTo>
                  <a:cubicBezTo>
                    <a:pt x="155" y="84"/>
                    <a:pt x="156" y="84"/>
                    <a:pt x="156" y="85"/>
                  </a:cubicBezTo>
                  <a:moveTo>
                    <a:pt x="174" y="107"/>
                  </a:moveTo>
                  <a:cubicBezTo>
                    <a:pt x="173" y="107"/>
                    <a:pt x="173" y="109"/>
                    <a:pt x="172" y="108"/>
                  </a:cubicBezTo>
                  <a:cubicBezTo>
                    <a:pt x="173" y="107"/>
                    <a:pt x="173" y="106"/>
                    <a:pt x="174" y="107"/>
                  </a:cubicBezTo>
                  <a:moveTo>
                    <a:pt x="182" y="113"/>
                  </a:moveTo>
                  <a:cubicBezTo>
                    <a:pt x="181" y="114"/>
                    <a:pt x="181" y="112"/>
                    <a:pt x="180" y="114"/>
                  </a:cubicBezTo>
                  <a:cubicBezTo>
                    <a:pt x="180" y="114"/>
                    <a:pt x="179" y="113"/>
                    <a:pt x="179" y="113"/>
                  </a:cubicBezTo>
                  <a:cubicBezTo>
                    <a:pt x="180" y="111"/>
                    <a:pt x="181" y="111"/>
                    <a:pt x="182" y="113"/>
                  </a:cubicBezTo>
                  <a:moveTo>
                    <a:pt x="176" y="112"/>
                  </a:moveTo>
                  <a:cubicBezTo>
                    <a:pt x="177" y="113"/>
                    <a:pt x="178" y="110"/>
                    <a:pt x="179" y="113"/>
                  </a:cubicBezTo>
                  <a:cubicBezTo>
                    <a:pt x="179" y="114"/>
                    <a:pt x="176" y="114"/>
                    <a:pt x="176" y="112"/>
                  </a:cubicBezTo>
                  <a:moveTo>
                    <a:pt x="160" y="89"/>
                  </a:moveTo>
                  <a:cubicBezTo>
                    <a:pt x="159" y="91"/>
                    <a:pt x="159" y="89"/>
                    <a:pt x="158" y="88"/>
                  </a:cubicBezTo>
                  <a:cubicBezTo>
                    <a:pt x="159" y="87"/>
                    <a:pt x="159" y="89"/>
                    <a:pt x="160" y="89"/>
                  </a:cubicBezTo>
                  <a:moveTo>
                    <a:pt x="178" y="108"/>
                  </a:moveTo>
                  <a:cubicBezTo>
                    <a:pt x="177" y="109"/>
                    <a:pt x="177" y="108"/>
                    <a:pt x="176" y="109"/>
                  </a:cubicBezTo>
                  <a:cubicBezTo>
                    <a:pt x="176" y="107"/>
                    <a:pt x="177" y="107"/>
                    <a:pt x="178" y="108"/>
                  </a:cubicBezTo>
                  <a:moveTo>
                    <a:pt x="181" y="105"/>
                  </a:moveTo>
                  <a:cubicBezTo>
                    <a:pt x="180" y="107"/>
                    <a:pt x="179" y="107"/>
                    <a:pt x="179" y="109"/>
                  </a:cubicBezTo>
                  <a:cubicBezTo>
                    <a:pt x="178" y="109"/>
                    <a:pt x="178" y="108"/>
                    <a:pt x="178" y="107"/>
                  </a:cubicBezTo>
                  <a:cubicBezTo>
                    <a:pt x="179" y="106"/>
                    <a:pt x="179" y="106"/>
                    <a:pt x="180" y="105"/>
                  </a:cubicBezTo>
                  <a:cubicBezTo>
                    <a:pt x="180" y="105"/>
                    <a:pt x="179" y="105"/>
                    <a:pt x="179" y="104"/>
                  </a:cubicBezTo>
                  <a:cubicBezTo>
                    <a:pt x="181" y="104"/>
                    <a:pt x="182" y="105"/>
                    <a:pt x="183" y="106"/>
                  </a:cubicBezTo>
                  <a:cubicBezTo>
                    <a:pt x="183" y="107"/>
                    <a:pt x="183" y="107"/>
                    <a:pt x="182" y="108"/>
                  </a:cubicBezTo>
                  <a:cubicBezTo>
                    <a:pt x="181" y="107"/>
                    <a:pt x="182" y="106"/>
                    <a:pt x="181" y="105"/>
                  </a:cubicBezTo>
                  <a:moveTo>
                    <a:pt x="185" y="109"/>
                  </a:moveTo>
                  <a:cubicBezTo>
                    <a:pt x="184" y="110"/>
                    <a:pt x="182" y="110"/>
                    <a:pt x="180" y="110"/>
                  </a:cubicBezTo>
                  <a:cubicBezTo>
                    <a:pt x="180" y="107"/>
                    <a:pt x="183" y="108"/>
                    <a:pt x="185" y="109"/>
                  </a:cubicBezTo>
                  <a:moveTo>
                    <a:pt x="159" y="79"/>
                  </a:moveTo>
                  <a:cubicBezTo>
                    <a:pt x="158" y="79"/>
                    <a:pt x="157" y="78"/>
                    <a:pt x="155" y="78"/>
                  </a:cubicBezTo>
                  <a:cubicBezTo>
                    <a:pt x="157" y="77"/>
                    <a:pt x="158" y="77"/>
                    <a:pt x="159" y="79"/>
                  </a:cubicBezTo>
                  <a:moveTo>
                    <a:pt x="167" y="89"/>
                  </a:moveTo>
                  <a:cubicBezTo>
                    <a:pt x="167" y="90"/>
                    <a:pt x="167" y="92"/>
                    <a:pt x="166" y="91"/>
                  </a:cubicBezTo>
                  <a:cubicBezTo>
                    <a:pt x="166" y="90"/>
                    <a:pt x="166" y="88"/>
                    <a:pt x="167" y="89"/>
                  </a:cubicBezTo>
                  <a:moveTo>
                    <a:pt x="165" y="81"/>
                  </a:moveTo>
                  <a:cubicBezTo>
                    <a:pt x="167" y="82"/>
                    <a:pt x="164" y="83"/>
                    <a:pt x="165" y="84"/>
                  </a:cubicBezTo>
                  <a:cubicBezTo>
                    <a:pt x="166" y="84"/>
                    <a:pt x="166" y="82"/>
                    <a:pt x="167" y="84"/>
                  </a:cubicBezTo>
                  <a:cubicBezTo>
                    <a:pt x="166" y="85"/>
                    <a:pt x="164" y="84"/>
                    <a:pt x="163" y="84"/>
                  </a:cubicBezTo>
                  <a:cubicBezTo>
                    <a:pt x="163" y="83"/>
                    <a:pt x="165" y="83"/>
                    <a:pt x="165" y="81"/>
                  </a:cubicBezTo>
                  <a:moveTo>
                    <a:pt x="188" y="113"/>
                  </a:moveTo>
                  <a:cubicBezTo>
                    <a:pt x="189" y="111"/>
                    <a:pt x="191" y="114"/>
                    <a:pt x="191" y="116"/>
                  </a:cubicBezTo>
                  <a:cubicBezTo>
                    <a:pt x="190" y="115"/>
                    <a:pt x="190" y="114"/>
                    <a:pt x="188" y="113"/>
                  </a:cubicBezTo>
                  <a:moveTo>
                    <a:pt x="188" y="109"/>
                  </a:moveTo>
                  <a:cubicBezTo>
                    <a:pt x="186" y="111"/>
                    <a:pt x="186" y="111"/>
                    <a:pt x="186" y="111"/>
                  </a:cubicBezTo>
                  <a:cubicBezTo>
                    <a:pt x="186" y="110"/>
                    <a:pt x="186" y="110"/>
                    <a:pt x="186" y="109"/>
                  </a:cubicBezTo>
                  <a:cubicBezTo>
                    <a:pt x="186" y="110"/>
                    <a:pt x="187" y="107"/>
                    <a:pt x="188" y="109"/>
                  </a:cubicBezTo>
                  <a:moveTo>
                    <a:pt x="177" y="92"/>
                  </a:moveTo>
                  <a:cubicBezTo>
                    <a:pt x="178" y="93"/>
                    <a:pt x="177" y="94"/>
                    <a:pt x="176" y="95"/>
                  </a:cubicBezTo>
                  <a:cubicBezTo>
                    <a:pt x="176" y="94"/>
                    <a:pt x="176" y="95"/>
                    <a:pt x="175" y="94"/>
                  </a:cubicBezTo>
                  <a:lnTo>
                    <a:pt x="177" y="92"/>
                  </a:lnTo>
                  <a:close/>
                  <a:moveTo>
                    <a:pt x="172" y="85"/>
                  </a:moveTo>
                  <a:cubicBezTo>
                    <a:pt x="173" y="86"/>
                    <a:pt x="173" y="87"/>
                    <a:pt x="172" y="88"/>
                  </a:cubicBezTo>
                  <a:cubicBezTo>
                    <a:pt x="171" y="87"/>
                    <a:pt x="171" y="85"/>
                    <a:pt x="172" y="85"/>
                  </a:cubicBezTo>
                  <a:moveTo>
                    <a:pt x="186" y="105"/>
                  </a:moveTo>
                  <a:cubicBezTo>
                    <a:pt x="187" y="104"/>
                    <a:pt x="188" y="105"/>
                    <a:pt x="188" y="106"/>
                  </a:cubicBezTo>
                  <a:cubicBezTo>
                    <a:pt x="187" y="108"/>
                    <a:pt x="188" y="106"/>
                    <a:pt x="186" y="105"/>
                  </a:cubicBezTo>
                  <a:moveTo>
                    <a:pt x="177" y="84"/>
                  </a:moveTo>
                  <a:cubicBezTo>
                    <a:pt x="177" y="85"/>
                    <a:pt x="178" y="85"/>
                    <a:pt x="178" y="85"/>
                  </a:cubicBezTo>
                  <a:cubicBezTo>
                    <a:pt x="177" y="86"/>
                    <a:pt x="176" y="85"/>
                    <a:pt x="176" y="87"/>
                  </a:cubicBezTo>
                  <a:cubicBezTo>
                    <a:pt x="175" y="85"/>
                    <a:pt x="174" y="87"/>
                    <a:pt x="173" y="85"/>
                  </a:cubicBezTo>
                  <a:cubicBezTo>
                    <a:pt x="174" y="84"/>
                    <a:pt x="176" y="86"/>
                    <a:pt x="177" y="84"/>
                  </a:cubicBezTo>
                  <a:moveTo>
                    <a:pt x="184" y="88"/>
                  </a:moveTo>
                  <a:cubicBezTo>
                    <a:pt x="182" y="85"/>
                    <a:pt x="179" y="89"/>
                    <a:pt x="179" y="86"/>
                  </a:cubicBezTo>
                  <a:cubicBezTo>
                    <a:pt x="180" y="86"/>
                    <a:pt x="184" y="84"/>
                    <a:pt x="184" y="88"/>
                  </a:cubicBezTo>
                  <a:moveTo>
                    <a:pt x="183" y="88"/>
                  </a:moveTo>
                  <a:cubicBezTo>
                    <a:pt x="182" y="88"/>
                    <a:pt x="183" y="89"/>
                    <a:pt x="182" y="90"/>
                  </a:cubicBezTo>
                  <a:cubicBezTo>
                    <a:pt x="182" y="89"/>
                    <a:pt x="181" y="90"/>
                    <a:pt x="181" y="89"/>
                  </a:cubicBezTo>
                  <a:cubicBezTo>
                    <a:pt x="182" y="88"/>
                    <a:pt x="181" y="87"/>
                    <a:pt x="183" y="88"/>
                  </a:cubicBezTo>
                  <a:moveTo>
                    <a:pt x="192" y="87"/>
                  </a:moveTo>
                  <a:cubicBezTo>
                    <a:pt x="192" y="88"/>
                    <a:pt x="193" y="87"/>
                    <a:pt x="194" y="88"/>
                  </a:cubicBezTo>
                  <a:cubicBezTo>
                    <a:pt x="193" y="89"/>
                    <a:pt x="192" y="89"/>
                    <a:pt x="192" y="89"/>
                  </a:cubicBezTo>
                  <a:cubicBezTo>
                    <a:pt x="192" y="88"/>
                    <a:pt x="192" y="87"/>
                    <a:pt x="192" y="87"/>
                  </a:cubicBezTo>
                  <a:moveTo>
                    <a:pt x="217" y="109"/>
                  </a:moveTo>
                  <a:cubicBezTo>
                    <a:pt x="216" y="109"/>
                    <a:pt x="213" y="111"/>
                    <a:pt x="214" y="108"/>
                  </a:cubicBezTo>
                  <a:cubicBezTo>
                    <a:pt x="215" y="109"/>
                    <a:pt x="217" y="107"/>
                    <a:pt x="217" y="109"/>
                  </a:cubicBezTo>
                  <a:moveTo>
                    <a:pt x="246" y="143"/>
                  </a:moveTo>
                  <a:cubicBezTo>
                    <a:pt x="248" y="144"/>
                    <a:pt x="246" y="147"/>
                    <a:pt x="245" y="146"/>
                  </a:cubicBezTo>
                  <a:cubicBezTo>
                    <a:pt x="246" y="145"/>
                    <a:pt x="245" y="144"/>
                    <a:pt x="246" y="143"/>
                  </a:cubicBezTo>
                  <a:moveTo>
                    <a:pt x="216" y="107"/>
                  </a:moveTo>
                  <a:cubicBezTo>
                    <a:pt x="215" y="108"/>
                    <a:pt x="215" y="107"/>
                    <a:pt x="214" y="107"/>
                  </a:cubicBezTo>
                  <a:cubicBezTo>
                    <a:pt x="215" y="106"/>
                    <a:pt x="214" y="104"/>
                    <a:pt x="215" y="105"/>
                  </a:cubicBezTo>
                  <a:cubicBezTo>
                    <a:pt x="215" y="105"/>
                    <a:pt x="216" y="106"/>
                    <a:pt x="216" y="107"/>
                  </a:cubicBezTo>
                  <a:moveTo>
                    <a:pt x="217" y="104"/>
                  </a:moveTo>
                  <a:cubicBezTo>
                    <a:pt x="218" y="105"/>
                    <a:pt x="217" y="108"/>
                    <a:pt x="216" y="107"/>
                  </a:cubicBezTo>
                  <a:cubicBezTo>
                    <a:pt x="216" y="106"/>
                    <a:pt x="215" y="105"/>
                    <a:pt x="217" y="104"/>
                  </a:cubicBezTo>
                  <a:moveTo>
                    <a:pt x="205" y="88"/>
                  </a:moveTo>
                  <a:cubicBezTo>
                    <a:pt x="206" y="90"/>
                    <a:pt x="207" y="88"/>
                    <a:pt x="207" y="89"/>
                  </a:cubicBezTo>
                  <a:cubicBezTo>
                    <a:pt x="206" y="91"/>
                    <a:pt x="205" y="90"/>
                    <a:pt x="203" y="91"/>
                  </a:cubicBezTo>
                  <a:lnTo>
                    <a:pt x="205" y="88"/>
                  </a:lnTo>
                  <a:close/>
                  <a:moveTo>
                    <a:pt x="216" y="101"/>
                  </a:moveTo>
                  <a:cubicBezTo>
                    <a:pt x="215" y="103"/>
                    <a:pt x="215" y="103"/>
                    <a:pt x="215" y="103"/>
                  </a:cubicBezTo>
                  <a:cubicBezTo>
                    <a:pt x="215" y="102"/>
                    <a:pt x="215" y="102"/>
                    <a:pt x="215" y="102"/>
                  </a:cubicBezTo>
                  <a:cubicBezTo>
                    <a:pt x="215" y="100"/>
                    <a:pt x="216" y="101"/>
                    <a:pt x="216" y="101"/>
                  </a:cubicBezTo>
                  <a:moveTo>
                    <a:pt x="222" y="108"/>
                  </a:moveTo>
                  <a:cubicBezTo>
                    <a:pt x="223" y="106"/>
                    <a:pt x="223" y="109"/>
                    <a:pt x="224" y="109"/>
                  </a:cubicBezTo>
                  <a:cubicBezTo>
                    <a:pt x="223" y="110"/>
                    <a:pt x="222" y="110"/>
                    <a:pt x="222" y="108"/>
                  </a:cubicBezTo>
                  <a:moveTo>
                    <a:pt x="225" y="110"/>
                  </a:moveTo>
                  <a:cubicBezTo>
                    <a:pt x="226" y="111"/>
                    <a:pt x="226" y="111"/>
                    <a:pt x="226" y="111"/>
                  </a:cubicBezTo>
                  <a:cubicBezTo>
                    <a:pt x="226" y="112"/>
                    <a:pt x="224" y="113"/>
                    <a:pt x="224" y="111"/>
                  </a:cubicBezTo>
                  <a:cubicBezTo>
                    <a:pt x="225" y="112"/>
                    <a:pt x="225" y="110"/>
                    <a:pt x="225" y="110"/>
                  </a:cubicBezTo>
                  <a:moveTo>
                    <a:pt x="255" y="142"/>
                  </a:moveTo>
                  <a:cubicBezTo>
                    <a:pt x="255" y="143"/>
                    <a:pt x="254" y="142"/>
                    <a:pt x="253" y="142"/>
                  </a:cubicBezTo>
                  <a:cubicBezTo>
                    <a:pt x="257" y="141"/>
                    <a:pt x="261" y="140"/>
                    <a:pt x="265" y="142"/>
                  </a:cubicBezTo>
                  <a:cubicBezTo>
                    <a:pt x="264" y="144"/>
                    <a:pt x="263" y="141"/>
                    <a:pt x="262" y="143"/>
                  </a:cubicBezTo>
                  <a:cubicBezTo>
                    <a:pt x="262" y="143"/>
                    <a:pt x="263" y="143"/>
                    <a:pt x="263" y="144"/>
                  </a:cubicBezTo>
                  <a:cubicBezTo>
                    <a:pt x="261" y="144"/>
                    <a:pt x="262" y="143"/>
                    <a:pt x="261" y="142"/>
                  </a:cubicBezTo>
                  <a:cubicBezTo>
                    <a:pt x="259" y="144"/>
                    <a:pt x="258" y="141"/>
                    <a:pt x="257" y="143"/>
                  </a:cubicBezTo>
                  <a:cubicBezTo>
                    <a:pt x="258" y="143"/>
                    <a:pt x="258" y="143"/>
                    <a:pt x="259" y="144"/>
                  </a:cubicBezTo>
                  <a:cubicBezTo>
                    <a:pt x="259" y="145"/>
                    <a:pt x="258" y="145"/>
                    <a:pt x="258" y="146"/>
                  </a:cubicBezTo>
                  <a:cubicBezTo>
                    <a:pt x="257" y="145"/>
                    <a:pt x="258" y="143"/>
                    <a:pt x="256" y="144"/>
                  </a:cubicBezTo>
                  <a:cubicBezTo>
                    <a:pt x="256" y="145"/>
                    <a:pt x="257" y="145"/>
                    <a:pt x="256" y="146"/>
                  </a:cubicBezTo>
                  <a:cubicBezTo>
                    <a:pt x="256" y="146"/>
                    <a:pt x="255" y="146"/>
                    <a:pt x="255" y="146"/>
                  </a:cubicBezTo>
                  <a:cubicBezTo>
                    <a:pt x="255" y="145"/>
                    <a:pt x="256" y="143"/>
                    <a:pt x="255" y="142"/>
                  </a:cubicBezTo>
                  <a:moveTo>
                    <a:pt x="221" y="103"/>
                  </a:moveTo>
                  <a:cubicBezTo>
                    <a:pt x="223" y="105"/>
                    <a:pt x="224" y="104"/>
                    <a:pt x="225" y="105"/>
                  </a:cubicBezTo>
                  <a:cubicBezTo>
                    <a:pt x="225" y="106"/>
                    <a:pt x="226" y="107"/>
                    <a:pt x="224" y="108"/>
                  </a:cubicBezTo>
                  <a:cubicBezTo>
                    <a:pt x="223" y="107"/>
                    <a:pt x="224" y="106"/>
                    <a:pt x="223" y="105"/>
                  </a:cubicBezTo>
                  <a:cubicBezTo>
                    <a:pt x="223" y="106"/>
                    <a:pt x="222" y="105"/>
                    <a:pt x="221" y="106"/>
                  </a:cubicBezTo>
                  <a:cubicBezTo>
                    <a:pt x="220" y="105"/>
                    <a:pt x="221" y="104"/>
                    <a:pt x="221" y="103"/>
                  </a:cubicBezTo>
                  <a:moveTo>
                    <a:pt x="211" y="89"/>
                  </a:moveTo>
                  <a:cubicBezTo>
                    <a:pt x="210" y="90"/>
                    <a:pt x="209" y="92"/>
                    <a:pt x="208" y="91"/>
                  </a:cubicBezTo>
                  <a:cubicBezTo>
                    <a:pt x="209" y="90"/>
                    <a:pt x="210" y="88"/>
                    <a:pt x="211" y="89"/>
                  </a:cubicBezTo>
                  <a:moveTo>
                    <a:pt x="233" y="116"/>
                  </a:moveTo>
                  <a:cubicBezTo>
                    <a:pt x="232" y="118"/>
                    <a:pt x="232" y="118"/>
                    <a:pt x="232" y="118"/>
                  </a:cubicBezTo>
                  <a:cubicBezTo>
                    <a:pt x="231" y="117"/>
                    <a:pt x="231" y="117"/>
                    <a:pt x="231" y="117"/>
                  </a:cubicBezTo>
                  <a:cubicBezTo>
                    <a:pt x="231" y="116"/>
                    <a:pt x="232" y="115"/>
                    <a:pt x="233" y="116"/>
                  </a:cubicBezTo>
                  <a:moveTo>
                    <a:pt x="240" y="108"/>
                  </a:moveTo>
                  <a:cubicBezTo>
                    <a:pt x="241" y="108"/>
                    <a:pt x="241" y="108"/>
                    <a:pt x="242" y="108"/>
                  </a:cubicBezTo>
                  <a:cubicBezTo>
                    <a:pt x="240" y="110"/>
                    <a:pt x="239" y="106"/>
                    <a:pt x="238" y="105"/>
                  </a:cubicBezTo>
                  <a:cubicBezTo>
                    <a:pt x="236" y="107"/>
                    <a:pt x="236" y="107"/>
                    <a:pt x="236" y="107"/>
                  </a:cubicBezTo>
                  <a:cubicBezTo>
                    <a:pt x="234" y="105"/>
                    <a:pt x="232" y="106"/>
                    <a:pt x="230" y="106"/>
                  </a:cubicBezTo>
                  <a:cubicBezTo>
                    <a:pt x="230" y="108"/>
                    <a:pt x="229" y="109"/>
                    <a:pt x="228" y="110"/>
                  </a:cubicBezTo>
                  <a:cubicBezTo>
                    <a:pt x="228" y="107"/>
                    <a:pt x="227" y="111"/>
                    <a:pt x="226" y="109"/>
                  </a:cubicBezTo>
                  <a:cubicBezTo>
                    <a:pt x="228" y="107"/>
                    <a:pt x="229" y="106"/>
                    <a:pt x="230" y="104"/>
                  </a:cubicBezTo>
                  <a:cubicBezTo>
                    <a:pt x="232" y="107"/>
                    <a:pt x="235" y="104"/>
                    <a:pt x="237" y="103"/>
                  </a:cubicBezTo>
                  <a:cubicBezTo>
                    <a:pt x="237" y="104"/>
                    <a:pt x="235" y="105"/>
                    <a:pt x="236" y="105"/>
                  </a:cubicBezTo>
                  <a:cubicBezTo>
                    <a:pt x="237" y="104"/>
                    <a:pt x="238" y="104"/>
                    <a:pt x="239" y="103"/>
                  </a:cubicBezTo>
                  <a:cubicBezTo>
                    <a:pt x="239" y="103"/>
                    <a:pt x="238" y="103"/>
                    <a:pt x="238" y="102"/>
                  </a:cubicBezTo>
                  <a:cubicBezTo>
                    <a:pt x="239" y="103"/>
                    <a:pt x="242" y="101"/>
                    <a:pt x="242" y="103"/>
                  </a:cubicBezTo>
                  <a:cubicBezTo>
                    <a:pt x="240" y="102"/>
                    <a:pt x="238" y="105"/>
                    <a:pt x="240" y="107"/>
                  </a:cubicBezTo>
                  <a:cubicBezTo>
                    <a:pt x="240" y="104"/>
                    <a:pt x="243" y="105"/>
                    <a:pt x="244" y="107"/>
                  </a:cubicBezTo>
                  <a:cubicBezTo>
                    <a:pt x="243" y="107"/>
                    <a:pt x="240" y="106"/>
                    <a:pt x="240" y="108"/>
                  </a:cubicBezTo>
                  <a:moveTo>
                    <a:pt x="241" y="105"/>
                  </a:moveTo>
                  <a:cubicBezTo>
                    <a:pt x="241" y="104"/>
                    <a:pt x="242" y="103"/>
                    <a:pt x="243" y="103"/>
                  </a:cubicBezTo>
                  <a:cubicBezTo>
                    <a:pt x="243" y="104"/>
                    <a:pt x="244" y="103"/>
                    <a:pt x="245" y="104"/>
                  </a:cubicBezTo>
                  <a:cubicBezTo>
                    <a:pt x="244" y="105"/>
                    <a:pt x="242" y="105"/>
                    <a:pt x="241" y="105"/>
                  </a:cubicBezTo>
                  <a:moveTo>
                    <a:pt x="211" y="90"/>
                  </a:moveTo>
                  <a:cubicBezTo>
                    <a:pt x="212" y="90"/>
                    <a:pt x="214" y="90"/>
                    <a:pt x="215" y="90"/>
                  </a:cubicBezTo>
                  <a:cubicBezTo>
                    <a:pt x="214" y="91"/>
                    <a:pt x="212" y="92"/>
                    <a:pt x="211" y="90"/>
                  </a:cubicBezTo>
                  <a:moveTo>
                    <a:pt x="223" y="102"/>
                  </a:moveTo>
                  <a:cubicBezTo>
                    <a:pt x="222" y="101"/>
                    <a:pt x="222" y="103"/>
                    <a:pt x="221" y="101"/>
                  </a:cubicBezTo>
                  <a:cubicBezTo>
                    <a:pt x="221" y="99"/>
                    <a:pt x="223" y="101"/>
                    <a:pt x="223" y="102"/>
                  </a:cubicBezTo>
                  <a:moveTo>
                    <a:pt x="228" y="103"/>
                  </a:moveTo>
                  <a:cubicBezTo>
                    <a:pt x="227" y="104"/>
                    <a:pt x="225" y="104"/>
                    <a:pt x="225" y="102"/>
                  </a:cubicBezTo>
                  <a:cubicBezTo>
                    <a:pt x="226" y="103"/>
                    <a:pt x="227" y="102"/>
                    <a:pt x="228" y="103"/>
                  </a:cubicBezTo>
                  <a:moveTo>
                    <a:pt x="218" y="90"/>
                  </a:moveTo>
                  <a:cubicBezTo>
                    <a:pt x="218" y="91"/>
                    <a:pt x="216" y="92"/>
                    <a:pt x="215" y="91"/>
                  </a:cubicBezTo>
                  <a:cubicBezTo>
                    <a:pt x="216" y="89"/>
                    <a:pt x="217" y="90"/>
                    <a:pt x="218" y="90"/>
                  </a:cubicBezTo>
                  <a:moveTo>
                    <a:pt x="268" y="143"/>
                  </a:moveTo>
                  <a:cubicBezTo>
                    <a:pt x="268" y="144"/>
                    <a:pt x="266" y="143"/>
                    <a:pt x="267" y="145"/>
                  </a:cubicBezTo>
                  <a:cubicBezTo>
                    <a:pt x="265" y="144"/>
                    <a:pt x="267" y="142"/>
                    <a:pt x="268" y="143"/>
                  </a:cubicBezTo>
                  <a:moveTo>
                    <a:pt x="271" y="142"/>
                  </a:moveTo>
                  <a:cubicBezTo>
                    <a:pt x="271" y="144"/>
                    <a:pt x="270" y="143"/>
                    <a:pt x="269" y="145"/>
                  </a:cubicBezTo>
                  <a:cubicBezTo>
                    <a:pt x="268" y="144"/>
                    <a:pt x="268" y="144"/>
                    <a:pt x="268" y="144"/>
                  </a:cubicBezTo>
                  <a:cubicBezTo>
                    <a:pt x="269" y="143"/>
                    <a:pt x="270" y="141"/>
                    <a:pt x="271" y="142"/>
                  </a:cubicBezTo>
                  <a:moveTo>
                    <a:pt x="235" y="103"/>
                  </a:moveTo>
                  <a:cubicBezTo>
                    <a:pt x="235" y="103"/>
                    <a:pt x="233" y="104"/>
                    <a:pt x="233" y="103"/>
                  </a:cubicBezTo>
                  <a:cubicBezTo>
                    <a:pt x="234" y="103"/>
                    <a:pt x="234" y="102"/>
                    <a:pt x="235" y="103"/>
                  </a:cubicBezTo>
                  <a:moveTo>
                    <a:pt x="230" y="92"/>
                  </a:moveTo>
                  <a:cubicBezTo>
                    <a:pt x="229" y="93"/>
                    <a:pt x="228" y="94"/>
                    <a:pt x="228" y="93"/>
                  </a:cubicBezTo>
                  <a:cubicBezTo>
                    <a:pt x="228" y="92"/>
                    <a:pt x="229" y="91"/>
                    <a:pt x="230" y="92"/>
                  </a:cubicBezTo>
                  <a:moveTo>
                    <a:pt x="247" y="106"/>
                  </a:moveTo>
                  <a:cubicBezTo>
                    <a:pt x="247" y="106"/>
                    <a:pt x="248" y="106"/>
                    <a:pt x="249" y="106"/>
                  </a:cubicBezTo>
                  <a:cubicBezTo>
                    <a:pt x="248" y="107"/>
                    <a:pt x="248" y="109"/>
                    <a:pt x="247" y="108"/>
                  </a:cubicBezTo>
                  <a:cubicBezTo>
                    <a:pt x="247" y="107"/>
                    <a:pt x="246" y="107"/>
                    <a:pt x="247" y="106"/>
                  </a:cubicBezTo>
                  <a:moveTo>
                    <a:pt x="252" y="109"/>
                  </a:moveTo>
                  <a:cubicBezTo>
                    <a:pt x="253" y="110"/>
                    <a:pt x="253" y="110"/>
                    <a:pt x="254" y="110"/>
                  </a:cubicBezTo>
                  <a:cubicBezTo>
                    <a:pt x="253" y="111"/>
                    <a:pt x="253" y="111"/>
                    <a:pt x="253" y="111"/>
                  </a:cubicBezTo>
                  <a:cubicBezTo>
                    <a:pt x="254" y="111"/>
                    <a:pt x="254" y="111"/>
                    <a:pt x="253" y="111"/>
                  </a:cubicBezTo>
                  <a:cubicBezTo>
                    <a:pt x="252" y="110"/>
                    <a:pt x="253" y="113"/>
                    <a:pt x="252" y="113"/>
                  </a:cubicBezTo>
                  <a:cubicBezTo>
                    <a:pt x="252" y="113"/>
                    <a:pt x="251" y="114"/>
                    <a:pt x="250" y="112"/>
                  </a:cubicBezTo>
                  <a:cubicBezTo>
                    <a:pt x="252" y="111"/>
                    <a:pt x="252" y="110"/>
                    <a:pt x="252" y="109"/>
                  </a:cubicBezTo>
                  <a:moveTo>
                    <a:pt x="249" y="103"/>
                  </a:moveTo>
                  <a:cubicBezTo>
                    <a:pt x="249" y="104"/>
                    <a:pt x="250" y="104"/>
                    <a:pt x="250" y="105"/>
                  </a:cubicBezTo>
                  <a:cubicBezTo>
                    <a:pt x="248" y="104"/>
                    <a:pt x="247" y="106"/>
                    <a:pt x="246" y="104"/>
                  </a:cubicBezTo>
                  <a:cubicBezTo>
                    <a:pt x="247" y="103"/>
                    <a:pt x="248" y="104"/>
                    <a:pt x="249" y="103"/>
                  </a:cubicBezTo>
                  <a:moveTo>
                    <a:pt x="339" y="200"/>
                  </a:moveTo>
                  <a:cubicBezTo>
                    <a:pt x="341" y="201"/>
                    <a:pt x="340" y="201"/>
                    <a:pt x="339" y="202"/>
                  </a:cubicBezTo>
                  <a:cubicBezTo>
                    <a:pt x="339" y="202"/>
                    <a:pt x="338" y="202"/>
                    <a:pt x="338" y="202"/>
                  </a:cubicBezTo>
                  <a:cubicBezTo>
                    <a:pt x="338" y="201"/>
                    <a:pt x="339" y="200"/>
                    <a:pt x="339" y="200"/>
                  </a:cubicBezTo>
                  <a:moveTo>
                    <a:pt x="284" y="141"/>
                  </a:moveTo>
                  <a:cubicBezTo>
                    <a:pt x="284" y="140"/>
                    <a:pt x="285" y="140"/>
                    <a:pt x="286" y="141"/>
                  </a:cubicBezTo>
                  <a:cubicBezTo>
                    <a:pt x="286" y="142"/>
                    <a:pt x="286" y="145"/>
                    <a:pt x="284" y="144"/>
                  </a:cubicBezTo>
                  <a:cubicBezTo>
                    <a:pt x="285" y="142"/>
                    <a:pt x="285" y="141"/>
                    <a:pt x="284" y="141"/>
                  </a:cubicBezTo>
                  <a:moveTo>
                    <a:pt x="259" y="110"/>
                  </a:moveTo>
                  <a:cubicBezTo>
                    <a:pt x="258" y="110"/>
                    <a:pt x="257" y="109"/>
                    <a:pt x="258" y="108"/>
                  </a:cubicBezTo>
                  <a:cubicBezTo>
                    <a:pt x="256" y="109"/>
                    <a:pt x="252" y="109"/>
                    <a:pt x="251" y="106"/>
                  </a:cubicBezTo>
                  <a:cubicBezTo>
                    <a:pt x="254" y="108"/>
                    <a:pt x="256" y="107"/>
                    <a:pt x="258" y="105"/>
                  </a:cubicBezTo>
                  <a:cubicBezTo>
                    <a:pt x="257" y="106"/>
                    <a:pt x="258" y="107"/>
                    <a:pt x="258" y="108"/>
                  </a:cubicBezTo>
                  <a:cubicBezTo>
                    <a:pt x="258" y="107"/>
                    <a:pt x="259" y="107"/>
                    <a:pt x="260" y="106"/>
                  </a:cubicBezTo>
                  <a:cubicBezTo>
                    <a:pt x="260" y="107"/>
                    <a:pt x="260" y="107"/>
                    <a:pt x="260" y="108"/>
                  </a:cubicBezTo>
                  <a:cubicBezTo>
                    <a:pt x="261" y="106"/>
                    <a:pt x="261" y="107"/>
                    <a:pt x="262" y="107"/>
                  </a:cubicBezTo>
                  <a:cubicBezTo>
                    <a:pt x="261" y="106"/>
                    <a:pt x="262" y="106"/>
                    <a:pt x="263" y="107"/>
                  </a:cubicBezTo>
                  <a:cubicBezTo>
                    <a:pt x="263" y="108"/>
                    <a:pt x="262" y="107"/>
                    <a:pt x="262" y="109"/>
                  </a:cubicBezTo>
                  <a:cubicBezTo>
                    <a:pt x="260" y="109"/>
                    <a:pt x="259" y="108"/>
                    <a:pt x="259" y="110"/>
                  </a:cubicBezTo>
                  <a:moveTo>
                    <a:pt x="237" y="81"/>
                  </a:moveTo>
                  <a:cubicBezTo>
                    <a:pt x="238" y="83"/>
                    <a:pt x="239" y="79"/>
                    <a:pt x="240" y="79"/>
                  </a:cubicBezTo>
                  <a:cubicBezTo>
                    <a:pt x="241" y="81"/>
                    <a:pt x="239" y="81"/>
                    <a:pt x="239" y="83"/>
                  </a:cubicBezTo>
                  <a:cubicBezTo>
                    <a:pt x="238" y="81"/>
                    <a:pt x="238" y="83"/>
                    <a:pt x="237" y="83"/>
                  </a:cubicBezTo>
                  <a:cubicBezTo>
                    <a:pt x="236" y="83"/>
                    <a:pt x="236" y="82"/>
                    <a:pt x="237" y="81"/>
                  </a:cubicBezTo>
                  <a:moveTo>
                    <a:pt x="258" y="104"/>
                  </a:moveTo>
                  <a:cubicBezTo>
                    <a:pt x="259" y="104"/>
                    <a:pt x="260" y="104"/>
                    <a:pt x="262" y="105"/>
                  </a:cubicBezTo>
                  <a:cubicBezTo>
                    <a:pt x="261" y="105"/>
                    <a:pt x="260" y="106"/>
                    <a:pt x="259" y="106"/>
                  </a:cubicBezTo>
                  <a:cubicBezTo>
                    <a:pt x="260" y="105"/>
                    <a:pt x="257" y="106"/>
                    <a:pt x="258" y="104"/>
                  </a:cubicBezTo>
                  <a:moveTo>
                    <a:pt x="247" y="86"/>
                  </a:moveTo>
                  <a:cubicBezTo>
                    <a:pt x="247" y="87"/>
                    <a:pt x="246" y="89"/>
                    <a:pt x="245" y="88"/>
                  </a:cubicBezTo>
                  <a:cubicBezTo>
                    <a:pt x="245" y="88"/>
                    <a:pt x="246" y="86"/>
                    <a:pt x="247" y="86"/>
                  </a:cubicBezTo>
                  <a:moveTo>
                    <a:pt x="245" y="80"/>
                  </a:moveTo>
                  <a:cubicBezTo>
                    <a:pt x="244" y="81"/>
                    <a:pt x="243" y="80"/>
                    <a:pt x="243" y="82"/>
                  </a:cubicBezTo>
                  <a:cubicBezTo>
                    <a:pt x="244" y="82"/>
                    <a:pt x="244" y="82"/>
                    <a:pt x="244" y="83"/>
                  </a:cubicBezTo>
                  <a:cubicBezTo>
                    <a:pt x="243" y="83"/>
                    <a:pt x="241" y="84"/>
                    <a:pt x="241" y="82"/>
                  </a:cubicBezTo>
                  <a:cubicBezTo>
                    <a:pt x="242" y="81"/>
                    <a:pt x="243" y="79"/>
                    <a:pt x="245" y="80"/>
                  </a:cubicBezTo>
                  <a:moveTo>
                    <a:pt x="265" y="107"/>
                  </a:moveTo>
                  <a:cubicBezTo>
                    <a:pt x="265" y="108"/>
                    <a:pt x="267" y="106"/>
                    <a:pt x="267" y="108"/>
                  </a:cubicBezTo>
                  <a:cubicBezTo>
                    <a:pt x="266" y="108"/>
                    <a:pt x="264" y="109"/>
                    <a:pt x="265" y="107"/>
                  </a:cubicBezTo>
                  <a:moveTo>
                    <a:pt x="258" y="95"/>
                  </a:moveTo>
                  <a:cubicBezTo>
                    <a:pt x="257" y="95"/>
                    <a:pt x="256" y="95"/>
                    <a:pt x="255" y="95"/>
                  </a:cubicBezTo>
                  <a:cubicBezTo>
                    <a:pt x="255" y="94"/>
                    <a:pt x="258" y="93"/>
                    <a:pt x="258" y="95"/>
                  </a:cubicBezTo>
                  <a:moveTo>
                    <a:pt x="247" y="82"/>
                  </a:moveTo>
                  <a:cubicBezTo>
                    <a:pt x="247" y="83"/>
                    <a:pt x="247" y="83"/>
                    <a:pt x="247" y="84"/>
                  </a:cubicBezTo>
                  <a:cubicBezTo>
                    <a:pt x="246" y="83"/>
                    <a:pt x="244" y="84"/>
                    <a:pt x="244" y="82"/>
                  </a:cubicBezTo>
                  <a:cubicBezTo>
                    <a:pt x="245" y="83"/>
                    <a:pt x="246" y="81"/>
                    <a:pt x="247" y="82"/>
                  </a:cubicBezTo>
                  <a:moveTo>
                    <a:pt x="276" y="106"/>
                  </a:moveTo>
                  <a:cubicBezTo>
                    <a:pt x="274" y="107"/>
                    <a:pt x="272" y="107"/>
                    <a:pt x="270" y="107"/>
                  </a:cubicBezTo>
                  <a:cubicBezTo>
                    <a:pt x="270" y="108"/>
                    <a:pt x="271" y="109"/>
                    <a:pt x="270" y="110"/>
                  </a:cubicBezTo>
                  <a:cubicBezTo>
                    <a:pt x="270" y="107"/>
                    <a:pt x="269" y="109"/>
                    <a:pt x="267" y="108"/>
                  </a:cubicBezTo>
                  <a:cubicBezTo>
                    <a:pt x="268" y="106"/>
                    <a:pt x="269" y="106"/>
                    <a:pt x="268" y="104"/>
                  </a:cubicBezTo>
                  <a:cubicBezTo>
                    <a:pt x="270" y="108"/>
                    <a:pt x="273" y="104"/>
                    <a:pt x="276" y="106"/>
                  </a:cubicBezTo>
                  <a:moveTo>
                    <a:pt x="358" y="198"/>
                  </a:moveTo>
                  <a:cubicBezTo>
                    <a:pt x="357" y="198"/>
                    <a:pt x="356" y="200"/>
                    <a:pt x="355" y="198"/>
                  </a:cubicBezTo>
                  <a:cubicBezTo>
                    <a:pt x="356" y="198"/>
                    <a:pt x="358" y="196"/>
                    <a:pt x="358" y="198"/>
                  </a:cubicBezTo>
                  <a:moveTo>
                    <a:pt x="303" y="139"/>
                  </a:moveTo>
                  <a:cubicBezTo>
                    <a:pt x="304" y="140"/>
                    <a:pt x="304" y="140"/>
                    <a:pt x="305" y="139"/>
                  </a:cubicBezTo>
                  <a:cubicBezTo>
                    <a:pt x="306" y="141"/>
                    <a:pt x="304" y="144"/>
                    <a:pt x="302" y="143"/>
                  </a:cubicBezTo>
                  <a:cubicBezTo>
                    <a:pt x="303" y="141"/>
                    <a:pt x="303" y="141"/>
                    <a:pt x="303" y="139"/>
                  </a:cubicBezTo>
                  <a:moveTo>
                    <a:pt x="253" y="83"/>
                  </a:moveTo>
                  <a:cubicBezTo>
                    <a:pt x="251" y="84"/>
                    <a:pt x="250" y="83"/>
                    <a:pt x="248" y="83"/>
                  </a:cubicBezTo>
                  <a:cubicBezTo>
                    <a:pt x="249" y="82"/>
                    <a:pt x="249" y="82"/>
                    <a:pt x="249" y="82"/>
                  </a:cubicBezTo>
                  <a:cubicBezTo>
                    <a:pt x="250" y="83"/>
                    <a:pt x="251" y="82"/>
                    <a:pt x="253" y="83"/>
                  </a:cubicBezTo>
                  <a:moveTo>
                    <a:pt x="282" y="117"/>
                  </a:moveTo>
                  <a:cubicBezTo>
                    <a:pt x="280" y="116"/>
                    <a:pt x="278" y="117"/>
                    <a:pt x="278" y="115"/>
                  </a:cubicBezTo>
                  <a:cubicBezTo>
                    <a:pt x="279" y="116"/>
                    <a:pt x="281" y="114"/>
                    <a:pt x="282" y="117"/>
                  </a:cubicBezTo>
                  <a:moveTo>
                    <a:pt x="278" y="110"/>
                  </a:moveTo>
                  <a:cubicBezTo>
                    <a:pt x="280" y="111"/>
                    <a:pt x="281" y="110"/>
                    <a:pt x="283" y="111"/>
                  </a:cubicBezTo>
                  <a:cubicBezTo>
                    <a:pt x="281" y="113"/>
                    <a:pt x="278" y="112"/>
                    <a:pt x="278" y="111"/>
                  </a:cubicBezTo>
                  <a:cubicBezTo>
                    <a:pt x="278" y="111"/>
                    <a:pt x="278" y="110"/>
                    <a:pt x="278" y="110"/>
                  </a:cubicBezTo>
                  <a:moveTo>
                    <a:pt x="255" y="82"/>
                  </a:moveTo>
                  <a:cubicBezTo>
                    <a:pt x="255" y="83"/>
                    <a:pt x="256" y="83"/>
                    <a:pt x="255" y="84"/>
                  </a:cubicBezTo>
                  <a:cubicBezTo>
                    <a:pt x="255" y="83"/>
                    <a:pt x="254" y="84"/>
                    <a:pt x="253" y="83"/>
                  </a:cubicBezTo>
                  <a:cubicBezTo>
                    <a:pt x="254" y="82"/>
                    <a:pt x="254" y="81"/>
                    <a:pt x="255" y="82"/>
                  </a:cubicBezTo>
                  <a:moveTo>
                    <a:pt x="260" y="83"/>
                  </a:moveTo>
                  <a:cubicBezTo>
                    <a:pt x="259" y="84"/>
                    <a:pt x="258" y="84"/>
                    <a:pt x="257" y="84"/>
                  </a:cubicBezTo>
                  <a:cubicBezTo>
                    <a:pt x="258" y="83"/>
                    <a:pt x="259" y="82"/>
                    <a:pt x="260" y="83"/>
                  </a:cubicBezTo>
                  <a:moveTo>
                    <a:pt x="278" y="105"/>
                  </a:moveTo>
                  <a:cubicBezTo>
                    <a:pt x="280" y="104"/>
                    <a:pt x="280" y="105"/>
                    <a:pt x="281" y="107"/>
                  </a:cubicBezTo>
                  <a:cubicBezTo>
                    <a:pt x="281" y="108"/>
                    <a:pt x="281" y="108"/>
                    <a:pt x="281" y="109"/>
                  </a:cubicBezTo>
                  <a:cubicBezTo>
                    <a:pt x="280" y="108"/>
                    <a:pt x="280" y="108"/>
                    <a:pt x="280" y="108"/>
                  </a:cubicBezTo>
                  <a:cubicBezTo>
                    <a:pt x="281" y="106"/>
                    <a:pt x="280" y="106"/>
                    <a:pt x="278" y="105"/>
                  </a:cubicBezTo>
                  <a:moveTo>
                    <a:pt x="257" y="78"/>
                  </a:moveTo>
                  <a:cubicBezTo>
                    <a:pt x="259" y="79"/>
                    <a:pt x="260" y="77"/>
                    <a:pt x="261" y="79"/>
                  </a:cubicBezTo>
                  <a:cubicBezTo>
                    <a:pt x="260" y="79"/>
                    <a:pt x="261" y="81"/>
                    <a:pt x="259" y="82"/>
                  </a:cubicBezTo>
                  <a:cubicBezTo>
                    <a:pt x="258" y="81"/>
                    <a:pt x="259" y="78"/>
                    <a:pt x="258" y="79"/>
                  </a:cubicBezTo>
                  <a:cubicBezTo>
                    <a:pt x="258" y="80"/>
                    <a:pt x="259" y="80"/>
                    <a:pt x="258" y="81"/>
                  </a:cubicBezTo>
                  <a:cubicBezTo>
                    <a:pt x="257" y="80"/>
                    <a:pt x="257" y="79"/>
                    <a:pt x="257" y="78"/>
                  </a:cubicBezTo>
                  <a:moveTo>
                    <a:pt x="264" y="83"/>
                  </a:moveTo>
                  <a:cubicBezTo>
                    <a:pt x="264" y="83"/>
                    <a:pt x="264" y="84"/>
                    <a:pt x="263" y="85"/>
                  </a:cubicBezTo>
                  <a:cubicBezTo>
                    <a:pt x="262" y="83"/>
                    <a:pt x="262" y="85"/>
                    <a:pt x="261" y="84"/>
                  </a:cubicBezTo>
                  <a:cubicBezTo>
                    <a:pt x="261" y="83"/>
                    <a:pt x="261" y="83"/>
                    <a:pt x="261" y="83"/>
                  </a:cubicBezTo>
                  <a:cubicBezTo>
                    <a:pt x="262" y="84"/>
                    <a:pt x="263" y="83"/>
                    <a:pt x="264" y="83"/>
                  </a:cubicBezTo>
                  <a:moveTo>
                    <a:pt x="288" y="106"/>
                  </a:moveTo>
                  <a:cubicBezTo>
                    <a:pt x="286" y="106"/>
                    <a:pt x="283" y="109"/>
                    <a:pt x="283" y="106"/>
                  </a:cubicBezTo>
                  <a:cubicBezTo>
                    <a:pt x="285" y="107"/>
                    <a:pt x="286" y="104"/>
                    <a:pt x="288" y="106"/>
                  </a:cubicBezTo>
                  <a:moveTo>
                    <a:pt x="296" y="111"/>
                  </a:moveTo>
                  <a:cubicBezTo>
                    <a:pt x="296" y="111"/>
                    <a:pt x="295" y="112"/>
                    <a:pt x="294" y="111"/>
                  </a:cubicBezTo>
                  <a:cubicBezTo>
                    <a:pt x="294" y="110"/>
                    <a:pt x="295" y="110"/>
                    <a:pt x="296" y="111"/>
                  </a:cubicBezTo>
                  <a:moveTo>
                    <a:pt x="296" y="107"/>
                  </a:moveTo>
                  <a:cubicBezTo>
                    <a:pt x="295" y="106"/>
                    <a:pt x="291" y="109"/>
                    <a:pt x="290" y="106"/>
                  </a:cubicBezTo>
                  <a:cubicBezTo>
                    <a:pt x="292" y="107"/>
                    <a:pt x="295" y="105"/>
                    <a:pt x="296" y="107"/>
                  </a:cubicBezTo>
                  <a:moveTo>
                    <a:pt x="307" y="115"/>
                  </a:moveTo>
                  <a:cubicBezTo>
                    <a:pt x="306" y="116"/>
                    <a:pt x="305" y="116"/>
                    <a:pt x="304" y="116"/>
                  </a:cubicBezTo>
                  <a:cubicBezTo>
                    <a:pt x="304" y="115"/>
                    <a:pt x="306" y="114"/>
                    <a:pt x="307" y="115"/>
                  </a:cubicBezTo>
                  <a:moveTo>
                    <a:pt x="304" y="110"/>
                  </a:moveTo>
                  <a:cubicBezTo>
                    <a:pt x="306" y="113"/>
                    <a:pt x="307" y="110"/>
                    <a:pt x="309" y="111"/>
                  </a:cubicBezTo>
                  <a:cubicBezTo>
                    <a:pt x="308" y="113"/>
                    <a:pt x="305" y="112"/>
                    <a:pt x="303" y="112"/>
                  </a:cubicBezTo>
                  <a:cubicBezTo>
                    <a:pt x="304" y="111"/>
                    <a:pt x="303" y="111"/>
                    <a:pt x="304" y="110"/>
                  </a:cubicBezTo>
                  <a:moveTo>
                    <a:pt x="305" y="108"/>
                  </a:moveTo>
                  <a:cubicBezTo>
                    <a:pt x="306" y="110"/>
                    <a:pt x="306" y="106"/>
                    <a:pt x="308" y="107"/>
                  </a:cubicBezTo>
                  <a:cubicBezTo>
                    <a:pt x="307" y="108"/>
                    <a:pt x="308" y="108"/>
                    <a:pt x="307" y="110"/>
                  </a:cubicBezTo>
                  <a:cubicBezTo>
                    <a:pt x="306" y="110"/>
                    <a:pt x="304" y="110"/>
                    <a:pt x="305" y="108"/>
                  </a:cubicBezTo>
                  <a:moveTo>
                    <a:pt x="314" y="109"/>
                  </a:moveTo>
                  <a:cubicBezTo>
                    <a:pt x="313" y="110"/>
                    <a:pt x="313" y="110"/>
                    <a:pt x="312" y="110"/>
                  </a:cubicBezTo>
                  <a:cubicBezTo>
                    <a:pt x="312" y="108"/>
                    <a:pt x="313" y="107"/>
                    <a:pt x="314" y="109"/>
                  </a:cubicBezTo>
                  <a:moveTo>
                    <a:pt x="294" y="84"/>
                  </a:moveTo>
                  <a:cubicBezTo>
                    <a:pt x="293" y="86"/>
                    <a:pt x="292" y="85"/>
                    <a:pt x="291" y="85"/>
                  </a:cubicBezTo>
                  <a:cubicBezTo>
                    <a:pt x="292" y="85"/>
                    <a:pt x="293" y="84"/>
                    <a:pt x="294" y="84"/>
                  </a:cubicBezTo>
                  <a:moveTo>
                    <a:pt x="293" y="83"/>
                  </a:moveTo>
                  <a:cubicBezTo>
                    <a:pt x="293" y="84"/>
                    <a:pt x="291" y="84"/>
                    <a:pt x="291" y="82"/>
                  </a:cubicBezTo>
                  <a:cubicBezTo>
                    <a:pt x="292" y="83"/>
                    <a:pt x="292" y="81"/>
                    <a:pt x="293" y="83"/>
                  </a:cubicBezTo>
                  <a:moveTo>
                    <a:pt x="297" y="86"/>
                  </a:moveTo>
                  <a:cubicBezTo>
                    <a:pt x="297" y="87"/>
                    <a:pt x="298" y="88"/>
                    <a:pt x="298" y="88"/>
                  </a:cubicBezTo>
                  <a:cubicBezTo>
                    <a:pt x="298" y="90"/>
                    <a:pt x="297" y="90"/>
                    <a:pt x="296" y="89"/>
                  </a:cubicBezTo>
                  <a:cubicBezTo>
                    <a:pt x="297" y="88"/>
                    <a:pt x="296" y="86"/>
                    <a:pt x="297" y="86"/>
                  </a:cubicBezTo>
                  <a:moveTo>
                    <a:pt x="297" y="79"/>
                  </a:moveTo>
                  <a:cubicBezTo>
                    <a:pt x="297" y="80"/>
                    <a:pt x="296" y="81"/>
                    <a:pt x="296" y="82"/>
                  </a:cubicBezTo>
                  <a:cubicBezTo>
                    <a:pt x="297" y="82"/>
                    <a:pt x="297" y="83"/>
                    <a:pt x="298" y="83"/>
                  </a:cubicBezTo>
                  <a:cubicBezTo>
                    <a:pt x="297" y="84"/>
                    <a:pt x="296" y="87"/>
                    <a:pt x="294" y="85"/>
                  </a:cubicBezTo>
                  <a:cubicBezTo>
                    <a:pt x="296" y="84"/>
                    <a:pt x="294" y="78"/>
                    <a:pt x="297" y="79"/>
                  </a:cubicBezTo>
                  <a:moveTo>
                    <a:pt x="325" y="114"/>
                  </a:moveTo>
                  <a:cubicBezTo>
                    <a:pt x="324" y="115"/>
                    <a:pt x="323" y="115"/>
                    <a:pt x="323" y="113"/>
                  </a:cubicBezTo>
                  <a:cubicBezTo>
                    <a:pt x="324" y="114"/>
                    <a:pt x="324" y="112"/>
                    <a:pt x="325" y="114"/>
                  </a:cubicBezTo>
                  <a:moveTo>
                    <a:pt x="301" y="84"/>
                  </a:moveTo>
                  <a:cubicBezTo>
                    <a:pt x="301" y="85"/>
                    <a:pt x="300" y="86"/>
                    <a:pt x="299" y="85"/>
                  </a:cubicBezTo>
                  <a:cubicBezTo>
                    <a:pt x="300" y="84"/>
                    <a:pt x="300" y="83"/>
                    <a:pt x="301" y="84"/>
                  </a:cubicBezTo>
                  <a:moveTo>
                    <a:pt x="321" y="106"/>
                  </a:moveTo>
                  <a:cubicBezTo>
                    <a:pt x="322" y="106"/>
                    <a:pt x="325" y="105"/>
                    <a:pt x="325" y="107"/>
                  </a:cubicBezTo>
                  <a:cubicBezTo>
                    <a:pt x="326" y="106"/>
                    <a:pt x="328" y="108"/>
                    <a:pt x="328" y="105"/>
                  </a:cubicBezTo>
                  <a:cubicBezTo>
                    <a:pt x="329" y="107"/>
                    <a:pt x="329" y="107"/>
                    <a:pt x="329" y="107"/>
                  </a:cubicBezTo>
                  <a:cubicBezTo>
                    <a:pt x="329" y="108"/>
                    <a:pt x="328" y="107"/>
                    <a:pt x="328" y="108"/>
                  </a:cubicBezTo>
                  <a:cubicBezTo>
                    <a:pt x="326" y="108"/>
                    <a:pt x="325" y="108"/>
                    <a:pt x="325" y="110"/>
                  </a:cubicBezTo>
                  <a:cubicBezTo>
                    <a:pt x="324" y="109"/>
                    <a:pt x="325" y="109"/>
                    <a:pt x="325" y="108"/>
                  </a:cubicBezTo>
                  <a:cubicBezTo>
                    <a:pt x="323" y="110"/>
                    <a:pt x="323" y="110"/>
                    <a:pt x="323" y="110"/>
                  </a:cubicBezTo>
                  <a:cubicBezTo>
                    <a:pt x="322" y="108"/>
                    <a:pt x="323" y="107"/>
                    <a:pt x="321" y="106"/>
                  </a:cubicBezTo>
                  <a:moveTo>
                    <a:pt x="331" y="108"/>
                  </a:moveTo>
                  <a:cubicBezTo>
                    <a:pt x="333" y="110"/>
                    <a:pt x="329" y="111"/>
                    <a:pt x="328" y="110"/>
                  </a:cubicBezTo>
                  <a:cubicBezTo>
                    <a:pt x="329" y="109"/>
                    <a:pt x="328" y="109"/>
                    <a:pt x="328" y="108"/>
                  </a:cubicBezTo>
                  <a:cubicBezTo>
                    <a:pt x="330" y="108"/>
                    <a:pt x="330" y="111"/>
                    <a:pt x="331" y="108"/>
                  </a:cubicBezTo>
                  <a:moveTo>
                    <a:pt x="334" y="105"/>
                  </a:moveTo>
                  <a:cubicBezTo>
                    <a:pt x="335" y="106"/>
                    <a:pt x="334" y="108"/>
                    <a:pt x="333" y="109"/>
                  </a:cubicBezTo>
                  <a:cubicBezTo>
                    <a:pt x="333" y="109"/>
                    <a:pt x="332" y="110"/>
                    <a:pt x="332" y="109"/>
                  </a:cubicBezTo>
                  <a:cubicBezTo>
                    <a:pt x="333" y="106"/>
                    <a:pt x="333" y="108"/>
                    <a:pt x="334" y="105"/>
                  </a:cubicBezTo>
                  <a:moveTo>
                    <a:pt x="341" y="113"/>
                  </a:moveTo>
                  <a:cubicBezTo>
                    <a:pt x="341" y="113"/>
                    <a:pt x="340" y="114"/>
                    <a:pt x="339" y="113"/>
                  </a:cubicBezTo>
                  <a:cubicBezTo>
                    <a:pt x="340" y="112"/>
                    <a:pt x="340" y="112"/>
                    <a:pt x="341" y="113"/>
                  </a:cubicBezTo>
                  <a:moveTo>
                    <a:pt x="429" y="187"/>
                  </a:moveTo>
                  <a:cubicBezTo>
                    <a:pt x="430" y="186"/>
                    <a:pt x="432" y="185"/>
                    <a:pt x="432" y="187"/>
                  </a:cubicBezTo>
                  <a:cubicBezTo>
                    <a:pt x="431" y="186"/>
                    <a:pt x="430" y="187"/>
                    <a:pt x="430" y="188"/>
                  </a:cubicBezTo>
                  <a:cubicBezTo>
                    <a:pt x="430" y="188"/>
                    <a:pt x="429" y="187"/>
                    <a:pt x="429" y="187"/>
                  </a:cubicBezTo>
                  <a:moveTo>
                    <a:pt x="356" y="106"/>
                  </a:moveTo>
                  <a:cubicBezTo>
                    <a:pt x="358" y="108"/>
                    <a:pt x="354" y="111"/>
                    <a:pt x="353" y="108"/>
                  </a:cubicBezTo>
                  <a:cubicBezTo>
                    <a:pt x="355" y="109"/>
                    <a:pt x="354" y="106"/>
                    <a:pt x="356" y="106"/>
                  </a:cubicBezTo>
                  <a:moveTo>
                    <a:pt x="433" y="186"/>
                  </a:moveTo>
                  <a:cubicBezTo>
                    <a:pt x="435" y="185"/>
                    <a:pt x="438" y="183"/>
                    <a:pt x="439" y="186"/>
                  </a:cubicBezTo>
                  <a:cubicBezTo>
                    <a:pt x="436" y="185"/>
                    <a:pt x="438" y="188"/>
                    <a:pt x="437" y="189"/>
                  </a:cubicBezTo>
                  <a:cubicBezTo>
                    <a:pt x="436" y="187"/>
                    <a:pt x="436" y="186"/>
                    <a:pt x="436" y="185"/>
                  </a:cubicBezTo>
                  <a:cubicBezTo>
                    <a:pt x="435" y="187"/>
                    <a:pt x="434" y="187"/>
                    <a:pt x="433" y="186"/>
                  </a:cubicBezTo>
                  <a:moveTo>
                    <a:pt x="442" y="185"/>
                  </a:moveTo>
                  <a:cubicBezTo>
                    <a:pt x="441" y="184"/>
                    <a:pt x="441" y="185"/>
                    <a:pt x="440" y="185"/>
                  </a:cubicBezTo>
                  <a:cubicBezTo>
                    <a:pt x="439" y="183"/>
                    <a:pt x="443" y="183"/>
                    <a:pt x="442" y="185"/>
                  </a:cubicBezTo>
                  <a:moveTo>
                    <a:pt x="352" y="79"/>
                  </a:moveTo>
                  <a:cubicBezTo>
                    <a:pt x="352" y="80"/>
                    <a:pt x="351" y="80"/>
                    <a:pt x="350" y="79"/>
                  </a:cubicBezTo>
                  <a:cubicBezTo>
                    <a:pt x="350" y="77"/>
                    <a:pt x="351" y="78"/>
                    <a:pt x="352" y="79"/>
                  </a:cubicBezTo>
                  <a:moveTo>
                    <a:pt x="357" y="76"/>
                  </a:moveTo>
                  <a:cubicBezTo>
                    <a:pt x="358" y="74"/>
                    <a:pt x="358" y="76"/>
                    <a:pt x="359" y="76"/>
                  </a:cubicBezTo>
                  <a:cubicBezTo>
                    <a:pt x="358" y="74"/>
                    <a:pt x="360" y="73"/>
                    <a:pt x="360" y="72"/>
                  </a:cubicBezTo>
                  <a:cubicBezTo>
                    <a:pt x="362" y="73"/>
                    <a:pt x="359" y="75"/>
                    <a:pt x="360" y="76"/>
                  </a:cubicBezTo>
                  <a:cubicBezTo>
                    <a:pt x="360" y="76"/>
                    <a:pt x="360" y="75"/>
                    <a:pt x="361" y="75"/>
                  </a:cubicBezTo>
                  <a:cubicBezTo>
                    <a:pt x="361" y="75"/>
                    <a:pt x="363" y="76"/>
                    <a:pt x="363" y="77"/>
                  </a:cubicBezTo>
                  <a:cubicBezTo>
                    <a:pt x="361" y="76"/>
                    <a:pt x="356" y="82"/>
                    <a:pt x="357" y="77"/>
                  </a:cubicBezTo>
                  <a:cubicBezTo>
                    <a:pt x="356" y="77"/>
                    <a:pt x="353" y="79"/>
                    <a:pt x="353" y="77"/>
                  </a:cubicBezTo>
                  <a:cubicBezTo>
                    <a:pt x="353" y="75"/>
                    <a:pt x="356" y="75"/>
                    <a:pt x="357" y="76"/>
                  </a:cubicBezTo>
                  <a:moveTo>
                    <a:pt x="358" y="73"/>
                  </a:moveTo>
                  <a:cubicBezTo>
                    <a:pt x="357" y="74"/>
                    <a:pt x="356" y="74"/>
                    <a:pt x="354" y="74"/>
                  </a:cubicBezTo>
                  <a:cubicBezTo>
                    <a:pt x="356" y="73"/>
                    <a:pt x="357" y="72"/>
                    <a:pt x="358" y="73"/>
                  </a:cubicBezTo>
                  <a:moveTo>
                    <a:pt x="460" y="178"/>
                  </a:moveTo>
                  <a:cubicBezTo>
                    <a:pt x="461" y="179"/>
                    <a:pt x="463" y="175"/>
                    <a:pt x="464" y="178"/>
                  </a:cubicBezTo>
                  <a:cubicBezTo>
                    <a:pt x="463" y="178"/>
                    <a:pt x="460" y="180"/>
                    <a:pt x="460" y="178"/>
                  </a:cubicBezTo>
                  <a:moveTo>
                    <a:pt x="363" y="71"/>
                  </a:moveTo>
                  <a:cubicBezTo>
                    <a:pt x="364" y="72"/>
                    <a:pt x="365" y="72"/>
                    <a:pt x="364" y="73"/>
                  </a:cubicBezTo>
                  <a:cubicBezTo>
                    <a:pt x="363" y="72"/>
                    <a:pt x="362" y="72"/>
                    <a:pt x="362" y="74"/>
                  </a:cubicBezTo>
                  <a:cubicBezTo>
                    <a:pt x="361" y="72"/>
                    <a:pt x="362" y="72"/>
                    <a:pt x="363" y="71"/>
                  </a:cubicBezTo>
                  <a:moveTo>
                    <a:pt x="369" y="74"/>
                  </a:moveTo>
                  <a:cubicBezTo>
                    <a:pt x="370" y="76"/>
                    <a:pt x="370" y="74"/>
                    <a:pt x="371" y="75"/>
                  </a:cubicBezTo>
                  <a:cubicBezTo>
                    <a:pt x="370" y="76"/>
                    <a:pt x="368" y="76"/>
                    <a:pt x="369" y="74"/>
                  </a:cubicBezTo>
                  <a:moveTo>
                    <a:pt x="366" y="67"/>
                  </a:moveTo>
                  <a:cubicBezTo>
                    <a:pt x="367" y="68"/>
                    <a:pt x="367" y="68"/>
                    <a:pt x="367" y="69"/>
                  </a:cubicBezTo>
                  <a:cubicBezTo>
                    <a:pt x="366" y="69"/>
                    <a:pt x="366" y="68"/>
                    <a:pt x="366" y="69"/>
                  </a:cubicBezTo>
                  <a:cubicBezTo>
                    <a:pt x="365" y="69"/>
                    <a:pt x="365" y="69"/>
                    <a:pt x="365" y="69"/>
                  </a:cubicBezTo>
                  <a:lnTo>
                    <a:pt x="366" y="67"/>
                  </a:lnTo>
                  <a:close/>
                  <a:moveTo>
                    <a:pt x="473" y="176"/>
                  </a:moveTo>
                  <a:cubicBezTo>
                    <a:pt x="473" y="177"/>
                    <a:pt x="473" y="177"/>
                    <a:pt x="473" y="178"/>
                  </a:cubicBezTo>
                  <a:cubicBezTo>
                    <a:pt x="472" y="176"/>
                    <a:pt x="471" y="177"/>
                    <a:pt x="471" y="177"/>
                  </a:cubicBezTo>
                  <a:cubicBezTo>
                    <a:pt x="471" y="176"/>
                    <a:pt x="472" y="175"/>
                    <a:pt x="473" y="176"/>
                  </a:cubicBezTo>
                  <a:moveTo>
                    <a:pt x="379" y="73"/>
                  </a:moveTo>
                  <a:cubicBezTo>
                    <a:pt x="379" y="74"/>
                    <a:pt x="380" y="74"/>
                    <a:pt x="380" y="74"/>
                  </a:cubicBezTo>
                  <a:cubicBezTo>
                    <a:pt x="381" y="73"/>
                    <a:pt x="380" y="73"/>
                    <a:pt x="380" y="72"/>
                  </a:cubicBezTo>
                  <a:cubicBezTo>
                    <a:pt x="382" y="72"/>
                    <a:pt x="382" y="74"/>
                    <a:pt x="381" y="75"/>
                  </a:cubicBezTo>
                  <a:cubicBezTo>
                    <a:pt x="380" y="75"/>
                    <a:pt x="379" y="76"/>
                    <a:pt x="377" y="75"/>
                  </a:cubicBezTo>
                  <a:cubicBezTo>
                    <a:pt x="378" y="74"/>
                    <a:pt x="378" y="73"/>
                    <a:pt x="379" y="73"/>
                  </a:cubicBezTo>
                  <a:moveTo>
                    <a:pt x="479" y="178"/>
                  </a:moveTo>
                  <a:cubicBezTo>
                    <a:pt x="477" y="177"/>
                    <a:pt x="477" y="177"/>
                    <a:pt x="477" y="177"/>
                  </a:cubicBezTo>
                  <a:cubicBezTo>
                    <a:pt x="478" y="176"/>
                    <a:pt x="480" y="177"/>
                    <a:pt x="479" y="178"/>
                  </a:cubicBezTo>
                  <a:moveTo>
                    <a:pt x="386" y="74"/>
                  </a:moveTo>
                  <a:cubicBezTo>
                    <a:pt x="387" y="73"/>
                    <a:pt x="388" y="73"/>
                    <a:pt x="389" y="74"/>
                  </a:cubicBezTo>
                  <a:cubicBezTo>
                    <a:pt x="388" y="75"/>
                    <a:pt x="387" y="75"/>
                    <a:pt x="386" y="75"/>
                  </a:cubicBezTo>
                  <a:cubicBezTo>
                    <a:pt x="386" y="74"/>
                    <a:pt x="386" y="74"/>
                    <a:pt x="386" y="74"/>
                  </a:cubicBezTo>
                  <a:moveTo>
                    <a:pt x="490" y="172"/>
                  </a:moveTo>
                  <a:cubicBezTo>
                    <a:pt x="491" y="173"/>
                    <a:pt x="492" y="172"/>
                    <a:pt x="492" y="173"/>
                  </a:cubicBezTo>
                  <a:cubicBezTo>
                    <a:pt x="492" y="173"/>
                    <a:pt x="493" y="175"/>
                    <a:pt x="492" y="175"/>
                  </a:cubicBezTo>
                  <a:cubicBezTo>
                    <a:pt x="492" y="174"/>
                    <a:pt x="492" y="173"/>
                    <a:pt x="491" y="174"/>
                  </a:cubicBezTo>
                  <a:cubicBezTo>
                    <a:pt x="491" y="174"/>
                    <a:pt x="491" y="175"/>
                    <a:pt x="491" y="176"/>
                  </a:cubicBezTo>
                  <a:cubicBezTo>
                    <a:pt x="490" y="175"/>
                    <a:pt x="490" y="176"/>
                    <a:pt x="489" y="175"/>
                  </a:cubicBezTo>
                  <a:cubicBezTo>
                    <a:pt x="491" y="174"/>
                    <a:pt x="489" y="173"/>
                    <a:pt x="490" y="172"/>
                  </a:cubicBezTo>
                  <a:moveTo>
                    <a:pt x="394" y="70"/>
                  </a:moveTo>
                  <a:cubicBezTo>
                    <a:pt x="395" y="70"/>
                    <a:pt x="398" y="69"/>
                    <a:pt x="398" y="71"/>
                  </a:cubicBezTo>
                  <a:cubicBezTo>
                    <a:pt x="397" y="70"/>
                    <a:pt x="397" y="71"/>
                    <a:pt x="396" y="71"/>
                  </a:cubicBezTo>
                  <a:cubicBezTo>
                    <a:pt x="396" y="72"/>
                    <a:pt x="397" y="71"/>
                    <a:pt x="397" y="72"/>
                  </a:cubicBezTo>
                  <a:cubicBezTo>
                    <a:pt x="397" y="73"/>
                    <a:pt x="395" y="73"/>
                    <a:pt x="396" y="74"/>
                  </a:cubicBezTo>
                  <a:cubicBezTo>
                    <a:pt x="395" y="73"/>
                    <a:pt x="394" y="71"/>
                    <a:pt x="394" y="70"/>
                  </a:cubicBezTo>
                  <a:moveTo>
                    <a:pt x="496" y="172"/>
                  </a:moveTo>
                  <a:cubicBezTo>
                    <a:pt x="496" y="173"/>
                    <a:pt x="496" y="173"/>
                    <a:pt x="495" y="174"/>
                  </a:cubicBezTo>
                  <a:cubicBezTo>
                    <a:pt x="495" y="173"/>
                    <a:pt x="495" y="171"/>
                    <a:pt x="496" y="172"/>
                  </a:cubicBezTo>
                  <a:moveTo>
                    <a:pt x="400" y="71"/>
                  </a:moveTo>
                  <a:cubicBezTo>
                    <a:pt x="402" y="72"/>
                    <a:pt x="402" y="74"/>
                    <a:pt x="401" y="75"/>
                  </a:cubicBezTo>
                  <a:cubicBezTo>
                    <a:pt x="401" y="75"/>
                    <a:pt x="400" y="75"/>
                    <a:pt x="400" y="75"/>
                  </a:cubicBezTo>
                  <a:cubicBezTo>
                    <a:pt x="401" y="74"/>
                    <a:pt x="399" y="72"/>
                    <a:pt x="400" y="71"/>
                  </a:cubicBezTo>
                  <a:moveTo>
                    <a:pt x="499" y="173"/>
                  </a:moveTo>
                  <a:cubicBezTo>
                    <a:pt x="498" y="174"/>
                    <a:pt x="498" y="175"/>
                    <a:pt x="497" y="174"/>
                  </a:cubicBezTo>
                  <a:cubicBezTo>
                    <a:pt x="497" y="173"/>
                    <a:pt x="498" y="172"/>
                    <a:pt x="499" y="173"/>
                  </a:cubicBezTo>
                  <a:moveTo>
                    <a:pt x="404" y="70"/>
                  </a:moveTo>
                  <a:cubicBezTo>
                    <a:pt x="402" y="70"/>
                    <a:pt x="401" y="71"/>
                    <a:pt x="399" y="70"/>
                  </a:cubicBezTo>
                  <a:cubicBezTo>
                    <a:pt x="401" y="70"/>
                    <a:pt x="401" y="69"/>
                    <a:pt x="402" y="69"/>
                  </a:cubicBezTo>
                  <a:cubicBezTo>
                    <a:pt x="402" y="69"/>
                    <a:pt x="402" y="70"/>
                    <a:pt x="402" y="70"/>
                  </a:cubicBezTo>
                  <a:cubicBezTo>
                    <a:pt x="403" y="69"/>
                    <a:pt x="403" y="69"/>
                    <a:pt x="404" y="70"/>
                  </a:cubicBezTo>
                  <a:moveTo>
                    <a:pt x="406" y="71"/>
                  </a:moveTo>
                  <a:cubicBezTo>
                    <a:pt x="406" y="72"/>
                    <a:pt x="406" y="72"/>
                    <a:pt x="406" y="73"/>
                  </a:cubicBezTo>
                  <a:cubicBezTo>
                    <a:pt x="405" y="74"/>
                    <a:pt x="403" y="74"/>
                    <a:pt x="402" y="73"/>
                  </a:cubicBezTo>
                  <a:cubicBezTo>
                    <a:pt x="402" y="72"/>
                    <a:pt x="402" y="72"/>
                    <a:pt x="402" y="71"/>
                  </a:cubicBezTo>
                  <a:cubicBezTo>
                    <a:pt x="404" y="71"/>
                    <a:pt x="405" y="70"/>
                    <a:pt x="406" y="71"/>
                  </a:cubicBezTo>
                  <a:moveTo>
                    <a:pt x="505" y="170"/>
                  </a:moveTo>
                  <a:cubicBezTo>
                    <a:pt x="505" y="172"/>
                    <a:pt x="504" y="173"/>
                    <a:pt x="504" y="174"/>
                  </a:cubicBezTo>
                  <a:cubicBezTo>
                    <a:pt x="503" y="173"/>
                    <a:pt x="503" y="174"/>
                    <a:pt x="502" y="173"/>
                  </a:cubicBezTo>
                  <a:cubicBezTo>
                    <a:pt x="503" y="171"/>
                    <a:pt x="501" y="172"/>
                    <a:pt x="502" y="171"/>
                  </a:cubicBezTo>
                  <a:cubicBezTo>
                    <a:pt x="503" y="172"/>
                    <a:pt x="504" y="170"/>
                    <a:pt x="505" y="170"/>
                  </a:cubicBezTo>
                  <a:moveTo>
                    <a:pt x="407" y="67"/>
                  </a:moveTo>
                  <a:cubicBezTo>
                    <a:pt x="408" y="68"/>
                    <a:pt x="408" y="68"/>
                    <a:pt x="408" y="69"/>
                  </a:cubicBezTo>
                  <a:cubicBezTo>
                    <a:pt x="409" y="68"/>
                    <a:pt x="409" y="68"/>
                    <a:pt x="409" y="68"/>
                  </a:cubicBezTo>
                  <a:cubicBezTo>
                    <a:pt x="410" y="68"/>
                    <a:pt x="409" y="69"/>
                    <a:pt x="409" y="70"/>
                  </a:cubicBezTo>
                  <a:cubicBezTo>
                    <a:pt x="408" y="70"/>
                    <a:pt x="408" y="69"/>
                    <a:pt x="407" y="69"/>
                  </a:cubicBezTo>
                  <a:cubicBezTo>
                    <a:pt x="408" y="70"/>
                    <a:pt x="407" y="70"/>
                    <a:pt x="407" y="71"/>
                  </a:cubicBezTo>
                  <a:cubicBezTo>
                    <a:pt x="406" y="70"/>
                    <a:pt x="406" y="70"/>
                    <a:pt x="406" y="70"/>
                  </a:cubicBezTo>
                  <a:cubicBezTo>
                    <a:pt x="407" y="68"/>
                    <a:pt x="407" y="69"/>
                    <a:pt x="407" y="67"/>
                  </a:cubicBezTo>
                  <a:moveTo>
                    <a:pt x="412" y="72"/>
                  </a:moveTo>
                  <a:cubicBezTo>
                    <a:pt x="413" y="71"/>
                    <a:pt x="414" y="71"/>
                    <a:pt x="415" y="71"/>
                  </a:cubicBezTo>
                  <a:cubicBezTo>
                    <a:pt x="414" y="73"/>
                    <a:pt x="412" y="74"/>
                    <a:pt x="412" y="72"/>
                  </a:cubicBezTo>
                  <a:moveTo>
                    <a:pt x="418" y="68"/>
                  </a:moveTo>
                  <a:cubicBezTo>
                    <a:pt x="418" y="68"/>
                    <a:pt x="419" y="67"/>
                    <a:pt x="420" y="68"/>
                  </a:cubicBezTo>
                  <a:cubicBezTo>
                    <a:pt x="420" y="69"/>
                    <a:pt x="419" y="68"/>
                    <a:pt x="418" y="69"/>
                  </a:cubicBezTo>
                  <a:cubicBezTo>
                    <a:pt x="418" y="69"/>
                    <a:pt x="419" y="69"/>
                    <a:pt x="418" y="70"/>
                  </a:cubicBezTo>
                  <a:cubicBezTo>
                    <a:pt x="418" y="69"/>
                    <a:pt x="418" y="69"/>
                    <a:pt x="418" y="68"/>
                  </a:cubicBezTo>
                  <a:moveTo>
                    <a:pt x="424" y="70"/>
                  </a:moveTo>
                  <a:cubicBezTo>
                    <a:pt x="423" y="70"/>
                    <a:pt x="422" y="71"/>
                    <a:pt x="421" y="70"/>
                  </a:cubicBezTo>
                  <a:cubicBezTo>
                    <a:pt x="422" y="69"/>
                    <a:pt x="424" y="69"/>
                    <a:pt x="424" y="70"/>
                  </a:cubicBezTo>
                  <a:moveTo>
                    <a:pt x="424" y="71"/>
                  </a:moveTo>
                  <a:cubicBezTo>
                    <a:pt x="424" y="71"/>
                    <a:pt x="424" y="71"/>
                    <a:pt x="425" y="71"/>
                  </a:cubicBezTo>
                  <a:cubicBezTo>
                    <a:pt x="425" y="71"/>
                    <a:pt x="426" y="72"/>
                    <a:pt x="425" y="73"/>
                  </a:cubicBezTo>
                  <a:cubicBezTo>
                    <a:pt x="425" y="72"/>
                    <a:pt x="424" y="73"/>
                    <a:pt x="424" y="72"/>
                  </a:cubicBezTo>
                  <a:cubicBezTo>
                    <a:pt x="424" y="72"/>
                    <a:pt x="424" y="71"/>
                    <a:pt x="424" y="71"/>
                  </a:cubicBezTo>
                  <a:moveTo>
                    <a:pt x="430" y="71"/>
                  </a:moveTo>
                  <a:cubicBezTo>
                    <a:pt x="429" y="73"/>
                    <a:pt x="427" y="72"/>
                    <a:pt x="426" y="72"/>
                  </a:cubicBezTo>
                  <a:cubicBezTo>
                    <a:pt x="427" y="70"/>
                    <a:pt x="429" y="72"/>
                    <a:pt x="430" y="71"/>
                  </a:cubicBezTo>
                  <a:moveTo>
                    <a:pt x="431" y="67"/>
                  </a:moveTo>
                  <a:cubicBezTo>
                    <a:pt x="430" y="69"/>
                    <a:pt x="429" y="69"/>
                    <a:pt x="427" y="69"/>
                  </a:cubicBezTo>
                  <a:cubicBezTo>
                    <a:pt x="428" y="67"/>
                    <a:pt x="429" y="66"/>
                    <a:pt x="431" y="67"/>
                  </a:cubicBezTo>
                  <a:moveTo>
                    <a:pt x="438" y="71"/>
                  </a:moveTo>
                  <a:cubicBezTo>
                    <a:pt x="438" y="71"/>
                    <a:pt x="438" y="72"/>
                    <a:pt x="439" y="72"/>
                  </a:cubicBezTo>
                  <a:cubicBezTo>
                    <a:pt x="438" y="74"/>
                    <a:pt x="437" y="75"/>
                    <a:pt x="436" y="73"/>
                  </a:cubicBezTo>
                  <a:cubicBezTo>
                    <a:pt x="437" y="73"/>
                    <a:pt x="438" y="72"/>
                    <a:pt x="438" y="71"/>
                  </a:cubicBezTo>
                  <a:moveTo>
                    <a:pt x="454" y="65"/>
                  </a:moveTo>
                  <a:cubicBezTo>
                    <a:pt x="454" y="66"/>
                    <a:pt x="455" y="65"/>
                    <a:pt x="455" y="66"/>
                  </a:cubicBezTo>
                  <a:cubicBezTo>
                    <a:pt x="455" y="67"/>
                    <a:pt x="453" y="66"/>
                    <a:pt x="453" y="65"/>
                  </a:cubicBezTo>
                  <a:cubicBezTo>
                    <a:pt x="454" y="65"/>
                    <a:pt x="454" y="64"/>
                    <a:pt x="454" y="65"/>
                  </a:cubicBezTo>
                  <a:moveTo>
                    <a:pt x="569" y="52"/>
                  </a:moveTo>
                  <a:cubicBezTo>
                    <a:pt x="570" y="52"/>
                    <a:pt x="571" y="52"/>
                    <a:pt x="572" y="53"/>
                  </a:cubicBezTo>
                  <a:cubicBezTo>
                    <a:pt x="571" y="55"/>
                    <a:pt x="569" y="55"/>
                    <a:pt x="568" y="55"/>
                  </a:cubicBezTo>
                  <a:cubicBezTo>
                    <a:pt x="567" y="54"/>
                    <a:pt x="567" y="54"/>
                    <a:pt x="567" y="54"/>
                  </a:cubicBezTo>
                  <a:cubicBezTo>
                    <a:pt x="569" y="54"/>
                    <a:pt x="569" y="54"/>
                    <a:pt x="569" y="52"/>
                  </a:cubicBezTo>
                  <a:moveTo>
                    <a:pt x="579" y="53"/>
                  </a:moveTo>
                  <a:cubicBezTo>
                    <a:pt x="577" y="52"/>
                    <a:pt x="576" y="55"/>
                    <a:pt x="576" y="52"/>
                  </a:cubicBezTo>
                  <a:cubicBezTo>
                    <a:pt x="577" y="52"/>
                    <a:pt x="579" y="51"/>
                    <a:pt x="579" y="53"/>
                  </a:cubicBezTo>
                  <a:moveTo>
                    <a:pt x="694" y="147"/>
                  </a:moveTo>
                  <a:cubicBezTo>
                    <a:pt x="691" y="149"/>
                    <a:pt x="697" y="148"/>
                    <a:pt x="694" y="151"/>
                  </a:cubicBezTo>
                  <a:cubicBezTo>
                    <a:pt x="693" y="150"/>
                    <a:pt x="693" y="149"/>
                    <a:pt x="692" y="149"/>
                  </a:cubicBezTo>
                  <a:cubicBezTo>
                    <a:pt x="692" y="148"/>
                    <a:pt x="693" y="146"/>
                    <a:pt x="694" y="147"/>
                  </a:cubicBezTo>
                  <a:moveTo>
                    <a:pt x="691" y="151"/>
                  </a:moveTo>
                  <a:cubicBezTo>
                    <a:pt x="691" y="151"/>
                    <a:pt x="690" y="150"/>
                    <a:pt x="690" y="150"/>
                  </a:cubicBezTo>
                  <a:cubicBezTo>
                    <a:pt x="690" y="151"/>
                    <a:pt x="690" y="154"/>
                    <a:pt x="689" y="153"/>
                  </a:cubicBezTo>
                  <a:cubicBezTo>
                    <a:pt x="689" y="152"/>
                    <a:pt x="690" y="152"/>
                    <a:pt x="689" y="151"/>
                  </a:cubicBezTo>
                  <a:cubicBezTo>
                    <a:pt x="690" y="150"/>
                    <a:pt x="690" y="148"/>
                    <a:pt x="691" y="147"/>
                  </a:cubicBezTo>
                  <a:cubicBezTo>
                    <a:pt x="692" y="149"/>
                    <a:pt x="692" y="150"/>
                    <a:pt x="691" y="151"/>
                  </a:cubicBezTo>
                  <a:moveTo>
                    <a:pt x="606" y="49"/>
                  </a:moveTo>
                  <a:cubicBezTo>
                    <a:pt x="607" y="48"/>
                    <a:pt x="608" y="48"/>
                    <a:pt x="609" y="48"/>
                  </a:cubicBezTo>
                  <a:cubicBezTo>
                    <a:pt x="609" y="49"/>
                    <a:pt x="608" y="49"/>
                    <a:pt x="607" y="51"/>
                  </a:cubicBezTo>
                  <a:cubicBezTo>
                    <a:pt x="606" y="50"/>
                    <a:pt x="607" y="49"/>
                    <a:pt x="606" y="49"/>
                  </a:cubicBezTo>
                  <a:moveTo>
                    <a:pt x="698" y="147"/>
                  </a:moveTo>
                  <a:cubicBezTo>
                    <a:pt x="699" y="148"/>
                    <a:pt x="698" y="149"/>
                    <a:pt x="699" y="150"/>
                  </a:cubicBezTo>
                  <a:cubicBezTo>
                    <a:pt x="698" y="149"/>
                    <a:pt x="697" y="151"/>
                    <a:pt x="696" y="150"/>
                  </a:cubicBezTo>
                  <a:cubicBezTo>
                    <a:pt x="697" y="148"/>
                    <a:pt x="697" y="148"/>
                    <a:pt x="698" y="147"/>
                  </a:cubicBezTo>
                  <a:moveTo>
                    <a:pt x="612" y="50"/>
                  </a:moveTo>
                  <a:cubicBezTo>
                    <a:pt x="611" y="49"/>
                    <a:pt x="611" y="51"/>
                    <a:pt x="610" y="50"/>
                  </a:cubicBezTo>
                  <a:cubicBezTo>
                    <a:pt x="610" y="50"/>
                    <a:pt x="612" y="47"/>
                    <a:pt x="612" y="50"/>
                  </a:cubicBezTo>
                  <a:moveTo>
                    <a:pt x="699" y="147"/>
                  </a:moveTo>
                  <a:cubicBezTo>
                    <a:pt x="699" y="146"/>
                    <a:pt x="700" y="146"/>
                    <a:pt x="701" y="147"/>
                  </a:cubicBezTo>
                  <a:cubicBezTo>
                    <a:pt x="700" y="148"/>
                    <a:pt x="700" y="148"/>
                    <a:pt x="699" y="148"/>
                  </a:cubicBezTo>
                  <a:cubicBezTo>
                    <a:pt x="700" y="148"/>
                    <a:pt x="699" y="147"/>
                    <a:pt x="699" y="147"/>
                  </a:cubicBezTo>
                  <a:moveTo>
                    <a:pt x="694" y="37"/>
                  </a:moveTo>
                  <a:cubicBezTo>
                    <a:pt x="692" y="36"/>
                    <a:pt x="692" y="38"/>
                    <a:pt x="691" y="37"/>
                  </a:cubicBezTo>
                  <a:cubicBezTo>
                    <a:pt x="691" y="35"/>
                    <a:pt x="694" y="35"/>
                    <a:pt x="694" y="37"/>
                  </a:cubicBezTo>
                  <a:moveTo>
                    <a:pt x="698" y="36"/>
                  </a:moveTo>
                  <a:cubicBezTo>
                    <a:pt x="697" y="36"/>
                    <a:pt x="695" y="37"/>
                    <a:pt x="694" y="36"/>
                  </a:cubicBezTo>
                  <a:cubicBezTo>
                    <a:pt x="695" y="34"/>
                    <a:pt x="696" y="34"/>
                    <a:pt x="698" y="36"/>
                  </a:cubicBezTo>
                  <a:moveTo>
                    <a:pt x="700" y="34"/>
                  </a:moveTo>
                  <a:cubicBezTo>
                    <a:pt x="699" y="36"/>
                    <a:pt x="699" y="36"/>
                    <a:pt x="699" y="36"/>
                  </a:cubicBezTo>
                  <a:cubicBezTo>
                    <a:pt x="698" y="35"/>
                    <a:pt x="698" y="35"/>
                    <a:pt x="698" y="35"/>
                  </a:cubicBezTo>
                  <a:cubicBezTo>
                    <a:pt x="698" y="33"/>
                    <a:pt x="699" y="34"/>
                    <a:pt x="700" y="34"/>
                  </a:cubicBezTo>
                  <a:moveTo>
                    <a:pt x="792" y="83"/>
                  </a:moveTo>
                  <a:cubicBezTo>
                    <a:pt x="793" y="84"/>
                    <a:pt x="793" y="85"/>
                    <a:pt x="792" y="86"/>
                  </a:cubicBezTo>
                  <a:cubicBezTo>
                    <a:pt x="791" y="87"/>
                    <a:pt x="789" y="87"/>
                    <a:pt x="787" y="89"/>
                  </a:cubicBezTo>
                  <a:cubicBezTo>
                    <a:pt x="786" y="89"/>
                    <a:pt x="786" y="88"/>
                    <a:pt x="786" y="88"/>
                  </a:cubicBezTo>
                  <a:cubicBezTo>
                    <a:pt x="787" y="86"/>
                    <a:pt x="790" y="84"/>
                    <a:pt x="792" y="83"/>
                  </a:cubicBezTo>
                  <a:moveTo>
                    <a:pt x="800" y="82"/>
                  </a:moveTo>
                  <a:cubicBezTo>
                    <a:pt x="800" y="83"/>
                    <a:pt x="801" y="83"/>
                    <a:pt x="800" y="84"/>
                  </a:cubicBezTo>
                  <a:cubicBezTo>
                    <a:pt x="799" y="85"/>
                    <a:pt x="797" y="86"/>
                    <a:pt x="795" y="86"/>
                  </a:cubicBezTo>
                  <a:cubicBezTo>
                    <a:pt x="797" y="84"/>
                    <a:pt x="798" y="84"/>
                    <a:pt x="800" y="82"/>
                  </a:cubicBezTo>
                  <a:moveTo>
                    <a:pt x="749" y="25"/>
                  </a:moveTo>
                  <a:cubicBezTo>
                    <a:pt x="749" y="26"/>
                    <a:pt x="747" y="28"/>
                    <a:pt x="746" y="27"/>
                  </a:cubicBezTo>
                  <a:cubicBezTo>
                    <a:pt x="747" y="25"/>
                    <a:pt x="748" y="26"/>
                    <a:pt x="749" y="25"/>
                  </a:cubicBezTo>
                  <a:moveTo>
                    <a:pt x="808" y="78"/>
                  </a:moveTo>
                  <a:cubicBezTo>
                    <a:pt x="806" y="80"/>
                    <a:pt x="804" y="81"/>
                    <a:pt x="803" y="84"/>
                  </a:cubicBezTo>
                  <a:cubicBezTo>
                    <a:pt x="801" y="83"/>
                    <a:pt x="801" y="83"/>
                    <a:pt x="801" y="83"/>
                  </a:cubicBezTo>
                  <a:cubicBezTo>
                    <a:pt x="803" y="82"/>
                    <a:pt x="804" y="77"/>
                    <a:pt x="808" y="78"/>
                  </a:cubicBezTo>
                  <a:moveTo>
                    <a:pt x="767" y="13"/>
                  </a:moveTo>
                  <a:cubicBezTo>
                    <a:pt x="768" y="13"/>
                    <a:pt x="768" y="12"/>
                    <a:pt x="769" y="12"/>
                  </a:cubicBezTo>
                  <a:cubicBezTo>
                    <a:pt x="770" y="14"/>
                    <a:pt x="768" y="16"/>
                    <a:pt x="770" y="17"/>
                  </a:cubicBezTo>
                  <a:cubicBezTo>
                    <a:pt x="769" y="17"/>
                    <a:pt x="768" y="19"/>
                    <a:pt x="767" y="18"/>
                  </a:cubicBezTo>
                  <a:cubicBezTo>
                    <a:pt x="769" y="17"/>
                    <a:pt x="769" y="15"/>
                    <a:pt x="767" y="13"/>
                  </a:cubicBezTo>
                  <a:moveTo>
                    <a:pt x="828" y="77"/>
                  </a:moveTo>
                  <a:cubicBezTo>
                    <a:pt x="829" y="78"/>
                    <a:pt x="828" y="79"/>
                    <a:pt x="829" y="80"/>
                  </a:cubicBezTo>
                  <a:cubicBezTo>
                    <a:pt x="828" y="80"/>
                    <a:pt x="827" y="81"/>
                    <a:pt x="827" y="79"/>
                  </a:cubicBezTo>
                  <a:cubicBezTo>
                    <a:pt x="827" y="78"/>
                    <a:pt x="828" y="79"/>
                    <a:pt x="828" y="77"/>
                  </a:cubicBezTo>
                  <a:moveTo>
                    <a:pt x="814" y="51"/>
                  </a:moveTo>
                  <a:cubicBezTo>
                    <a:pt x="815" y="51"/>
                    <a:pt x="816" y="49"/>
                    <a:pt x="816" y="48"/>
                  </a:cubicBezTo>
                  <a:cubicBezTo>
                    <a:pt x="817" y="49"/>
                    <a:pt x="816" y="49"/>
                    <a:pt x="817" y="50"/>
                  </a:cubicBezTo>
                  <a:cubicBezTo>
                    <a:pt x="817" y="50"/>
                    <a:pt x="817" y="50"/>
                    <a:pt x="817" y="50"/>
                  </a:cubicBezTo>
                  <a:cubicBezTo>
                    <a:pt x="816" y="51"/>
                    <a:pt x="815" y="51"/>
                    <a:pt x="816" y="53"/>
                  </a:cubicBezTo>
                  <a:cubicBezTo>
                    <a:pt x="815" y="53"/>
                    <a:pt x="814" y="52"/>
                    <a:pt x="814" y="51"/>
                  </a:cubicBezTo>
                  <a:moveTo>
                    <a:pt x="800" y="19"/>
                  </a:moveTo>
                  <a:cubicBezTo>
                    <a:pt x="800" y="19"/>
                    <a:pt x="799" y="21"/>
                    <a:pt x="799" y="19"/>
                  </a:cubicBezTo>
                  <a:cubicBezTo>
                    <a:pt x="799" y="18"/>
                    <a:pt x="801" y="18"/>
                    <a:pt x="800" y="19"/>
                  </a:cubicBezTo>
                  <a:moveTo>
                    <a:pt x="808" y="19"/>
                  </a:moveTo>
                  <a:cubicBezTo>
                    <a:pt x="807" y="20"/>
                    <a:pt x="805" y="21"/>
                    <a:pt x="804" y="20"/>
                  </a:cubicBezTo>
                  <a:cubicBezTo>
                    <a:pt x="805" y="20"/>
                    <a:pt x="807" y="18"/>
                    <a:pt x="808" y="19"/>
                  </a:cubicBezTo>
                  <a:moveTo>
                    <a:pt x="813" y="19"/>
                  </a:moveTo>
                  <a:cubicBezTo>
                    <a:pt x="813" y="20"/>
                    <a:pt x="812" y="21"/>
                    <a:pt x="811" y="19"/>
                  </a:cubicBezTo>
                  <a:cubicBezTo>
                    <a:pt x="812" y="19"/>
                    <a:pt x="813" y="18"/>
                    <a:pt x="813" y="19"/>
                  </a:cubicBezTo>
                  <a:moveTo>
                    <a:pt x="812" y="13"/>
                  </a:moveTo>
                  <a:cubicBezTo>
                    <a:pt x="813" y="14"/>
                    <a:pt x="813" y="14"/>
                    <a:pt x="813" y="12"/>
                  </a:cubicBezTo>
                  <a:cubicBezTo>
                    <a:pt x="815" y="13"/>
                    <a:pt x="812" y="15"/>
                    <a:pt x="812" y="14"/>
                  </a:cubicBezTo>
                  <a:cubicBezTo>
                    <a:pt x="812" y="13"/>
                    <a:pt x="812" y="13"/>
                    <a:pt x="812" y="13"/>
                  </a:cubicBezTo>
                  <a:moveTo>
                    <a:pt x="861" y="20"/>
                  </a:moveTo>
                  <a:cubicBezTo>
                    <a:pt x="861" y="21"/>
                    <a:pt x="860" y="22"/>
                    <a:pt x="859" y="22"/>
                  </a:cubicBezTo>
                  <a:cubicBezTo>
                    <a:pt x="859" y="21"/>
                    <a:pt x="860" y="19"/>
                    <a:pt x="861" y="20"/>
                  </a:cubicBezTo>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2" name="文本框 91"/>
            <p:cNvSpPr txBox="1"/>
            <p:nvPr/>
          </p:nvSpPr>
          <p:spPr>
            <a:xfrm>
              <a:off x="2410217" y="1631121"/>
              <a:ext cx="6929120" cy="81450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4000">
                  <a:solidFill>
                    <a:srgbClr val="B04232"/>
                  </a:solidFill>
                  <a:latin typeface="方正字迹-龙吟体 简" panose="02000500000000000000" pitchFamily="2" charset="-122"/>
                  <a:ea typeface="方正字迹-龙吟体 简" panose="02000500000000000000" pitchFamily="2" charset="-122"/>
                </a:rPr>
                <a:t>巩固西北边疆</a:t>
              </a:r>
              <a:endParaRPr kumimoji="0" lang="zh-CN" altLang="en-US" sz="4000" b="0" i="0" u="none" strike="noStrike" kern="1200" cap="none" spc="0" normalizeH="0" baseline="0" noProof="0">
                <a:ln>
                  <a:noFill/>
                </a:ln>
                <a:solidFill>
                  <a:srgbClr val="B04232"/>
                </a:solidFill>
                <a:effectLst/>
                <a:uLnTx/>
                <a:uFillTx/>
                <a:latin typeface="方正字迹-龙吟体 简" panose="02000500000000000000" pitchFamily="2" charset="-122"/>
                <a:ea typeface="方正字迹-龙吟体 简" panose="02000500000000000000" pitchFamily="2" charset="-122"/>
              </a:endParaRPr>
            </a:p>
          </p:txBody>
        </p:sp>
      </p:grpSp>
      <p:grpSp>
        <p:nvGrpSpPr>
          <p:cNvPr id="14" name="组合 13"/>
          <p:cNvGrpSpPr/>
          <p:nvPr/>
        </p:nvGrpSpPr>
        <p:grpSpPr>
          <a:xfrm>
            <a:off x="1791970" y="1386205"/>
            <a:ext cx="9997440" cy="2505710"/>
            <a:chOff x="820721" y="1646687"/>
            <a:chExt cx="4713235" cy="2349691"/>
          </a:xfrm>
        </p:grpSpPr>
        <p:pic>
          <p:nvPicPr>
            <p:cNvPr id="102" name="图片 101"/>
            <p:cNvPicPr>
              <a:picLocks noChangeAspect="1"/>
            </p:cNvPicPr>
            <p:nvPr/>
          </p:nvPicPr>
          <p:blipFill>
            <a:blip r:embed="rId3"/>
            <a:stretch>
              <a:fillRect/>
            </a:stretch>
          </p:blipFill>
          <p:spPr>
            <a:xfrm>
              <a:off x="820721" y="1646687"/>
              <a:ext cx="4713235" cy="2349691"/>
            </a:xfrm>
            <a:prstGeom prst="rect">
              <a:avLst/>
            </a:prstGeom>
          </p:spPr>
        </p:pic>
        <p:sp>
          <p:nvSpPr>
            <p:cNvPr id="15" name="文本框 14"/>
            <p:cNvSpPr txBox="1"/>
            <p:nvPr/>
          </p:nvSpPr>
          <p:spPr>
            <a:xfrm>
              <a:off x="1035685" y="1898352"/>
              <a:ext cx="4283627" cy="1903690"/>
            </a:xfrm>
            <a:prstGeom prst="rect">
              <a:avLst/>
            </a:prstGeom>
            <a:noFill/>
          </p:spPr>
          <p:txBody>
            <a:bodyPr wrap="square" rtlCol="0">
              <a:spAutoFit/>
            </a:bodyPr>
            <a:lstStyle/>
            <a:p>
              <a:pPr>
                <a:lnSpc>
                  <a:spcPct val="140000"/>
                </a:lnSpc>
              </a:pPr>
              <a:r>
                <a:rPr lang="zh-CN" altLang="en-US" sz="2000">
                  <a:latin typeface="方正苏新诗柳楷简体" panose="02000000000000000000" pitchFamily="2" charset="-122"/>
                  <a:ea typeface="方正苏新诗柳楷简体" panose="02000000000000000000" pitchFamily="2" charset="-122"/>
                </a:rPr>
                <a:t> </a:t>
              </a:r>
              <a:r>
                <a:rPr lang="zh-CN" altLang="en-US" sz="2800">
                  <a:latin typeface="方正苏新诗柳楷简体" panose="02000000000000000000" pitchFamily="2" charset="-122"/>
                  <a:ea typeface="方正苏新诗柳楷简体" panose="02000000000000000000" pitchFamily="2" charset="-122"/>
                </a:rPr>
                <a:t>     </a:t>
              </a:r>
              <a:r>
                <a:rPr lang="zh-CN" altLang="en-US" sz="3000" b="1">
                  <a:solidFill>
                    <a:srgbClr val="FF0000"/>
                  </a:solidFill>
                  <a:latin typeface="方正苏新诗柳楷简体" panose="02000000000000000000" pitchFamily="2" charset="-122"/>
                  <a:ea typeface="方正苏新诗柳楷简体" panose="02000000000000000000" pitchFamily="2" charset="-122"/>
                </a:rPr>
                <a:t>康熙</a:t>
              </a:r>
              <a:r>
                <a:rPr lang="zh-CN" altLang="en-US" sz="3000" b="1">
                  <a:latin typeface="方正苏新诗柳楷简体" panose="02000000000000000000" pitchFamily="2" charset="-122"/>
                  <a:ea typeface="方正苏新诗柳楷简体" panose="02000000000000000000" pitchFamily="2" charset="-122"/>
                </a:rPr>
                <a:t>时，蒙</a:t>
              </a:r>
              <a:r>
                <a:rPr lang="zh-CN" altLang="en-US" sz="3000" b="1">
                  <a:solidFill>
                    <a:schemeClr val="tx1"/>
                  </a:solidFill>
                  <a:latin typeface="方正苏新诗柳楷简体" panose="02000000000000000000" pitchFamily="2" charset="-122"/>
                  <a:ea typeface="方正苏新诗柳楷简体" panose="02000000000000000000" pitchFamily="2" charset="-122"/>
                </a:rPr>
                <a:t>古</a:t>
              </a:r>
              <a:r>
                <a:rPr lang="zh-CN" altLang="en-US" sz="3000" b="1">
                  <a:solidFill>
                    <a:schemeClr val="tx1"/>
                  </a:solidFill>
                  <a:effectLst/>
                  <a:latin typeface="方正苏新诗柳楷简体" panose="02000000000000000000" pitchFamily="2" charset="-122"/>
                  <a:ea typeface="方正苏新诗柳楷简体" panose="02000000000000000000" pitchFamily="2" charset="-122"/>
                </a:rPr>
                <a:t>准噶尔部</a:t>
              </a:r>
              <a:r>
                <a:rPr lang="zh-CN" altLang="en-US" sz="3000" b="1">
                  <a:solidFill>
                    <a:schemeClr val="tx1"/>
                  </a:solidFill>
                  <a:latin typeface="方正苏新诗柳楷简体" panose="02000000000000000000" pitchFamily="2" charset="-122"/>
                  <a:ea typeface="方正苏新诗柳楷简体" panose="02000000000000000000" pitchFamily="2" charset="-122"/>
                </a:rPr>
                <a:t>首</a:t>
              </a:r>
              <a:r>
                <a:rPr lang="zh-CN" altLang="en-US" sz="3000" b="1">
                  <a:latin typeface="方正苏新诗柳楷简体" panose="02000000000000000000" pitchFamily="2" charset="-122"/>
                  <a:ea typeface="方正苏新诗柳楷简体" panose="02000000000000000000" pitchFamily="2" charset="-122"/>
                </a:rPr>
                <a:t>领噶尔丹“既</a:t>
              </a:r>
              <a:r>
                <a:rPr lang="zh-CN" altLang="en-US" sz="3000" b="1">
                  <a:solidFill>
                    <a:schemeClr val="tx1"/>
                  </a:solidFill>
                  <a:latin typeface="方正苏新诗柳楷简体" panose="02000000000000000000" pitchFamily="2" charset="-122"/>
                  <a:ea typeface="方正苏新诗柳楷简体" panose="02000000000000000000" pitchFamily="2" charset="-122"/>
                </a:rPr>
                <a:t>兼有</a:t>
              </a:r>
              <a:r>
                <a:rPr lang="zh-CN" altLang="en-US" sz="3000" b="1">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回部</a:t>
              </a:r>
              <a:r>
                <a:rPr lang="zh-CN" altLang="en-US" sz="3000" b="1">
                  <a:latin typeface="方正苏新诗柳楷简体" panose="02000000000000000000" pitchFamily="2" charset="-122"/>
                  <a:ea typeface="方正苏新诗柳楷简体" panose="02000000000000000000" pitchFamily="2" charset="-122"/>
                </a:rPr>
                <a:t>、青海、漠北</a:t>
              </a:r>
              <a:r>
                <a:rPr lang="en-US" altLang="zh-CN" sz="3000" b="1">
                  <a:latin typeface="方正苏新诗柳楷简体" panose="02000000000000000000" pitchFamily="2" charset="-122"/>
                  <a:ea typeface="方正苏新诗柳楷简体" panose="02000000000000000000" pitchFamily="2" charset="-122"/>
                </a:rPr>
                <a:t>……</a:t>
              </a:r>
              <a:r>
                <a:rPr lang="zh-CN" altLang="en-US" sz="3000" b="1">
                  <a:latin typeface="方正苏新诗柳楷简体" panose="02000000000000000000" pitchFamily="2" charset="-122"/>
                  <a:ea typeface="方正苏新诗柳楷简体" panose="02000000000000000000" pitchFamily="2" charset="-122"/>
                </a:rPr>
                <a:t>控弦之士数十万”，“</a:t>
              </a:r>
              <a:r>
                <a:rPr lang="zh-CN" altLang="en-US" sz="3000" b="1">
                  <a:solidFill>
                    <a:schemeClr val="tx1"/>
                  </a:solidFill>
                  <a:latin typeface="方正苏新诗柳楷简体" panose="02000000000000000000" pitchFamily="2" charset="-122"/>
                  <a:ea typeface="方正苏新诗柳楷简体" panose="02000000000000000000" pitchFamily="2" charset="-122"/>
                </a:rPr>
                <a:t>借</a:t>
              </a:r>
              <a:r>
                <a:rPr lang="zh-CN" altLang="en-US" sz="3000" b="1">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rPr>
                <a:t>俄罗斯</a:t>
              </a:r>
              <a:r>
                <a:rPr lang="zh-CN" altLang="en-US" sz="3000" b="1">
                  <a:solidFill>
                    <a:schemeClr val="tx1"/>
                  </a:solidFill>
                  <a:latin typeface="方正苏新诗柳楷简体" panose="02000000000000000000" pitchFamily="2" charset="-122"/>
                  <a:ea typeface="方正苏新诗柳楷简体" panose="02000000000000000000" pitchFamily="2" charset="-122"/>
                </a:rPr>
                <a:t>鸟</a:t>
              </a:r>
              <a:r>
                <a:rPr lang="zh-CN" altLang="en-US" sz="3000" b="1">
                  <a:latin typeface="方正苏新诗柳楷简体" panose="02000000000000000000" pitchFamily="2" charset="-122"/>
                  <a:ea typeface="方正苏新诗柳楷简体" panose="02000000000000000000" pitchFamily="2" charset="-122"/>
                </a:rPr>
                <a:t>枪兵六万，将大举内犯漠南”。</a:t>
              </a:r>
              <a:r>
                <a:rPr lang="en-US" altLang="zh-CN" sz="2800" b="1">
                  <a:latin typeface="方正苏新诗柳楷简体" panose="02000000000000000000" pitchFamily="2" charset="-122"/>
                  <a:ea typeface="方正苏新诗柳楷简体" panose="02000000000000000000" pitchFamily="2" charset="-122"/>
                </a:rPr>
                <a:t>  </a:t>
              </a:r>
              <a:r>
                <a:rPr lang="en-US" altLang="zh-CN" sz="2800">
                  <a:latin typeface="方正苏新诗柳楷简体" panose="02000000000000000000" pitchFamily="2" charset="-122"/>
                  <a:ea typeface="方正苏新诗柳楷简体" panose="02000000000000000000" pitchFamily="2" charset="-122"/>
                </a:rPr>
                <a:t>   </a:t>
              </a:r>
              <a:r>
                <a:rPr lang="en-US" altLang="zh-CN" sz="2600">
                  <a:latin typeface="方正苏新诗柳楷简体" panose="02000000000000000000" pitchFamily="2" charset="-122"/>
                  <a:ea typeface="方正苏新诗柳楷简体" panose="02000000000000000000" pitchFamily="2" charset="-122"/>
                </a:rPr>
                <a:t>——</a:t>
              </a:r>
              <a:r>
                <a:rPr lang="zh-CN" altLang="en-US" sz="2600">
                  <a:latin typeface="方正苏新诗柳楷简体" panose="02000000000000000000" pitchFamily="2" charset="-122"/>
                  <a:ea typeface="方正苏新诗柳楷简体" panose="02000000000000000000" pitchFamily="2" charset="-122"/>
                </a:rPr>
                <a:t>魏源</a:t>
              </a:r>
              <a:r>
                <a:rPr lang="en-US" altLang="zh-CN" sz="2600">
                  <a:latin typeface="方正苏新诗柳楷简体" panose="02000000000000000000" pitchFamily="2" charset="-122"/>
                  <a:ea typeface="方正苏新诗柳楷简体" panose="02000000000000000000" pitchFamily="2" charset="-122"/>
                </a:rPr>
                <a:t>《</a:t>
              </a:r>
              <a:r>
                <a:rPr lang="zh-CN" altLang="en-US" sz="2600">
                  <a:latin typeface="方正苏新诗柳楷简体" panose="02000000000000000000" pitchFamily="2" charset="-122"/>
                  <a:ea typeface="方正苏新诗柳楷简体" panose="02000000000000000000" pitchFamily="2" charset="-122"/>
                </a:rPr>
                <a:t>圣武记</a:t>
              </a:r>
              <a:r>
                <a:rPr lang="en-US" altLang="zh-CN" sz="2600">
                  <a:latin typeface="方正苏新诗柳楷简体" panose="02000000000000000000" pitchFamily="2" charset="-122"/>
                  <a:ea typeface="方正苏新诗柳楷简体" panose="02000000000000000000" pitchFamily="2" charset="-122"/>
                </a:rPr>
                <a:t>》</a:t>
              </a:r>
              <a:endParaRPr lang="zh-CN" altLang="en-US" sz="2600">
                <a:latin typeface="方正苏新诗柳楷简体" panose="02000000000000000000" pitchFamily="2" charset="-122"/>
                <a:ea typeface="方正苏新诗柳楷简体" panose="02000000000000000000" pitchFamily="2" charset="-122"/>
              </a:endParaRPr>
            </a:p>
          </p:txBody>
        </p:sp>
      </p:grpSp>
      <p:sp>
        <p:nvSpPr>
          <p:cNvPr id="18" name="文本框 17"/>
          <p:cNvSpPr txBox="1"/>
          <p:nvPr/>
        </p:nvSpPr>
        <p:spPr>
          <a:xfrm>
            <a:off x="1029335" y="4114165"/>
            <a:ext cx="4359910" cy="718820"/>
          </a:xfrm>
          <a:prstGeom prst="rect">
            <a:avLst/>
          </a:prstGeom>
          <a:noFill/>
        </p:spPr>
        <p:txBody>
          <a:bodyPr wrap="square">
            <a:spAutoFit/>
          </a:bodyPr>
          <a:lstStyle/>
          <a:p>
            <a:pPr marL="457200" indent="-457200">
              <a:lnSpc>
                <a:spcPct val="120000"/>
              </a:lnSpc>
              <a:buFont typeface="Wingdings" panose="05000000000000000000" charset="0"/>
              <a:buChar char="Ø"/>
            </a:pPr>
            <a:r>
              <a:rPr lang="zh-CN" altLang="en-US" sz="3400" b="1">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康熙三征噶尔丹</a:t>
            </a:r>
          </a:p>
        </p:txBody>
      </p:sp>
      <p:sp>
        <p:nvSpPr>
          <p:cNvPr id="19" name="文本框 18"/>
          <p:cNvSpPr txBox="1"/>
          <p:nvPr/>
        </p:nvSpPr>
        <p:spPr>
          <a:xfrm>
            <a:off x="1029335" y="5848985"/>
            <a:ext cx="5826125" cy="718820"/>
          </a:xfrm>
          <a:prstGeom prst="rect">
            <a:avLst/>
          </a:prstGeom>
          <a:noFill/>
        </p:spPr>
        <p:txBody>
          <a:bodyPr wrap="square">
            <a:spAutoFit/>
          </a:bodyPr>
          <a:lstStyle/>
          <a:p>
            <a:pPr marL="457200" indent="-457200">
              <a:lnSpc>
                <a:spcPct val="120000"/>
              </a:lnSpc>
              <a:buFont typeface="Wingdings" panose="05000000000000000000" charset="0"/>
              <a:buChar char="Ø"/>
            </a:pPr>
            <a:r>
              <a:rPr lang="zh-CN" altLang="en-US" sz="3400" b="1">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乾隆彻底平定噶尔丹叛乱</a:t>
            </a:r>
          </a:p>
        </p:txBody>
      </p:sp>
      <p:sp>
        <p:nvSpPr>
          <p:cNvPr id="20" name="文本框 19"/>
          <p:cNvSpPr txBox="1"/>
          <p:nvPr/>
        </p:nvSpPr>
        <p:spPr>
          <a:xfrm>
            <a:off x="1029335" y="4981575"/>
            <a:ext cx="6311900" cy="718820"/>
          </a:xfrm>
          <a:prstGeom prst="rect">
            <a:avLst/>
          </a:prstGeom>
          <a:noFill/>
        </p:spPr>
        <p:txBody>
          <a:bodyPr wrap="square">
            <a:spAutoFit/>
          </a:bodyPr>
          <a:lstStyle/>
          <a:p>
            <a:pPr marL="457200" indent="-457200">
              <a:lnSpc>
                <a:spcPct val="120000"/>
              </a:lnSpc>
              <a:buFont typeface="Wingdings" panose="05000000000000000000" charset="0"/>
              <a:buChar char="Ø"/>
            </a:pPr>
            <a:r>
              <a:rPr lang="zh-CN" altLang="en-US" sz="3400" b="1">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雍正努力遏制准噶尔分裂势力</a:t>
            </a:r>
          </a:p>
        </p:txBody>
      </p:sp>
      <p:sp>
        <p:nvSpPr>
          <p:cNvPr id="21" name="文本框 20"/>
          <p:cNvSpPr txBox="1"/>
          <p:nvPr/>
        </p:nvSpPr>
        <p:spPr>
          <a:xfrm>
            <a:off x="6398260" y="5848985"/>
            <a:ext cx="4295140" cy="718820"/>
          </a:xfrm>
          <a:prstGeom prst="rect">
            <a:avLst/>
          </a:prstGeom>
          <a:noFill/>
        </p:spPr>
        <p:txBody>
          <a:bodyPr wrap="square">
            <a:spAutoFit/>
          </a:bodyPr>
          <a:lstStyle/>
          <a:p>
            <a:pPr indent="0">
              <a:lnSpc>
                <a:spcPct val="120000"/>
              </a:lnSpc>
              <a:buFont typeface="Wingdings" panose="05000000000000000000" charset="0"/>
              <a:buNone/>
            </a:pPr>
            <a:r>
              <a:rPr lang="zh-CN" altLang="en-US" sz="3400" b="1">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rPr>
              <a:t>、回部大小和卓叛乱</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6" name="文本框 5"/>
          <p:cNvSpPr txBox="1"/>
          <p:nvPr/>
        </p:nvSpPr>
        <p:spPr>
          <a:xfrm>
            <a:off x="7934325" y="1296670"/>
            <a:ext cx="4171315" cy="4438650"/>
          </a:xfrm>
          <a:prstGeom prst="rect">
            <a:avLst/>
          </a:prstGeom>
          <a:noFill/>
        </p:spPr>
        <p:txBody>
          <a:bodyPr wrap="square" rtlCol="0">
            <a:spAutoFit/>
          </a:bodyPr>
          <a:lstStyle/>
          <a:p>
            <a:pPr indent="457200" fontAlgn="auto">
              <a:lnSpc>
                <a:spcPct val="140000"/>
              </a:lnSpc>
            </a:pPr>
            <a:r>
              <a:rPr lang="zh-CN" altLang="en-US" sz="2800">
                <a:solidFill>
                  <a:schemeClr val="bg1"/>
                </a:solidFill>
                <a:latin typeface="等线" panose="02010600030101010101" charset="-122"/>
                <a:ea typeface="等线" panose="02010600030101010101" charset="-122"/>
                <a:cs typeface="等线" panose="02010600030101010101" charset="-122"/>
              </a:rPr>
              <a:t>在平定大小和卓叛乱时，乾隆曾下旨：</a:t>
            </a:r>
            <a:r>
              <a:rPr lang="en-US" altLang="zh-CN" sz="2800">
                <a:solidFill>
                  <a:schemeClr val="bg1"/>
                </a:solidFill>
                <a:latin typeface="等线" panose="02010600030101010101" charset="-122"/>
                <a:ea typeface="等线" panose="02010600030101010101" charset="-122"/>
                <a:cs typeface="等线" panose="02010600030101010101" charset="-122"/>
              </a:rPr>
              <a:t>“</a:t>
            </a:r>
            <a:r>
              <a:rPr lang="zh-CN" altLang="en-US" sz="2800">
                <a:solidFill>
                  <a:schemeClr val="bg1"/>
                </a:solidFill>
                <a:latin typeface="等线" panose="02010600030101010101" charset="-122"/>
                <a:ea typeface="等线" panose="02010600030101010101" charset="-122"/>
                <a:cs typeface="等线" panose="02010600030101010101" charset="-122"/>
              </a:rPr>
              <a:t>尔等皆无罪之人，朕何忍与叛逆之徒，一体诛戮。此次兴师，特为霍集占（小和卓）一人。</a:t>
            </a:r>
            <a:r>
              <a:rPr lang="en-US" altLang="zh-CN" sz="2800">
                <a:solidFill>
                  <a:schemeClr val="bg1"/>
                </a:solidFill>
                <a:latin typeface="等线" panose="02010600030101010101" charset="-122"/>
                <a:ea typeface="等线" panose="02010600030101010101" charset="-122"/>
                <a:cs typeface="等线" panose="02010600030101010101" charset="-122"/>
              </a:rPr>
              <a:t>”</a:t>
            </a:r>
          </a:p>
          <a:p>
            <a:pPr algn="r" fontAlgn="auto">
              <a:lnSpc>
                <a:spcPct val="130000"/>
              </a:lnSpc>
              <a:spcBef>
                <a:spcPts val="1800"/>
              </a:spcBef>
            </a:pPr>
            <a:r>
              <a:rPr lang="en-US" altLang="zh-CN" sz="2500">
                <a:solidFill>
                  <a:schemeClr val="bg1"/>
                </a:solidFill>
                <a:latin typeface="等线" panose="02010600030101010101" charset="-122"/>
                <a:ea typeface="等线" panose="02010600030101010101" charset="-122"/>
                <a:cs typeface="等线" panose="02010600030101010101" charset="-122"/>
              </a:rPr>
              <a:t>——</a:t>
            </a:r>
            <a:r>
              <a:rPr lang="zh-CN" altLang="en-US" sz="2500">
                <a:solidFill>
                  <a:schemeClr val="bg1"/>
                </a:solidFill>
                <a:latin typeface="等线" panose="02010600030101010101" charset="-122"/>
                <a:ea typeface="等线" panose="02010600030101010101" charset="-122"/>
                <a:cs typeface="等线" panose="02010600030101010101" charset="-122"/>
              </a:rPr>
              <a:t>《平定准噶尔方略》</a:t>
            </a:r>
          </a:p>
        </p:txBody>
      </p:sp>
      <p:grpSp>
        <p:nvGrpSpPr>
          <p:cNvPr id="2" name="组合 1"/>
          <p:cNvGrpSpPr/>
          <p:nvPr/>
        </p:nvGrpSpPr>
        <p:grpSpPr>
          <a:xfrm>
            <a:off x="377825" y="1112520"/>
            <a:ext cx="7263130" cy="5174615"/>
            <a:chOff x="595" y="1752"/>
            <a:chExt cx="11438" cy="8149"/>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rcRect t="1183" b="1172"/>
            <a:stretch>
              <a:fillRect/>
            </a:stretch>
          </p:blipFill>
          <p:spPr>
            <a:xfrm>
              <a:off x="595" y="1752"/>
              <a:ext cx="11439" cy="7143"/>
            </a:xfrm>
            <a:prstGeom prst="rect">
              <a:avLst/>
            </a:prstGeom>
          </p:spPr>
        </p:pic>
        <p:sp>
          <p:nvSpPr>
            <p:cNvPr id="3" name="文本框 2"/>
            <p:cNvSpPr txBox="1"/>
            <p:nvPr/>
          </p:nvSpPr>
          <p:spPr>
            <a:xfrm>
              <a:off x="1674" y="9225"/>
              <a:ext cx="9048" cy="677"/>
            </a:xfrm>
            <a:prstGeom prst="rect">
              <a:avLst/>
            </a:prstGeom>
            <a:noFill/>
          </p:spPr>
          <p:txBody>
            <a:bodyPr wrap="square" rtlCol="0">
              <a:spAutoFit/>
            </a:bodyPr>
            <a:lstStyle/>
            <a:p>
              <a:pPr algn="ctr"/>
              <a:r>
                <a:rPr lang="en-US" altLang="zh-CN" sz="22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sym typeface="+mn-ea"/>
                </a:rPr>
                <a:t>《</a:t>
              </a:r>
              <a:r>
                <a:rPr lang="zh-CN" altLang="en-US" sz="22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sym typeface="+mn-ea"/>
                </a:rPr>
                <a:t>平定准噶尔回部得胜图</a:t>
              </a:r>
              <a:r>
                <a:rPr lang="en-US" altLang="zh-CN" sz="22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sym typeface="+mn-ea"/>
                </a:rPr>
                <a:t>·</a:t>
              </a:r>
              <a:r>
                <a:rPr lang="zh-CN" altLang="en-US" sz="22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sym typeface="+mn-ea"/>
                </a:rPr>
                <a:t>平定伊犁受降图</a:t>
              </a:r>
              <a:r>
                <a:rPr lang="en-US" altLang="zh-CN" sz="2200">
                  <a:solidFill>
                    <a:schemeClr val="bg1"/>
                  </a:solidFill>
                  <a:effectLst>
                    <a:outerShdw blurRad="38100" dist="38100" dir="2700000" algn="tl">
                      <a:srgbClr val="000000">
                        <a:alpha val="43137"/>
                      </a:srgbClr>
                    </a:outerShdw>
                  </a:effectLst>
                  <a:latin typeface="等线" panose="02010600030101010101" charset="-122"/>
                  <a:ea typeface="等线" panose="02010600030101010101" charset="-122"/>
                  <a:cs typeface="等线" panose="02010600030101010101" charset="-122"/>
                  <a:sym typeface="+mn-ea"/>
                </a:rPr>
                <a:t>》</a:t>
              </a:r>
            </a:p>
          </p:txBody>
        </p:sp>
      </p:grpSp>
      <p:pic>
        <p:nvPicPr>
          <p:cNvPr id="11" name="图片 10"/>
          <p:cNvPicPr>
            <a:picLocks noChangeAspect="1"/>
          </p:cNvPicPr>
          <p:nvPr/>
        </p:nvPicPr>
        <p:blipFill>
          <a:blip r:embed="rId3"/>
          <a:srcRect l="29285" t="24829" r="20464" b="32462"/>
          <a:stretch>
            <a:fillRect/>
          </a:stretch>
        </p:blipFill>
        <p:spPr>
          <a:xfrm>
            <a:off x="128905" y="994410"/>
            <a:ext cx="3927475" cy="2583815"/>
          </a:xfrm>
          <a:prstGeom prst="wedgeRectCallout">
            <a:avLst>
              <a:gd name="adj1" fmla="val 56354"/>
              <a:gd name="adj2" fmla="val 42381"/>
            </a:avLst>
          </a:prstGeom>
          <a:ln w="38100">
            <a:solidFill>
              <a:schemeClr val="bg1"/>
            </a:solidFill>
          </a:ln>
        </p:spPr>
      </p:pic>
      <p:pic>
        <p:nvPicPr>
          <p:cNvPr id="13" name="图片 12"/>
          <p:cNvPicPr>
            <a:picLocks noChangeAspect="1"/>
          </p:cNvPicPr>
          <p:nvPr/>
        </p:nvPicPr>
        <p:blipFill>
          <a:blip r:embed="rId4"/>
          <a:srcRect l="12844" t="6131" r="8459" b="12647"/>
          <a:stretch>
            <a:fillRect/>
          </a:stretch>
        </p:blipFill>
        <p:spPr>
          <a:xfrm>
            <a:off x="4716780" y="994410"/>
            <a:ext cx="3796665" cy="2708275"/>
          </a:xfrm>
          <a:prstGeom prst="wedgeRectCallout">
            <a:avLst>
              <a:gd name="adj1" fmla="val -15478"/>
              <a:gd name="adj2" fmla="val 59512"/>
            </a:avLst>
          </a:prstGeom>
          <a:ln w="38100">
            <a:solidFill>
              <a:schemeClr val="bg1"/>
            </a:solidFill>
          </a:ln>
        </p:spPr>
      </p:pic>
      <p:pic>
        <p:nvPicPr>
          <p:cNvPr id="8" name="图片 7"/>
          <p:cNvPicPr>
            <a:picLocks noChangeAspect="1"/>
          </p:cNvPicPr>
          <p:nvPr/>
        </p:nvPicPr>
        <p:blipFill>
          <a:blip r:embed="rId5"/>
          <a:srcRect l="30307" t="21026" r="13818" b="27068"/>
          <a:stretch>
            <a:fillRect/>
          </a:stretch>
        </p:blipFill>
        <p:spPr>
          <a:xfrm>
            <a:off x="128905" y="3899535"/>
            <a:ext cx="3743960" cy="2893060"/>
          </a:xfrm>
          <a:prstGeom prst="wedgeRectCallout">
            <a:avLst>
              <a:gd name="adj1" fmla="val 56054"/>
              <a:gd name="adj2" fmla="val -12005"/>
            </a:avLst>
          </a:prstGeom>
          <a:ln w="38100">
            <a:solidFill>
              <a:schemeClr val="bg1"/>
            </a:solidFill>
          </a:ln>
        </p:spPr>
      </p:pic>
      <p:pic>
        <p:nvPicPr>
          <p:cNvPr id="15" name="图片 14"/>
          <p:cNvPicPr>
            <a:picLocks noChangeAspect="1"/>
          </p:cNvPicPr>
          <p:nvPr/>
        </p:nvPicPr>
        <p:blipFill>
          <a:blip r:embed="rId6"/>
          <a:srcRect l="27390" t="15765" r="11410"/>
          <a:stretch>
            <a:fillRect/>
          </a:stretch>
        </p:blipFill>
        <p:spPr>
          <a:xfrm>
            <a:off x="4742180" y="4074160"/>
            <a:ext cx="3745230" cy="2719070"/>
          </a:xfrm>
          <a:prstGeom prst="wedgeRectCallout">
            <a:avLst>
              <a:gd name="adj1" fmla="val -54709"/>
              <a:gd name="adj2" fmla="val -16464"/>
            </a:avLst>
          </a:prstGeom>
          <a:ln w="38100">
            <a:solidFill>
              <a:schemeClr val="bg1"/>
            </a:solidFill>
          </a:ln>
        </p:spPr>
      </p:pic>
      <p:grpSp>
        <p:nvGrpSpPr>
          <p:cNvPr id="242" name="组合 241"/>
          <p:cNvGrpSpPr/>
          <p:nvPr/>
        </p:nvGrpSpPr>
        <p:grpSpPr>
          <a:xfrm>
            <a:off x="1925320" y="3331210"/>
            <a:ext cx="4493260" cy="951230"/>
            <a:chOff x="2826501" y="4467782"/>
            <a:chExt cx="5686016" cy="1475451"/>
          </a:xfrm>
        </p:grpSpPr>
        <p:sp>
          <p:nvSpPr>
            <p:cNvPr id="243" name="矩形 242"/>
            <p:cNvSpPr/>
            <p:nvPr/>
          </p:nvSpPr>
          <p:spPr>
            <a:xfrm>
              <a:off x="2826501" y="4467782"/>
              <a:ext cx="5686016" cy="14754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文本框 243"/>
            <p:cNvSpPr txBox="1"/>
            <p:nvPr/>
          </p:nvSpPr>
          <p:spPr>
            <a:xfrm>
              <a:off x="2893857" y="4657877"/>
              <a:ext cx="5550452" cy="119178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44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各族人民的支持</a:t>
              </a:r>
              <a:endParaRPr kumimoji="0" lang="zh-CN" altLang="en-US" sz="4400" b="0"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方正字迹-龙吟体 简" panose="02000500000000000000" pitchFamily="2" charset="-122"/>
                <a:ea typeface="方正字迹-龙吟体 简" panose="02000500000000000000" pitchFamily="2" charset="-122"/>
              </a:endParaRPr>
            </a:p>
          </p:txBody>
        </p:sp>
      </p:grpSp>
      <p:grpSp>
        <p:nvGrpSpPr>
          <p:cNvPr id="5" name="组合 4"/>
          <p:cNvGrpSpPr/>
          <p:nvPr/>
        </p:nvGrpSpPr>
        <p:grpSpPr>
          <a:xfrm>
            <a:off x="257175" y="56515"/>
            <a:ext cx="7579360" cy="731520"/>
            <a:chOff x="405" y="89"/>
            <a:chExt cx="11936" cy="1152"/>
          </a:xfrm>
        </p:grpSpPr>
        <p:sp>
          <p:nvSpPr>
            <p:cNvPr id="7" name="矩形 6" descr="7b0a20202020227461726765744d6f64756c65223a202270726f636573734f6e6c696e65466f6e7473220a7d0a"/>
            <p:cNvSpPr/>
            <p:nvPr/>
          </p:nvSpPr>
          <p:spPr>
            <a:xfrm>
              <a:off x="1427" y="157"/>
              <a:ext cx="10915" cy="1016"/>
            </a:xfrm>
            <a:prstGeom prst="rect">
              <a:avLst/>
            </a:prstGeom>
            <a:noFill/>
            <a:ln w="9525">
              <a:noFill/>
            </a:ln>
          </p:spPr>
          <p:txBody>
            <a:bodyPr wrap="square">
              <a:spAutoFit/>
            </a:bodyPr>
            <a:lstStyle/>
            <a:p>
              <a:pPr indent="0">
                <a:buFont typeface="Wingdings" panose="05000000000000000000" pitchFamily="2" charset="2"/>
                <a:buNone/>
              </a:pPr>
              <a:r>
                <a:rPr lang="zh-CN" altLang="en-US" sz="36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 </a:t>
              </a:r>
              <a:r>
                <a:rPr lang="zh-CN" altLang="en-US"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国宝档案</a:t>
              </a:r>
              <a:r>
                <a:rPr lang="en-US" altLang="zh-CN"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a:t>
              </a:r>
              <a:r>
                <a:rPr lang="zh-CN" altLang="en-US" sz="3200">
                  <a:solidFill>
                    <a:schemeClr val="bg1"/>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sym typeface="汉仪颜楷简" panose="00020600040101010101" charset="-122"/>
                </a:rPr>
                <a:t>《平定准噶尔回部得胜图》</a:t>
              </a:r>
            </a:p>
          </p:txBody>
        </p:sp>
        <p:pic>
          <p:nvPicPr>
            <p:cNvPr id="9" name="内容占位符 3"/>
            <p:cNvPicPr>
              <a:picLocks noChangeAspect="1"/>
            </p:cNvPicPr>
            <p:nvPr/>
          </p:nvPicPr>
          <p:blipFill>
            <a:blip r:embed="rId7">
              <a:clrChange>
                <a:clrFrom>
                  <a:srgbClr val="FEFEFE">
                    <a:alpha val="100000"/>
                  </a:srgbClr>
                </a:clrFrom>
                <a:clrTo>
                  <a:srgbClr val="FEFEFE">
                    <a:alpha val="100000"/>
                    <a:alpha val="0"/>
                  </a:srgbClr>
                </a:clrTo>
              </a:clrChange>
            </a:blip>
            <a:srcRect r="4190"/>
            <a:stretch>
              <a:fillRect/>
            </a:stretch>
          </p:blipFill>
          <p:spPr>
            <a:xfrm>
              <a:off x="405" y="89"/>
              <a:ext cx="1124" cy="1153"/>
            </a:xfrm>
            <a:prstGeom prst="ellipse">
              <a:avLst/>
            </a:prstGeom>
            <a:solidFill>
              <a:schemeClr val="bg1"/>
            </a:solidFill>
            <a:ln w="9525">
              <a:noFill/>
            </a:ln>
          </p:spPr>
        </p:pic>
      </p:grpSp>
      <p:grpSp>
        <p:nvGrpSpPr>
          <p:cNvPr id="10" name="组合 9"/>
          <p:cNvGrpSpPr/>
          <p:nvPr/>
        </p:nvGrpSpPr>
        <p:grpSpPr>
          <a:xfrm>
            <a:off x="7116445" y="3331210"/>
            <a:ext cx="4989195" cy="918845"/>
            <a:chOff x="457115" y="4279657"/>
            <a:chExt cx="11258635" cy="2089073"/>
          </a:xfrm>
        </p:grpSpPr>
        <p:sp>
          <p:nvSpPr>
            <p:cNvPr id="12" name="矩形 11"/>
            <p:cNvSpPr/>
            <p:nvPr/>
          </p:nvSpPr>
          <p:spPr>
            <a:xfrm>
              <a:off x="457115" y="4279657"/>
              <a:ext cx="11258635" cy="208907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462670" y="4603659"/>
              <a:ext cx="9293054" cy="174691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44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开明的民族政策</a:t>
              </a:r>
            </a:p>
          </p:txBody>
        </p:sp>
      </p:gr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16" presetClass="entr" presetSubtype="37"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par>
                                <p:cTn id="17" presetID="12" presetClass="exit" presetSubtype="4" fill="hold" nodeType="withEffect">
                                  <p:stCondLst>
                                    <p:cond delay="0"/>
                                  </p:stCondLst>
                                  <p:childTnLst>
                                    <p:anim calcmode="lin" valueType="num">
                                      <p:cBhvr additive="base">
                                        <p:cTn id="18" dur="500"/>
                                        <p:tgtEl>
                                          <p:spTgt spid="10"/>
                                        </p:tgtEl>
                                        <p:attrNameLst>
                                          <p:attrName>ppt_y</p:attrName>
                                        </p:attrNameLst>
                                      </p:cBhvr>
                                      <p:tavLst>
                                        <p:tav tm="0">
                                          <p:val>
                                            <p:strVal val="#ppt_y"/>
                                          </p:val>
                                        </p:tav>
                                        <p:tav tm="100000">
                                          <p:val>
                                            <p:strVal val="#ppt_y+#ppt_h*1.125000"/>
                                          </p:val>
                                        </p:tav>
                                      </p:tavLst>
                                    </p:anim>
                                    <p:animEffect transition="out" filter="wipe(dow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42"/>
                                        </p:tgtEl>
                                        <p:attrNameLst>
                                          <p:attrName>style.visibility</p:attrName>
                                        </p:attrNameLst>
                                      </p:cBhvr>
                                      <p:to>
                                        <p:strVal val="visible"/>
                                      </p:to>
                                    </p:set>
                                    <p:animEffect transition="in" filter="barn(inVertical)">
                                      <p:cBhvr>
                                        <p:cTn id="45" dur="500"/>
                                        <p:tgtEl>
                                          <p:spTgt spid="242"/>
                                        </p:tgtEl>
                                      </p:cBhvr>
                                    </p:animEffect>
                                  </p:childTnLst>
                                </p:cTn>
                              </p:par>
                            </p:childTnLst>
                          </p:cTn>
                        </p:par>
                        <p:par>
                          <p:cTn id="46" fill="hold">
                            <p:stCondLst>
                              <p:cond delay="500"/>
                            </p:stCondLst>
                            <p:childTnLst>
                              <p:par>
                                <p:cTn id="47" presetID="2" presetClass="entr" presetSubtype="2"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595" y="2445385"/>
            <a:ext cx="5175885" cy="3914140"/>
          </a:xfrm>
          <a:prstGeom prst="rect">
            <a:avLst/>
          </a:prstGeom>
          <a:effectLst>
            <a:softEdge rad="63500"/>
          </a:effectLst>
        </p:spPr>
      </p:pic>
      <p:sp>
        <p:nvSpPr>
          <p:cNvPr id="15" name="文本框 14"/>
          <p:cNvSpPr txBox="1"/>
          <p:nvPr/>
        </p:nvSpPr>
        <p:spPr>
          <a:xfrm>
            <a:off x="188595" y="372745"/>
            <a:ext cx="3513455" cy="645160"/>
          </a:xfrm>
          <a:prstGeom prst="rect">
            <a:avLst/>
          </a:prstGeom>
          <a:noFill/>
        </p:spPr>
        <p:txBody>
          <a:bodyPr wrap="square" rtlCol="0">
            <a:spAutoFit/>
          </a:bodyPr>
          <a:lstStyle/>
          <a:p>
            <a:r>
              <a:rPr lang="zh-CN" altLang="en-US" sz="3600" b="1">
                <a:solidFill>
                  <a:schemeClr val="bg1"/>
                </a:solidFill>
                <a:latin typeface="微软雅黑" panose="020B0503020204020204" charset="-122"/>
                <a:ea typeface="微软雅黑" panose="020B0503020204020204" charset="-122"/>
              </a:rPr>
              <a:t>①平定内部叛乱</a:t>
            </a:r>
          </a:p>
        </p:txBody>
      </p:sp>
      <p:sp>
        <p:nvSpPr>
          <p:cNvPr id="17" name="文本框 16"/>
          <p:cNvSpPr txBox="1"/>
          <p:nvPr/>
        </p:nvSpPr>
        <p:spPr>
          <a:xfrm>
            <a:off x="188595" y="1289050"/>
            <a:ext cx="3684905" cy="645160"/>
          </a:xfrm>
          <a:prstGeom prst="rect">
            <a:avLst/>
          </a:prstGeom>
          <a:noFill/>
        </p:spPr>
        <p:txBody>
          <a:bodyPr wrap="square" rtlCol="0">
            <a:spAutoFit/>
          </a:bodyPr>
          <a:lstStyle/>
          <a:p>
            <a:r>
              <a:rPr lang="zh-CN" altLang="en-US" sz="3600" b="1">
                <a:solidFill>
                  <a:schemeClr val="bg1"/>
                </a:solidFill>
                <a:latin typeface="微软雅黑" panose="020B0503020204020204" charset="-122"/>
                <a:ea typeface="微软雅黑" panose="020B0503020204020204" charset="-122"/>
              </a:rPr>
              <a:t>②设置伊犁将军</a:t>
            </a:r>
          </a:p>
        </p:txBody>
      </p:sp>
      <p:grpSp>
        <p:nvGrpSpPr>
          <p:cNvPr id="18" name="组合 17"/>
          <p:cNvGrpSpPr/>
          <p:nvPr/>
        </p:nvGrpSpPr>
        <p:grpSpPr>
          <a:xfrm>
            <a:off x="5796280" y="2444750"/>
            <a:ext cx="6214110" cy="4394225"/>
            <a:chOff x="5419091" y="2329323"/>
            <a:chExt cx="6214258" cy="3778401"/>
          </a:xfrm>
        </p:grpSpPr>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091" y="2329323"/>
              <a:ext cx="6214258" cy="3365597"/>
            </a:xfrm>
            <a:prstGeom prst="rect">
              <a:avLst/>
            </a:prstGeom>
            <a:effectLst>
              <a:softEdge rad="63500"/>
            </a:effectLst>
          </p:spPr>
        </p:pic>
        <p:sp>
          <p:nvSpPr>
            <p:cNvPr id="86" name="文本框 85"/>
            <p:cNvSpPr txBox="1"/>
            <p:nvPr/>
          </p:nvSpPr>
          <p:spPr>
            <a:xfrm>
              <a:off x="7299961" y="5632150"/>
              <a:ext cx="2696845" cy="475574"/>
            </a:xfrm>
            <a:prstGeom prst="rect">
              <a:avLst/>
            </a:prstGeom>
            <a:noFill/>
          </p:spPr>
          <p:txBody>
            <a:bodyPr wrap="square">
              <a:spAutoFit/>
            </a:bodyPr>
            <a:lstStyle/>
            <a:p>
              <a:pPr algn="just">
                <a:lnSpc>
                  <a:spcPct val="125000"/>
                </a:lnSpc>
              </a:pPr>
              <a:r>
                <a:rPr lang="en-US" altLang="zh-CN" sz="2400" b="0" i="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a:t>
              </a:r>
              <a:r>
                <a:rPr lang="zh-CN" altLang="en-US" sz="2400" b="0" i="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万树园赐宴图</a:t>
              </a:r>
              <a:r>
                <a:rPr lang="en-US" altLang="zh-CN" sz="2400" b="0" i="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rPr>
                <a:t>》</a:t>
              </a:r>
              <a:endParaRPr lang="zh-CN" altLang="en-US" sz="2400">
                <a:solidFill>
                  <a:schemeClr val="bg1"/>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endParaRPr>
            </a:p>
          </p:txBody>
        </p:sp>
      </p:grpSp>
      <p:sp>
        <p:nvSpPr>
          <p:cNvPr id="84" name="文本框 83"/>
          <p:cNvSpPr txBox="1"/>
          <p:nvPr/>
        </p:nvSpPr>
        <p:spPr>
          <a:xfrm>
            <a:off x="6158230" y="1258570"/>
            <a:ext cx="5734685" cy="706755"/>
          </a:xfrm>
          <a:prstGeom prst="rect">
            <a:avLst/>
          </a:prstGeom>
          <a:noFill/>
        </p:spPr>
        <p:txBody>
          <a:bodyPr wrap="square">
            <a:spAutoFit/>
          </a:bodyPr>
          <a:lstStyle/>
          <a:p>
            <a:pPr indent="0">
              <a:buFont typeface="Wingdings" panose="05000000000000000000" pitchFamily="2" charset="2"/>
              <a:buNone/>
            </a:pPr>
            <a:r>
              <a:rPr lang="en-US" altLang="zh-CN" sz="4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1771</a:t>
            </a:r>
            <a:r>
              <a:rPr lang="zh-CN" altLang="en-US" sz="4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年，</a:t>
            </a:r>
            <a:r>
              <a:rPr lang="zh-CN" altLang="en-US" sz="4000">
                <a:solidFill>
                  <a:srgbClr val="FFFF00"/>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土尔扈特部</a:t>
            </a:r>
            <a:r>
              <a:rPr lang="zh-CN" altLang="en-US" sz="4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东归</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down)">
                                      <p:cBhvr>
                                        <p:cTn id="1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3950" y="258445"/>
            <a:ext cx="7025005" cy="645160"/>
          </a:xfrm>
          <a:prstGeom prst="rect">
            <a:avLst/>
          </a:prstGeom>
          <a:noFill/>
        </p:spPr>
        <p:txBody>
          <a:bodyPr wrap="square" rtlCol="0">
            <a:spAutoFit/>
          </a:bodyPr>
          <a:lstStyle/>
          <a:p>
            <a:r>
              <a:rPr lang="zh-CN" sz="3600" b="1">
                <a:latin typeface="楷体" panose="02010609060101010101" pitchFamily="49" charset="-122"/>
                <a:ea typeface="楷体" panose="02010609060101010101" pitchFamily="49" charset="-122"/>
                <a:cs typeface="楷体" panose="02010609060101010101" pitchFamily="49" charset="-122"/>
              </a:rPr>
              <a:t>新闻联播</a:t>
            </a:r>
            <a:r>
              <a:rPr lang="en-US" sz="3600" b="1">
                <a:latin typeface="楷体" panose="02010609060101010101" pitchFamily="49" charset="-122"/>
                <a:ea typeface="楷体" panose="02010609060101010101" pitchFamily="49" charset="-122"/>
                <a:cs typeface="楷体" panose="02010609060101010101" pitchFamily="49" charset="-122"/>
              </a:rPr>
              <a:t>·</a:t>
            </a:r>
            <a:r>
              <a:rPr lang="zh-CN" sz="3600" b="1">
                <a:latin typeface="楷体" panose="02010609060101010101" pitchFamily="49" charset="-122"/>
                <a:ea typeface="楷体" panose="02010609060101010101" pitchFamily="49" charset="-122"/>
                <a:cs typeface="楷体" panose="02010609060101010101" pitchFamily="49" charset="-122"/>
              </a:rPr>
              <a:t>藏传佛教活佛转世</a:t>
            </a:r>
          </a:p>
        </p:txBody>
      </p:sp>
      <p:grpSp>
        <p:nvGrpSpPr>
          <p:cNvPr id="11" name="组合 10"/>
          <p:cNvGrpSpPr/>
          <p:nvPr/>
        </p:nvGrpSpPr>
        <p:grpSpPr>
          <a:xfrm>
            <a:off x="1667251" y="1089055"/>
            <a:ext cx="9126855" cy="5617210"/>
            <a:chOff x="4510" y="2102"/>
            <a:chExt cx="11665" cy="8321"/>
          </a:xfrm>
        </p:grpSpPr>
        <p:pic>
          <p:nvPicPr>
            <p:cNvPr id="22" name="Picture 5"/>
            <p:cNvPicPr>
              <a:picLocks noChangeAspect="1" noChangeArrowheads="1"/>
            </p:cNvPicPr>
            <p:nvPr>
              <p:custDataLst>
                <p:tags r:id="rId1"/>
              </p:custDataLst>
            </p:nvPr>
          </p:nvPicPr>
          <p:blipFill>
            <a:blip r:embed="rId4">
              <a:clrChange>
                <a:clrFrom>
                  <a:srgbClr val="F9F5F4"/>
                </a:clrFrom>
                <a:clrTo>
                  <a:srgbClr val="F9F5F4">
                    <a:alpha val="0"/>
                  </a:srgbClr>
                </a:clrTo>
              </a:clrChange>
            </a:blip>
            <a:stretch>
              <a:fillRect/>
            </a:stretch>
          </p:blipFill>
          <p:spPr bwMode="auto">
            <a:xfrm>
              <a:off x="4510" y="2102"/>
              <a:ext cx="11665" cy="8321"/>
            </a:xfrm>
            <a:prstGeom prst="rect">
              <a:avLst/>
            </a:prstGeom>
            <a:noFill/>
            <a:ln w="9525">
              <a:noFill/>
              <a:miter lim="800000"/>
              <a:headEnd/>
              <a:tailEnd/>
            </a:ln>
          </p:spPr>
        </p:pic>
        <p:sp>
          <p:nvSpPr>
            <p:cNvPr id="33" name="矩形 32"/>
            <p:cNvSpPr/>
            <p:nvPr>
              <p:custDataLst>
                <p:tags r:id="rId2"/>
              </p:custDataLst>
            </p:nvPr>
          </p:nvSpPr>
          <p:spPr>
            <a:xfrm>
              <a:off x="4887" y="9652"/>
              <a:ext cx="3060" cy="591"/>
            </a:xfrm>
            <a:prstGeom prst="rect">
              <a:avLst/>
            </a:prstGeom>
          </p:spPr>
          <p:txBody>
            <a:bodyPr wrap="square">
              <a:spAutoFit/>
            </a:bodyPr>
            <a:lstStyle/>
            <a:p>
              <a:pPr>
                <a:spcBef>
                  <a:spcPct val="20000"/>
                </a:spcBef>
                <a:buFont typeface="Wingdings" panose="05000000000000000000" pitchFamily="2" charset="2"/>
                <a:buNone/>
              </a:pPr>
              <a:r>
                <a:rPr lang="zh-CN" altLang="en-US" sz="2000" smtClean="0">
                  <a:ea typeface="黑体" panose="02010609060101010101" pitchFamily="49" charset="-122"/>
                </a:rPr>
                <a:t>清朝的疆域</a:t>
              </a:r>
              <a:r>
                <a:rPr lang="en-US" altLang="zh-CN" sz="2000" smtClean="0">
                  <a:ea typeface="黑体" panose="02010609060101010101" pitchFamily="49" charset="-122"/>
                </a:rPr>
                <a:t>1820</a:t>
              </a:r>
              <a:r>
                <a:rPr lang="zh-CN" altLang="en-US" sz="2000" smtClean="0">
                  <a:ea typeface="黑体" panose="02010609060101010101" pitchFamily="49" charset="-122"/>
                </a:rPr>
                <a:t>年</a:t>
              </a:r>
              <a:endParaRPr lang="zh-CN" altLang="en-US" sz="2000">
                <a:ea typeface="黑体" panose="02010609060101010101" pitchFamily="49" charset="-122"/>
              </a:endParaRPr>
            </a:p>
          </p:txBody>
        </p:sp>
      </p:grpSp>
      <p:pic>
        <p:nvPicPr>
          <p:cNvPr id="6" name="图片 5"/>
          <p:cNvPicPr>
            <a:picLocks noChangeAspect="1"/>
          </p:cNvPicPr>
          <p:nvPr/>
        </p:nvPicPr>
        <p:blipFill>
          <a:blip r:embed="rId5">
            <a:clrChange>
              <a:clrFrom>
                <a:srgbClr val="FEFDDE">
                  <a:alpha val="100000"/>
                </a:srgbClr>
              </a:clrFrom>
              <a:clrTo>
                <a:srgbClr val="FEFDDE">
                  <a:alpha val="100000"/>
                  <a:alpha val="0"/>
                </a:srgbClr>
              </a:clrTo>
            </a:clrChange>
          </a:blip>
          <a:stretch>
            <a:fillRect/>
          </a:stretch>
        </p:blipFill>
        <p:spPr>
          <a:xfrm>
            <a:off x="185420" y="113030"/>
            <a:ext cx="871855" cy="975995"/>
          </a:xfrm>
          <a:prstGeom prst="rect">
            <a:avLst/>
          </a:prstGeom>
        </p:spPr>
      </p:pic>
      <p:sp>
        <p:nvSpPr>
          <p:cNvPr id="19467" name="Freeform 10"/>
          <p:cNvSpPr/>
          <p:nvPr/>
        </p:nvSpPr>
        <p:spPr>
          <a:xfrm>
            <a:off x="2098040" y="3836670"/>
            <a:ext cx="3060700" cy="1660525"/>
          </a:xfrm>
          <a:custGeom>
            <a:avLst/>
            <a:gdLst>
              <a:gd name="txL" fmla="*/ 0 w 1888"/>
              <a:gd name="txT" fmla="*/ 0 h 1173"/>
              <a:gd name="txR" fmla="*/ 1888 w 1888"/>
              <a:gd name="txB" fmla="*/ 1173 h 1173"/>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888" h="1173">
                <a:moveTo>
                  <a:pt x="1809" y="1035"/>
                </a:moveTo>
                <a:cubicBezTo>
                  <a:pt x="1818" y="1041"/>
                  <a:pt x="1825" y="1051"/>
                  <a:pt x="1836" y="1053"/>
                </a:cubicBezTo>
                <a:cubicBezTo>
                  <a:pt x="1888" y="1062"/>
                  <a:pt x="1852" y="1001"/>
                  <a:pt x="1845" y="981"/>
                </a:cubicBezTo>
                <a:cubicBezTo>
                  <a:pt x="1848" y="972"/>
                  <a:pt x="1847" y="961"/>
                  <a:pt x="1854" y="954"/>
                </a:cubicBezTo>
                <a:cubicBezTo>
                  <a:pt x="1861" y="947"/>
                  <a:pt x="1879" y="954"/>
                  <a:pt x="1881" y="945"/>
                </a:cubicBezTo>
                <a:cubicBezTo>
                  <a:pt x="1884" y="935"/>
                  <a:pt x="1868" y="928"/>
                  <a:pt x="1863" y="918"/>
                </a:cubicBezTo>
                <a:cubicBezTo>
                  <a:pt x="1859" y="910"/>
                  <a:pt x="1857" y="900"/>
                  <a:pt x="1854" y="891"/>
                </a:cubicBezTo>
                <a:cubicBezTo>
                  <a:pt x="1856" y="888"/>
                  <a:pt x="1887" y="846"/>
                  <a:pt x="1881" y="837"/>
                </a:cubicBezTo>
                <a:cubicBezTo>
                  <a:pt x="1868" y="819"/>
                  <a:pt x="1827" y="801"/>
                  <a:pt x="1827" y="801"/>
                </a:cubicBezTo>
                <a:cubicBezTo>
                  <a:pt x="1808" y="744"/>
                  <a:pt x="1810" y="686"/>
                  <a:pt x="1791" y="630"/>
                </a:cubicBezTo>
                <a:cubicBezTo>
                  <a:pt x="1752" y="656"/>
                  <a:pt x="1746" y="696"/>
                  <a:pt x="1701" y="711"/>
                </a:cubicBezTo>
                <a:cubicBezTo>
                  <a:pt x="1701" y="711"/>
                  <a:pt x="1642" y="697"/>
                  <a:pt x="1638" y="693"/>
                </a:cubicBezTo>
                <a:cubicBezTo>
                  <a:pt x="1595" y="650"/>
                  <a:pt x="1612" y="625"/>
                  <a:pt x="1566" y="594"/>
                </a:cubicBezTo>
                <a:cubicBezTo>
                  <a:pt x="1554" y="597"/>
                  <a:pt x="1541" y="598"/>
                  <a:pt x="1530" y="603"/>
                </a:cubicBezTo>
                <a:cubicBezTo>
                  <a:pt x="1520" y="607"/>
                  <a:pt x="1514" y="621"/>
                  <a:pt x="1503" y="621"/>
                </a:cubicBezTo>
                <a:cubicBezTo>
                  <a:pt x="1484" y="621"/>
                  <a:pt x="1449" y="603"/>
                  <a:pt x="1449" y="603"/>
                </a:cubicBezTo>
                <a:cubicBezTo>
                  <a:pt x="1393" y="622"/>
                  <a:pt x="1432" y="648"/>
                  <a:pt x="1377" y="630"/>
                </a:cubicBezTo>
                <a:cubicBezTo>
                  <a:pt x="1371" y="612"/>
                  <a:pt x="1365" y="594"/>
                  <a:pt x="1359" y="576"/>
                </a:cubicBezTo>
                <a:cubicBezTo>
                  <a:pt x="1352" y="555"/>
                  <a:pt x="1323" y="552"/>
                  <a:pt x="1305" y="540"/>
                </a:cubicBezTo>
                <a:cubicBezTo>
                  <a:pt x="1265" y="513"/>
                  <a:pt x="1224" y="510"/>
                  <a:pt x="1179" y="495"/>
                </a:cubicBezTo>
                <a:cubicBezTo>
                  <a:pt x="1169" y="466"/>
                  <a:pt x="1153" y="443"/>
                  <a:pt x="1143" y="414"/>
                </a:cubicBezTo>
                <a:cubicBezTo>
                  <a:pt x="1146" y="396"/>
                  <a:pt x="1148" y="378"/>
                  <a:pt x="1152" y="360"/>
                </a:cubicBezTo>
                <a:cubicBezTo>
                  <a:pt x="1154" y="351"/>
                  <a:pt x="1163" y="342"/>
                  <a:pt x="1161" y="333"/>
                </a:cubicBezTo>
                <a:cubicBezTo>
                  <a:pt x="1155" y="298"/>
                  <a:pt x="1138" y="309"/>
                  <a:pt x="1116" y="297"/>
                </a:cubicBezTo>
                <a:cubicBezTo>
                  <a:pt x="1088" y="281"/>
                  <a:pt x="1062" y="261"/>
                  <a:pt x="1035" y="243"/>
                </a:cubicBezTo>
                <a:cubicBezTo>
                  <a:pt x="1022" y="235"/>
                  <a:pt x="1005" y="238"/>
                  <a:pt x="990" y="234"/>
                </a:cubicBezTo>
                <a:cubicBezTo>
                  <a:pt x="948" y="224"/>
                  <a:pt x="906" y="215"/>
                  <a:pt x="864" y="207"/>
                </a:cubicBezTo>
                <a:cubicBezTo>
                  <a:pt x="798" y="220"/>
                  <a:pt x="778" y="228"/>
                  <a:pt x="693" y="207"/>
                </a:cubicBezTo>
                <a:cubicBezTo>
                  <a:pt x="663" y="200"/>
                  <a:pt x="641" y="172"/>
                  <a:pt x="612" y="162"/>
                </a:cubicBezTo>
                <a:cubicBezTo>
                  <a:pt x="583" y="172"/>
                  <a:pt x="560" y="188"/>
                  <a:pt x="531" y="198"/>
                </a:cubicBezTo>
                <a:cubicBezTo>
                  <a:pt x="513" y="192"/>
                  <a:pt x="495" y="186"/>
                  <a:pt x="477" y="180"/>
                </a:cubicBezTo>
                <a:cubicBezTo>
                  <a:pt x="468" y="177"/>
                  <a:pt x="450" y="171"/>
                  <a:pt x="450" y="171"/>
                </a:cubicBezTo>
                <a:cubicBezTo>
                  <a:pt x="438" y="174"/>
                  <a:pt x="422" y="171"/>
                  <a:pt x="414" y="180"/>
                </a:cubicBezTo>
                <a:cubicBezTo>
                  <a:pt x="347" y="258"/>
                  <a:pt x="437" y="220"/>
                  <a:pt x="369" y="243"/>
                </a:cubicBezTo>
                <a:cubicBezTo>
                  <a:pt x="333" y="234"/>
                  <a:pt x="310" y="227"/>
                  <a:pt x="279" y="207"/>
                </a:cubicBezTo>
                <a:cubicBezTo>
                  <a:pt x="262" y="182"/>
                  <a:pt x="248" y="153"/>
                  <a:pt x="234" y="126"/>
                </a:cubicBezTo>
                <a:cubicBezTo>
                  <a:pt x="226" y="109"/>
                  <a:pt x="226" y="84"/>
                  <a:pt x="207" y="72"/>
                </a:cubicBezTo>
                <a:cubicBezTo>
                  <a:pt x="191" y="62"/>
                  <a:pt x="153" y="54"/>
                  <a:pt x="153" y="54"/>
                </a:cubicBezTo>
                <a:cubicBezTo>
                  <a:pt x="132" y="23"/>
                  <a:pt x="117" y="12"/>
                  <a:pt x="81" y="0"/>
                </a:cubicBezTo>
                <a:cubicBezTo>
                  <a:pt x="15" y="22"/>
                  <a:pt x="36" y="90"/>
                  <a:pt x="0" y="144"/>
                </a:cubicBezTo>
                <a:cubicBezTo>
                  <a:pt x="37" y="199"/>
                  <a:pt x="62" y="287"/>
                  <a:pt x="117" y="324"/>
                </a:cubicBezTo>
                <a:cubicBezTo>
                  <a:pt x="120" y="333"/>
                  <a:pt x="122" y="343"/>
                  <a:pt x="126" y="351"/>
                </a:cubicBezTo>
                <a:cubicBezTo>
                  <a:pt x="131" y="361"/>
                  <a:pt x="140" y="368"/>
                  <a:pt x="144" y="378"/>
                </a:cubicBezTo>
                <a:cubicBezTo>
                  <a:pt x="171" y="440"/>
                  <a:pt x="143" y="470"/>
                  <a:pt x="207" y="513"/>
                </a:cubicBezTo>
                <a:cubicBezTo>
                  <a:pt x="234" y="554"/>
                  <a:pt x="254" y="587"/>
                  <a:pt x="288" y="621"/>
                </a:cubicBezTo>
                <a:cubicBezTo>
                  <a:pt x="291" y="630"/>
                  <a:pt x="290" y="641"/>
                  <a:pt x="297" y="648"/>
                </a:cubicBezTo>
                <a:cubicBezTo>
                  <a:pt x="304" y="655"/>
                  <a:pt x="316" y="653"/>
                  <a:pt x="324" y="657"/>
                </a:cubicBezTo>
                <a:cubicBezTo>
                  <a:pt x="360" y="675"/>
                  <a:pt x="394" y="689"/>
                  <a:pt x="432" y="702"/>
                </a:cubicBezTo>
                <a:cubicBezTo>
                  <a:pt x="450" y="708"/>
                  <a:pt x="486" y="720"/>
                  <a:pt x="486" y="720"/>
                </a:cubicBezTo>
                <a:cubicBezTo>
                  <a:pt x="498" y="755"/>
                  <a:pt x="504" y="771"/>
                  <a:pt x="540" y="783"/>
                </a:cubicBezTo>
                <a:cubicBezTo>
                  <a:pt x="546" y="792"/>
                  <a:pt x="548" y="805"/>
                  <a:pt x="558" y="810"/>
                </a:cubicBezTo>
                <a:cubicBezTo>
                  <a:pt x="574" y="818"/>
                  <a:pt x="598" y="807"/>
                  <a:pt x="612" y="819"/>
                </a:cubicBezTo>
                <a:cubicBezTo>
                  <a:pt x="626" y="831"/>
                  <a:pt x="612" y="867"/>
                  <a:pt x="630" y="873"/>
                </a:cubicBezTo>
                <a:cubicBezTo>
                  <a:pt x="639" y="876"/>
                  <a:pt x="648" y="879"/>
                  <a:pt x="657" y="882"/>
                </a:cubicBezTo>
                <a:cubicBezTo>
                  <a:pt x="663" y="891"/>
                  <a:pt x="666" y="903"/>
                  <a:pt x="675" y="909"/>
                </a:cubicBezTo>
                <a:cubicBezTo>
                  <a:pt x="691" y="919"/>
                  <a:pt x="729" y="927"/>
                  <a:pt x="729" y="927"/>
                </a:cubicBezTo>
                <a:cubicBezTo>
                  <a:pt x="747" y="955"/>
                  <a:pt x="770" y="967"/>
                  <a:pt x="801" y="981"/>
                </a:cubicBezTo>
                <a:cubicBezTo>
                  <a:pt x="818" y="989"/>
                  <a:pt x="839" y="988"/>
                  <a:pt x="855" y="999"/>
                </a:cubicBezTo>
                <a:cubicBezTo>
                  <a:pt x="864" y="1005"/>
                  <a:pt x="872" y="1013"/>
                  <a:pt x="882" y="1017"/>
                </a:cubicBezTo>
                <a:cubicBezTo>
                  <a:pt x="899" y="1025"/>
                  <a:pt x="936" y="1035"/>
                  <a:pt x="936" y="1035"/>
                </a:cubicBezTo>
                <a:cubicBezTo>
                  <a:pt x="973" y="1023"/>
                  <a:pt x="1010" y="978"/>
                  <a:pt x="972" y="1035"/>
                </a:cubicBezTo>
                <a:cubicBezTo>
                  <a:pt x="975" y="1050"/>
                  <a:pt x="970" y="1069"/>
                  <a:pt x="981" y="1080"/>
                </a:cubicBezTo>
                <a:cubicBezTo>
                  <a:pt x="988" y="1087"/>
                  <a:pt x="1001" y="1077"/>
                  <a:pt x="1008" y="1071"/>
                </a:cubicBezTo>
                <a:cubicBezTo>
                  <a:pt x="1016" y="1064"/>
                  <a:pt x="1018" y="1052"/>
                  <a:pt x="1026" y="1044"/>
                </a:cubicBezTo>
                <a:cubicBezTo>
                  <a:pt x="1043" y="1027"/>
                  <a:pt x="1058" y="1024"/>
                  <a:pt x="1080" y="1017"/>
                </a:cubicBezTo>
                <a:cubicBezTo>
                  <a:pt x="1121" y="1025"/>
                  <a:pt x="1178" y="1033"/>
                  <a:pt x="1215" y="1053"/>
                </a:cubicBezTo>
                <a:cubicBezTo>
                  <a:pt x="1234" y="1064"/>
                  <a:pt x="1269" y="1089"/>
                  <a:pt x="1269" y="1089"/>
                </a:cubicBezTo>
                <a:cubicBezTo>
                  <a:pt x="1248" y="1153"/>
                  <a:pt x="1235" y="1132"/>
                  <a:pt x="1278" y="1161"/>
                </a:cubicBezTo>
                <a:cubicBezTo>
                  <a:pt x="1382" y="1135"/>
                  <a:pt x="1211" y="1173"/>
                  <a:pt x="1395" y="1161"/>
                </a:cubicBezTo>
                <a:cubicBezTo>
                  <a:pt x="1436" y="1158"/>
                  <a:pt x="1471" y="1128"/>
                  <a:pt x="1503" y="1107"/>
                </a:cubicBezTo>
                <a:cubicBezTo>
                  <a:pt x="1511" y="1102"/>
                  <a:pt x="1522" y="1103"/>
                  <a:pt x="1530" y="1098"/>
                </a:cubicBezTo>
                <a:cubicBezTo>
                  <a:pt x="1549" y="1087"/>
                  <a:pt x="1566" y="1074"/>
                  <a:pt x="1584" y="1062"/>
                </a:cubicBezTo>
                <a:cubicBezTo>
                  <a:pt x="1593" y="1056"/>
                  <a:pt x="1611" y="1044"/>
                  <a:pt x="1611" y="1044"/>
                </a:cubicBezTo>
                <a:cubicBezTo>
                  <a:pt x="1648" y="1056"/>
                  <a:pt x="1686" y="1076"/>
                  <a:pt x="1719" y="1098"/>
                </a:cubicBezTo>
                <a:cubicBezTo>
                  <a:pt x="1787" y="1075"/>
                  <a:pt x="1706" y="1109"/>
                  <a:pt x="1764" y="1062"/>
                </a:cubicBezTo>
                <a:cubicBezTo>
                  <a:pt x="1771" y="1056"/>
                  <a:pt x="1783" y="1058"/>
                  <a:pt x="1791" y="1053"/>
                </a:cubicBezTo>
                <a:cubicBezTo>
                  <a:pt x="1798" y="1049"/>
                  <a:pt x="1803" y="1041"/>
                  <a:pt x="1809" y="1035"/>
                </a:cubicBezTo>
                <a:close/>
              </a:path>
            </a:pathLst>
          </a:custGeom>
          <a:solidFill>
            <a:srgbClr val="990000"/>
          </a:solidFill>
          <a:ln w="9525" cap="flat" cmpd="sng">
            <a:solidFill>
              <a:schemeClr val="tx1"/>
            </a:solidFill>
            <a:prstDash val="solid"/>
            <a:miter/>
            <a:headEnd type="none" w="med" len="med"/>
            <a:tailEnd type="none" w="med" len="med"/>
          </a:ln>
        </p:spPr>
        <p:txBody>
          <a:bodyPr/>
          <a:lstStyle/>
          <a:p>
            <a:pPr fontAlgn="base"/>
            <a:endParaRPr lang="zh-CN" altLang="en-US" sz="1905" strike="noStrike" noProof="1">
              <a:latin typeface="Calibri" panose="020F0502020204030204"/>
            </a:endParaRPr>
          </a:p>
        </p:txBody>
      </p:sp>
      <p:sp>
        <p:nvSpPr>
          <p:cNvPr id="19468" name="WordArt 11"/>
          <p:cNvSpPr>
            <a:spLocks noTextEdit="1"/>
          </p:cNvSpPr>
          <p:nvPr/>
        </p:nvSpPr>
        <p:spPr>
          <a:xfrm rot="1500000">
            <a:off x="2832735" y="4311015"/>
            <a:ext cx="1440180" cy="713105"/>
          </a:xfrm>
          <a:prstGeom prst="rect">
            <a:avLst/>
          </a:prstGeom>
        </p:spPr>
        <p:txBody>
          <a:bodyPr wrap="none" fromWordArt="1">
            <a:prstTxWarp prst="textPlain">
              <a:avLst>
                <a:gd name="adj" fmla="val 50000"/>
              </a:avLst>
            </a:prstTxWarp>
            <a:normAutofit/>
          </a:bodyPr>
          <a:lstStyle/>
          <a:p>
            <a:pPr algn="ctr"/>
            <a:r>
              <a:rPr lang="zh-CN" altLang="en-US" sz="3100" b="1">
                <a:solidFill>
                  <a:schemeClr val="bg1"/>
                </a:solidFill>
                <a:effectLst>
                  <a:outerShdw dist="38100" dir="2699999" algn="tl" rotWithShape="0">
                    <a:srgbClr val="000000">
                      <a:alpha val="43137"/>
                    </a:srgbClr>
                  </a:outerShdw>
                </a:effectLst>
                <a:latin typeface="华文新魏" pitchFamily="2" charset="-122"/>
                <a:ea typeface="华文新魏" pitchFamily="2" charset="-122"/>
              </a:rPr>
              <a:t> 西藏</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blinds(horizontal)">
                                      <p:cBhvr>
                                        <p:cTn id="7" dur="500"/>
                                        <p:tgtEl>
                                          <p:spTgt spid="19467"/>
                                        </p:tgtEl>
                                      </p:cBhvr>
                                    </p:animEffect>
                                  </p:childTnLst>
                                </p:cTn>
                              </p:par>
                              <p:par>
                                <p:cTn id="8" presetID="2" presetClass="entr" presetSubtype="4" fill="hold" nodeType="withEffect">
                                  <p:stCondLst>
                                    <p:cond delay="0"/>
                                  </p:stCondLst>
                                  <p:childTnLst>
                                    <p:set>
                                      <p:cBhvr>
                                        <p:cTn id="9" dur="1" fill="hold">
                                          <p:stCondLst>
                                            <p:cond delay="0"/>
                                          </p:stCondLst>
                                        </p:cTn>
                                        <p:tgtEl>
                                          <p:spTgt spid="19468"/>
                                        </p:tgtEl>
                                        <p:attrNameLst>
                                          <p:attrName>style.visibility</p:attrName>
                                        </p:attrNameLst>
                                      </p:cBhvr>
                                      <p:to>
                                        <p:strVal val="visible"/>
                                      </p:to>
                                    </p:set>
                                    <p:anim calcmode="lin" valueType="num">
                                      <p:cBhvr>
                                        <p:cTn id="10" dur="500" fill="hold"/>
                                        <p:tgtEl>
                                          <p:spTgt spid="19468"/>
                                        </p:tgtEl>
                                        <p:attrNameLst>
                                          <p:attrName>ppt_x</p:attrName>
                                        </p:attrNameLst>
                                      </p:cBhvr>
                                      <p:tavLst>
                                        <p:tav tm="0">
                                          <p:val>
                                            <p:strVal val="#ppt_x"/>
                                          </p:val>
                                        </p:tav>
                                        <p:tav tm="100000">
                                          <p:val>
                                            <p:strVal val="#ppt_x"/>
                                          </p:val>
                                        </p:tav>
                                      </p:tavLst>
                                    </p:anim>
                                    <p:anim calcmode="lin" valueType="num">
                                      <p:cBhvr>
                                        <p:cTn id="11" dur="500" fill="hold"/>
                                        <p:tgtEl>
                                          <p:spTgt spid="194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6DF"/>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Lst>
          </a:blip>
          <a:srcRect t="10513" b="62692"/>
          <a:stretch>
            <a:fillRect/>
          </a:stretch>
        </p:blipFill>
        <p:spPr>
          <a:xfrm>
            <a:off x="1709737" y="4210050"/>
            <a:ext cx="8772525" cy="1322206"/>
          </a:xfrm>
          <a:prstGeom prst="rect">
            <a:avLst/>
          </a:prstGeom>
        </p:spPr>
      </p:pic>
      <p:sp>
        <p:nvSpPr>
          <p:cNvPr id="9" name="矩形 8"/>
          <p:cNvSpPr/>
          <p:nvPr/>
        </p:nvSpPr>
        <p:spPr>
          <a:xfrm>
            <a:off x="480629" y="476250"/>
            <a:ext cx="11230742" cy="5905500"/>
          </a:xfrm>
          <a:prstGeom prst="rect">
            <a:avLst/>
          </a:prstGeom>
          <a:solidFill>
            <a:srgbClr val="B04232"/>
          </a:solidFill>
          <a:ln>
            <a:noFill/>
          </a:ln>
          <a:effectLst>
            <a:outerShdw blurRad="457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7" name="图片 16"/>
          <p:cNvPicPr>
            <a:picLocks noChangeAspect="1"/>
          </p:cNvPicPr>
          <p:nvPr/>
        </p:nvPicPr>
        <p:blipFill>
          <a:blip r:embed="rId4">
            <a:extLst>
              <a:ext uri="{BEBA8EAE-BF5A-486C-A8C5-ECC9F3942E4B}">
                <a14:imgProps xmlns:a14="http://schemas.microsoft.com/office/drawing/2010/main">
                  <a14:imgLayer r:embed="rId3">
                    <a14:imgEffect>
                      <a14:backgroundRemoval t="10000" b="100000" l="0" r="100000"/>
                    </a14:imgEffect>
                  </a14:imgLayer>
                </a14:imgProps>
              </a:ext>
            </a:extLst>
          </a:blip>
          <a:srcRect t="11186" b="60225"/>
          <a:stretch>
            <a:fillRect/>
          </a:stretch>
        </p:blipFill>
        <p:spPr>
          <a:xfrm>
            <a:off x="480631" y="4567904"/>
            <a:ext cx="11230740" cy="1806066"/>
          </a:xfrm>
          <a:prstGeom prst="rect">
            <a:avLst/>
          </a:prstGeom>
          <a:effectLst>
            <a:outerShdw blurRad="368300" dist="38100" dir="16200000" sx="102000" sy="102000" rotWithShape="0">
              <a:prstClr val="black">
                <a:alpha val="40000"/>
              </a:prstClr>
            </a:outerShdw>
          </a:effectLst>
        </p:spPr>
      </p:pic>
      <p:sp>
        <p:nvSpPr>
          <p:cNvPr id="18" name="文本框 17"/>
          <p:cNvSpPr txBox="1"/>
          <p:nvPr/>
        </p:nvSpPr>
        <p:spPr>
          <a:xfrm>
            <a:off x="1203959" y="2010051"/>
            <a:ext cx="9784082"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7200">
                <a:solidFill>
                  <a:prstClr val="white"/>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sym typeface="+mn-ea"/>
              </a:rPr>
              <a:t>定国</a:t>
            </a:r>
            <a:r>
              <a:rPr lang="zh-CN" altLang="en-US" sz="7200">
                <a:solidFill>
                  <a:prstClr val="white"/>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安邦的大清</a:t>
            </a:r>
            <a:endParaRPr kumimoji="0" lang="zh-CN" altLang="en-US" sz="7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方正字迹-龙吟体 简" panose="02000500000000000000" pitchFamily="2" charset="-122"/>
              <a:ea typeface="方正字迹-龙吟体 简" panose="02000500000000000000" pitchFamily="2" charset="-122"/>
            </a:endParaRPr>
          </a:p>
        </p:txBody>
      </p:sp>
      <p:cxnSp>
        <p:nvCxnSpPr>
          <p:cNvPr id="31" name="直接连接符 30"/>
          <p:cNvCxnSpPr/>
          <p:nvPr/>
        </p:nvCxnSpPr>
        <p:spPr>
          <a:xfrm>
            <a:off x="2088047" y="1955980"/>
            <a:ext cx="8212757"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2087412" y="3262311"/>
            <a:ext cx="8212757"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372995" y="3592830"/>
            <a:ext cx="8041005" cy="706755"/>
          </a:xfrm>
          <a:prstGeom prst="rect">
            <a:avLst/>
          </a:prstGeom>
          <a:noFill/>
        </p:spPr>
        <p:txBody>
          <a:bodyPr wrap="square" rtlCol="0">
            <a:spAutoFit/>
          </a:bodyPr>
          <a:lstStyle/>
          <a:p>
            <a:pPr algn="r"/>
            <a:r>
              <a:rPr lang="en-US" altLang="zh-CN" sz="4000"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a:t>
            </a:r>
            <a:r>
              <a:rPr lang="zh-CN" altLang="en-US" sz="4000"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统一多民族国家的巩固与发展</a:t>
            </a:r>
          </a:p>
        </p:txBody>
      </p:sp>
      <p:grpSp>
        <p:nvGrpSpPr>
          <p:cNvPr id="4" name="组合 3"/>
          <p:cNvGrpSpPr/>
          <p:nvPr/>
        </p:nvGrpSpPr>
        <p:grpSpPr>
          <a:xfrm>
            <a:off x="974137" y="640715"/>
            <a:ext cx="5193666" cy="664210"/>
            <a:chOff x="8801" y="721"/>
            <a:chExt cx="8179" cy="953"/>
          </a:xfrm>
        </p:grpSpPr>
        <p:grpSp>
          <p:nvGrpSpPr>
            <p:cNvPr id="35" name="组合 34"/>
            <p:cNvGrpSpPr/>
            <p:nvPr/>
          </p:nvGrpSpPr>
          <p:grpSpPr>
            <a:xfrm>
              <a:off x="8801" y="721"/>
              <a:ext cx="8179" cy="953"/>
              <a:chOff x="5642736" y="440338"/>
              <a:chExt cx="907210" cy="1830532"/>
            </a:xfrm>
          </p:grpSpPr>
          <p:sp>
            <p:nvSpPr>
              <p:cNvPr id="19" name="矩形 18"/>
              <p:cNvSpPr/>
              <p:nvPr/>
            </p:nvSpPr>
            <p:spPr>
              <a:xfrm>
                <a:off x="5642736" y="440338"/>
                <a:ext cx="907210" cy="1830532"/>
              </a:xfrm>
              <a:prstGeom prst="rect">
                <a:avLst/>
              </a:prstGeom>
              <a:solidFill>
                <a:srgbClr val="F77D3D"/>
              </a:solidFill>
              <a:ln>
                <a:noFill/>
              </a:ln>
              <a:effectLst>
                <a:outerShdw blurRad="279400" sx="110000" sy="11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等线" panose="02010600030101010101" charset="-122"/>
                  <a:ea typeface="等线" panose="02010600030101010101" charset="-122"/>
                  <a:cs typeface="+mn-cs"/>
                </a:endParaRPr>
              </a:p>
            </p:txBody>
          </p:sp>
          <p:sp>
            <p:nvSpPr>
              <p:cNvPr id="20" name="矩形 19"/>
              <p:cNvSpPr/>
              <p:nvPr/>
            </p:nvSpPr>
            <p:spPr>
              <a:xfrm>
                <a:off x="5661695" y="611839"/>
                <a:ext cx="868721" cy="14087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等线" panose="02010600030101010101" charset="-122"/>
                  <a:ea typeface="等线" panose="02010600030101010101" charset="-122"/>
                  <a:cs typeface="+mn-cs"/>
                </a:endParaRPr>
              </a:p>
            </p:txBody>
          </p:sp>
        </p:grpSp>
        <p:sp>
          <p:nvSpPr>
            <p:cNvPr id="3" name="文本框 2"/>
            <p:cNvSpPr txBox="1"/>
            <p:nvPr/>
          </p:nvSpPr>
          <p:spPr>
            <a:xfrm>
              <a:off x="9119" y="842"/>
              <a:ext cx="7684" cy="660"/>
            </a:xfrm>
            <a:prstGeom prst="rect">
              <a:avLst/>
            </a:prstGeom>
            <a:noFill/>
          </p:spPr>
          <p:txBody>
            <a:bodyPr wrap="square" rtlCol="0">
              <a:spAutoFit/>
            </a:bodyPr>
            <a:lstStyle/>
            <a:p>
              <a:r>
                <a:rPr lang="zh-CN" altLang="en-US" sz="2400"/>
                <a:t>初中历史部编版七年级下册第</a:t>
              </a:r>
              <a:r>
                <a:rPr lang="en-US" altLang="zh-CN" sz="2400"/>
                <a:t>18</a:t>
              </a:r>
              <a:r>
                <a:rPr lang="zh-CN" altLang="en-US" sz="2400"/>
                <a:t>课</a:t>
              </a:r>
            </a:p>
          </p:txBody>
        </p:sp>
      </p:grpSp>
      <p:sp>
        <p:nvSpPr>
          <p:cNvPr id="14" name="文本框 1"/>
          <p:cNvSpPr txBox="1"/>
          <p:nvPr/>
        </p:nvSpPr>
        <p:spPr>
          <a:xfrm>
            <a:off x="4182534" y="4319272"/>
            <a:ext cx="3260195" cy="553998"/>
          </a:xfrm>
          <a:prstGeom prst="rect">
            <a:avLst/>
          </a:prstGeom>
          <a:noFill/>
        </p:spPr>
        <p:txBody>
          <a:bodyPr wrap="square" rtlCol="0">
            <a:spAutoFit/>
          </a:bodyPr>
          <a:lstStyle/>
          <a:p>
            <a:pPr algn="r"/>
            <a:r>
              <a:rPr lang="zh-CN" altLang="en-US" sz="3000" dirty="0" smtClean="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泸县五中  陈有梅</a:t>
            </a:r>
            <a:endParaRPr lang="zh-CN" altLang="en-US" sz="3000" dirty="0">
              <a:solidFill>
                <a:schemeClr val="bg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9" descr="ZDOCK`F`$)$))61}4$4I[)9"/>
          <p:cNvPicPr>
            <a:picLocks noChangeAspect="1" noChangeArrowheads="1"/>
          </p:cNvPicPr>
          <p:nvPr>
            <p:custDataLst>
              <p:tags r:id="rId1"/>
            </p:custDataLst>
          </p:nvPr>
        </p:nvPicPr>
        <p:blipFill>
          <a:blip r:embed="rId4"/>
          <a:stretch>
            <a:fillRect/>
          </a:stretch>
        </p:blipFill>
        <p:spPr bwMode="auto">
          <a:xfrm>
            <a:off x="5618480" y="0"/>
            <a:ext cx="5505450" cy="3571875"/>
          </a:xfrm>
          <a:prstGeom prst="rect">
            <a:avLst/>
          </a:prstGeom>
          <a:ln w="3175">
            <a:solidFill>
              <a:schemeClr val="tx1"/>
            </a:solidFill>
          </a:ln>
          <a:effectLst/>
        </p:spPr>
      </p:pic>
      <p:grpSp>
        <p:nvGrpSpPr>
          <p:cNvPr id="11" name="组合 10"/>
          <p:cNvGrpSpPr/>
          <p:nvPr/>
        </p:nvGrpSpPr>
        <p:grpSpPr>
          <a:xfrm>
            <a:off x="120650" y="50800"/>
            <a:ext cx="5335905" cy="3580765"/>
            <a:chOff x="931228" y="2591172"/>
            <a:chExt cx="3279360" cy="3098457"/>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39393" y="2591172"/>
              <a:ext cx="3249761" cy="3055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931228" y="5289066"/>
              <a:ext cx="3279360" cy="400563"/>
            </a:xfrm>
            <a:prstGeom prst="rect">
              <a:avLst/>
            </a:prstGeom>
            <a:solidFill>
              <a:schemeClr val="bg1">
                <a:lumMod val="95000"/>
              </a:schemeClr>
            </a:solidFill>
          </p:spPr>
          <p:txBody>
            <a:bodyPr wrap="square" rtlCol="0">
              <a:spAutoFit/>
            </a:bodyPr>
            <a:lstStyle/>
            <a:p>
              <a:pPr algn="l">
                <a:lnSpc>
                  <a:spcPct val="110000"/>
                </a:lnSpc>
              </a:pPr>
              <a:r>
                <a:rPr lang="zh-CN" altLang="en-US" sz="2200">
                  <a:solidFill>
                    <a:schemeClr val="tx1"/>
                  </a:solidFill>
                  <a:effectLst/>
                  <a:latin typeface="方正细金陵简体" panose="02000000000000000000" pitchFamily="2" charset="-122"/>
                  <a:ea typeface="方正细金陵简体" panose="02000000000000000000" pitchFamily="2" charset="-122"/>
                </a:rPr>
                <a:t>壁画《</a:t>
              </a:r>
              <a:r>
                <a:rPr lang="zh-CN" altLang="en-US" sz="2200">
                  <a:solidFill>
                    <a:srgbClr val="1D41D5"/>
                  </a:solidFill>
                  <a:effectLst/>
                  <a:latin typeface="方正细金陵简体" panose="02000000000000000000" pitchFamily="2" charset="-122"/>
                  <a:ea typeface="方正细金陵简体" panose="02000000000000000000" pitchFamily="2" charset="-122"/>
                </a:rPr>
                <a:t>顺治</a:t>
              </a:r>
              <a:r>
                <a:rPr lang="zh-CN" altLang="en-US" sz="2200">
                  <a:solidFill>
                    <a:schemeClr val="tx1"/>
                  </a:solidFill>
                  <a:effectLst/>
                  <a:latin typeface="方正细金陵简体" panose="02000000000000000000" pitchFamily="2" charset="-122"/>
                  <a:ea typeface="方正细金陵简体" panose="02000000000000000000" pitchFamily="2" charset="-122"/>
                </a:rPr>
                <a:t>皇帝会晤五世达赖》</a:t>
              </a:r>
            </a:p>
          </p:txBody>
        </p:sp>
      </p:grpSp>
      <p:sp>
        <p:nvSpPr>
          <p:cNvPr id="100" name="文本框 99"/>
          <p:cNvSpPr txBox="1"/>
          <p:nvPr/>
        </p:nvSpPr>
        <p:spPr>
          <a:xfrm>
            <a:off x="5595620" y="3164840"/>
            <a:ext cx="5548630" cy="460375"/>
          </a:xfrm>
          <a:prstGeom prst="rect">
            <a:avLst/>
          </a:prstGeom>
          <a:solidFill>
            <a:schemeClr val="bg1">
              <a:lumMod val="95000"/>
            </a:schemeClr>
          </a:solidFill>
        </p:spPr>
        <p:txBody>
          <a:bodyPr wrap="square" rtlCol="0">
            <a:spAutoFit/>
          </a:bodyPr>
          <a:lstStyle/>
          <a:p>
            <a:pPr algn="ctr"/>
            <a:r>
              <a:rPr lang="zh-CN" altLang="en-US" sz="24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400">
                <a:solidFill>
                  <a:srgbClr val="1D41D5"/>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康熙</a:t>
            </a:r>
            <a:r>
              <a:rPr lang="zh-CN" altLang="en-US" sz="24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200">
                <a:solidFill>
                  <a:schemeClr val="tx1"/>
                </a:solidFill>
                <a:effectLst/>
                <a:latin typeface="方正细金陵简体" panose="02000000000000000000" pitchFamily="2" charset="-122"/>
                <a:ea typeface="方正细金陵简体" panose="02000000000000000000" pitchFamily="2" charset="-122"/>
              </a:rPr>
              <a:t>班禅额尔德尼</a:t>
            </a:r>
            <a:endParaRPr lang="zh-CN" altLang="en-US" sz="24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endParaRPr>
          </a:p>
        </p:txBody>
      </p:sp>
      <p:grpSp>
        <p:nvGrpSpPr>
          <p:cNvPr id="101" name="组合 100"/>
          <p:cNvGrpSpPr/>
          <p:nvPr/>
        </p:nvGrpSpPr>
        <p:grpSpPr>
          <a:xfrm>
            <a:off x="366707" y="1341120"/>
            <a:ext cx="4589780" cy="1014730"/>
            <a:chOff x="449" y="2112"/>
            <a:chExt cx="7076" cy="1598"/>
          </a:xfrm>
        </p:grpSpPr>
        <p:sp>
          <p:nvSpPr>
            <p:cNvPr id="243" name="矩形 242"/>
            <p:cNvSpPr/>
            <p:nvPr/>
          </p:nvSpPr>
          <p:spPr>
            <a:xfrm>
              <a:off x="449" y="2162"/>
              <a:ext cx="7076" cy="1498"/>
            </a:xfrm>
            <a:prstGeom prst="rect">
              <a:avLst/>
            </a:prstGeom>
            <a:solidFill>
              <a:srgbClr val="E2A15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文本框 93"/>
            <p:cNvSpPr txBox="1"/>
            <p:nvPr/>
          </p:nvSpPr>
          <p:spPr>
            <a:xfrm>
              <a:off x="1490" y="2112"/>
              <a:ext cx="5353" cy="1598"/>
            </a:xfrm>
            <a:prstGeom prst="rect">
              <a:avLst/>
            </a:prstGeom>
            <a:noFill/>
          </p:spPr>
          <p:txBody>
            <a:bodyPr wrap="square" rtlCol="0">
              <a:spAutoFit/>
            </a:bodyPr>
            <a:lstStyle/>
            <a:p>
              <a:r>
                <a:rPr lang="zh-CN" altLang="en-US" sz="6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达赖喇嘛</a:t>
              </a:r>
            </a:p>
          </p:txBody>
        </p:sp>
      </p:grpSp>
      <p:grpSp>
        <p:nvGrpSpPr>
          <p:cNvPr id="103" name="组合 102"/>
          <p:cNvGrpSpPr/>
          <p:nvPr/>
        </p:nvGrpSpPr>
        <p:grpSpPr>
          <a:xfrm>
            <a:off x="5680191" y="1309370"/>
            <a:ext cx="5340350" cy="1014730"/>
            <a:chOff x="8780" y="1901"/>
            <a:chExt cx="7568" cy="1598"/>
          </a:xfrm>
        </p:grpSpPr>
        <p:sp>
          <p:nvSpPr>
            <p:cNvPr id="45" name="矩形 44"/>
            <p:cNvSpPr/>
            <p:nvPr/>
          </p:nvSpPr>
          <p:spPr>
            <a:xfrm>
              <a:off x="8780" y="1965"/>
              <a:ext cx="7568" cy="1498"/>
            </a:xfrm>
            <a:prstGeom prst="rect">
              <a:avLst/>
            </a:prstGeom>
            <a:solidFill>
              <a:srgbClr val="DB8B3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框 98"/>
            <p:cNvSpPr txBox="1"/>
            <p:nvPr/>
          </p:nvSpPr>
          <p:spPr>
            <a:xfrm>
              <a:off x="9117" y="1901"/>
              <a:ext cx="6892" cy="1598"/>
            </a:xfrm>
            <a:prstGeom prst="rect">
              <a:avLst/>
            </a:prstGeom>
            <a:noFill/>
          </p:spPr>
          <p:txBody>
            <a:bodyPr wrap="square" rtlCol="0">
              <a:spAutoFit/>
            </a:bodyPr>
            <a:lstStyle/>
            <a:p>
              <a:r>
                <a:rPr lang="zh-CN" altLang="en-US" sz="6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班禅额尔德尼</a:t>
              </a:r>
            </a:p>
          </p:txBody>
        </p:sp>
      </p:grpSp>
      <p:sp>
        <p:nvSpPr>
          <p:cNvPr id="97" name="文本框 96"/>
          <p:cNvSpPr txBox="1"/>
          <p:nvPr/>
        </p:nvSpPr>
        <p:spPr>
          <a:xfrm>
            <a:off x="269240" y="6177280"/>
            <a:ext cx="5186680" cy="521970"/>
          </a:xfrm>
          <a:prstGeom prst="rect">
            <a:avLst/>
          </a:prstGeom>
          <a:noFill/>
        </p:spPr>
        <p:txBody>
          <a:bodyPr wrap="square" rtlCol="0">
            <a:spAutoFit/>
          </a:bodyPr>
          <a:lstStyle/>
          <a:p>
            <a:r>
              <a:rPr lang="zh-CN" altLang="en-US" sz="2800" b="1">
                <a:solidFill>
                  <a:schemeClr val="bg1"/>
                </a:solidFill>
                <a:latin typeface="楷体" panose="02010609060101010101" pitchFamily="49" charset="-122"/>
                <a:ea typeface="楷体" panose="02010609060101010101" pitchFamily="49" charset="-122"/>
              </a:rPr>
              <a:t>大海（蒙古语）上师（藏语）</a:t>
            </a:r>
          </a:p>
        </p:txBody>
      </p:sp>
      <p:sp>
        <p:nvSpPr>
          <p:cNvPr id="92" name="文本框 91"/>
          <p:cNvSpPr txBox="1"/>
          <p:nvPr/>
        </p:nvSpPr>
        <p:spPr>
          <a:xfrm rot="5400000">
            <a:off x="9467850" y="2370455"/>
            <a:ext cx="432689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6000">
                <a:solidFill>
                  <a:schemeClr val="tx1"/>
                </a:solidFill>
                <a:latin typeface="方正字迹-龙吟体 简" panose="02000500000000000000" pitchFamily="2" charset="-122"/>
                <a:ea typeface="方正字迹-龙吟体 简" panose="02000500000000000000" pitchFamily="2" charset="-122"/>
              </a:rPr>
              <a:t>图</a:t>
            </a:r>
            <a:r>
              <a:rPr lang="en-US" altLang="zh-CN" sz="6000">
                <a:solidFill>
                  <a:schemeClr val="tx1"/>
                </a:solidFill>
                <a:latin typeface="方正字迹-龙吟体 简" panose="02000500000000000000" pitchFamily="2" charset="-122"/>
                <a:ea typeface="方正字迹-龙吟体 简" panose="02000500000000000000" pitchFamily="2" charset="-122"/>
              </a:rPr>
              <a:t> </a:t>
            </a:r>
            <a:r>
              <a:rPr lang="zh-CN" altLang="en-US" sz="6000">
                <a:solidFill>
                  <a:schemeClr val="tx1"/>
                </a:solidFill>
                <a:latin typeface="方正字迹-龙吟体 简" panose="02000500000000000000" pitchFamily="2" charset="-122"/>
                <a:ea typeface="方正字迹-龙吟体 简" panose="02000500000000000000" pitchFamily="2" charset="-122"/>
              </a:rPr>
              <a:t>说</a:t>
            </a:r>
            <a:r>
              <a:rPr lang="en-US" altLang="zh-CN" sz="6000">
                <a:solidFill>
                  <a:schemeClr val="tx1"/>
                </a:solidFill>
                <a:latin typeface="方正字迹-龙吟体 简" panose="02000500000000000000" pitchFamily="2" charset="-122"/>
                <a:ea typeface="方正字迹-龙吟体 简" panose="02000500000000000000" pitchFamily="2" charset="-122"/>
              </a:rPr>
              <a:t> </a:t>
            </a:r>
            <a:r>
              <a:rPr lang="zh-CN" altLang="en-US" sz="6000">
                <a:solidFill>
                  <a:schemeClr val="tx1"/>
                </a:solidFill>
                <a:latin typeface="方正字迹-龙吟体 简" panose="02000500000000000000" pitchFamily="2" charset="-122"/>
                <a:ea typeface="方正字迹-龙吟体 简" panose="02000500000000000000" pitchFamily="2" charset="-122"/>
              </a:rPr>
              <a:t>西</a:t>
            </a:r>
            <a:r>
              <a:rPr lang="en-US" altLang="zh-CN" sz="6000">
                <a:solidFill>
                  <a:schemeClr val="tx1"/>
                </a:solidFill>
                <a:latin typeface="方正字迹-龙吟体 简" panose="02000500000000000000" pitchFamily="2" charset="-122"/>
                <a:ea typeface="方正字迹-龙吟体 简" panose="02000500000000000000" pitchFamily="2" charset="-122"/>
              </a:rPr>
              <a:t> </a:t>
            </a:r>
            <a:r>
              <a:rPr lang="zh-CN" altLang="en-US" sz="6000">
                <a:solidFill>
                  <a:schemeClr val="tx1"/>
                </a:solidFill>
                <a:latin typeface="方正字迹-龙吟体 简" panose="02000500000000000000" pitchFamily="2" charset="-122"/>
                <a:ea typeface="方正字迹-龙吟体 简" panose="02000500000000000000" pitchFamily="2" charset="-122"/>
              </a:rPr>
              <a:t>藏</a:t>
            </a:r>
            <a:endParaRPr kumimoji="0" lang="zh-CN" altLang="en-US" sz="6000" b="0" i="0" u="none" strike="noStrike" kern="1200" cap="none" spc="0" normalizeH="0" baseline="0" noProof="0">
              <a:ln>
                <a:noFill/>
              </a:ln>
              <a:solidFill>
                <a:schemeClr val="tx1"/>
              </a:solidFill>
              <a:effectLst/>
              <a:uLnTx/>
              <a:uFillTx/>
              <a:latin typeface="方正字迹-龙吟体 简" panose="02000500000000000000" pitchFamily="2" charset="-122"/>
              <a:ea typeface="方正字迹-龙吟体 简" panose="02000500000000000000" pitchFamily="2" charset="-122"/>
            </a:endParaRPr>
          </a:p>
        </p:txBody>
      </p:sp>
      <p:grpSp>
        <p:nvGrpSpPr>
          <p:cNvPr id="3" name="组合 2"/>
          <p:cNvGrpSpPr/>
          <p:nvPr/>
        </p:nvGrpSpPr>
        <p:grpSpPr>
          <a:xfrm>
            <a:off x="5618480" y="3801745"/>
            <a:ext cx="5082540" cy="3056223"/>
            <a:chOff x="10096" y="5914"/>
            <a:chExt cx="6955" cy="4589"/>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rcRect l="6034" r="5806"/>
            <a:stretch>
              <a:fillRect/>
            </a:stretch>
          </p:blipFill>
          <p:spPr>
            <a:xfrm>
              <a:off x="11218" y="5914"/>
              <a:ext cx="5238" cy="4589"/>
            </a:xfrm>
            <a:prstGeom prst="rect">
              <a:avLst/>
            </a:prstGeom>
          </p:spPr>
        </p:pic>
        <p:sp>
          <p:nvSpPr>
            <p:cNvPr id="2" name="文本框 1"/>
            <p:cNvSpPr txBox="1"/>
            <p:nvPr/>
          </p:nvSpPr>
          <p:spPr>
            <a:xfrm>
              <a:off x="10096" y="9854"/>
              <a:ext cx="6955" cy="645"/>
            </a:xfrm>
            <a:prstGeom prst="rect">
              <a:avLst/>
            </a:prstGeom>
            <a:solidFill>
              <a:schemeClr val="bg1">
                <a:lumMod val="95000"/>
              </a:schemeClr>
            </a:solidFill>
          </p:spPr>
          <p:txBody>
            <a:bodyPr wrap="square" rtlCol="0">
              <a:spAutoFit/>
            </a:bodyPr>
            <a:lstStyle/>
            <a:p>
              <a:pPr algn="ctr"/>
              <a:r>
                <a:rPr lang="zh-CN" altLang="en-US" sz="22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200">
                  <a:solidFill>
                    <a:srgbClr val="1D41D5"/>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乾隆</a:t>
              </a:r>
              <a:r>
                <a:rPr lang="zh-CN" altLang="en-US" sz="22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200">
                  <a:solidFill>
                    <a:schemeClr val="tx1"/>
                  </a:solidFill>
                  <a:effectLst/>
                  <a:latin typeface="方正细金陵简体" panose="02000000000000000000" pitchFamily="2" charset="-122"/>
                  <a:ea typeface="方正细金陵简体" panose="02000000000000000000" pitchFamily="2" charset="-122"/>
                  <a:sym typeface="+mn-ea"/>
                </a:rPr>
                <a:t>《</a:t>
              </a:r>
              <a:r>
                <a:rPr lang="zh-CN" altLang="en-US" sz="2200">
                  <a:solidFill>
                    <a:schemeClr val="tx1"/>
                  </a:solidFill>
                  <a:effectLst/>
                  <a:latin typeface="方正细金陵简体" panose="02000000000000000000" pitchFamily="2" charset="-122"/>
                  <a:ea typeface="方正细金陵简体" panose="02000000000000000000" pitchFamily="2" charset="-122"/>
                </a:rPr>
                <a:t>钦定藏内善后章程》</a:t>
              </a:r>
              <a:endParaRPr lang="zh-CN" altLang="en-US" sz="24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endParaRPr>
            </a:p>
          </p:txBody>
        </p:sp>
      </p:grpSp>
      <p:grpSp>
        <p:nvGrpSpPr>
          <p:cNvPr id="5" name="组合 4"/>
          <p:cNvGrpSpPr/>
          <p:nvPr/>
        </p:nvGrpSpPr>
        <p:grpSpPr>
          <a:xfrm>
            <a:off x="90170" y="3801110"/>
            <a:ext cx="5331460" cy="3051277"/>
            <a:chOff x="16" y="5986"/>
            <a:chExt cx="8850" cy="4854"/>
          </a:xfrm>
        </p:grpSpPr>
        <p:pic>
          <p:nvPicPr>
            <p:cNvPr id="102" name="图片 101"/>
            <p:cNvPicPr/>
            <p:nvPr/>
          </p:nvPicPr>
          <p:blipFill>
            <a:blip r:embed="rId7"/>
            <a:srcRect t="3416" b="2904"/>
            <a:stretch>
              <a:fillRect/>
            </a:stretch>
          </p:blipFill>
          <p:spPr>
            <a:xfrm>
              <a:off x="64" y="5986"/>
              <a:ext cx="8732" cy="4815"/>
            </a:xfrm>
            <a:prstGeom prst="rect">
              <a:avLst/>
            </a:prstGeom>
            <a:noFill/>
            <a:ln w="9525">
              <a:solidFill>
                <a:schemeClr val="tx1"/>
              </a:solidFill>
            </a:ln>
          </p:spPr>
        </p:pic>
        <p:sp>
          <p:nvSpPr>
            <p:cNvPr id="4" name="文本框 3"/>
            <p:cNvSpPr txBox="1"/>
            <p:nvPr/>
          </p:nvSpPr>
          <p:spPr>
            <a:xfrm>
              <a:off x="16" y="10156"/>
              <a:ext cx="8850" cy="684"/>
            </a:xfrm>
            <a:prstGeom prst="rect">
              <a:avLst/>
            </a:prstGeom>
            <a:solidFill>
              <a:schemeClr val="bg1">
                <a:lumMod val="95000"/>
              </a:schemeClr>
            </a:solidFill>
          </p:spPr>
          <p:txBody>
            <a:bodyPr wrap="square" rtlCol="0">
              <a:spAutoFit/>
            </a:bodyPr>
            <a:lstStyle/>
            <a:p>
              <a:pPr algn="ctr"/>
              <a:r>
                <a:rPr lang="zh-CN" altLang="en-US" sz="22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200">
                  <a:solidFill>
                    <a:srgbClr val="1D41D5"/>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雍正</a:t>
              </a:r>
              <a:r>
                <a:rPr lang="zh-CN" altLang="en-US" sz="22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sym typeface="+mn-ea"/>
                </a:rPr>
                <a:t>）</a:t>
              </a:r>
              <a:r>
                <a:rPr lang="zh-CN" altLang="en-US" sz="2200">
                  <a:solidFill>
                    <a:schemeClr val="tx1"/>
                  </a:solidFill>
                  <a:effectLst/>
                  <a:latin typeface="方正细金陵简体" panose="02000000000000000000" pitchFamily="2" charset="-122"/>
                  <a:ea typeface="方正细金陵简体" panose="02000000000000000000" pitchFamily="2" charset="-122"/>
                </a:rPr>
                <a:t>驻藏大臣衙门</a:t>
              </a:r>
              <a:endParaRPr lang="zh-CN" altLang="en-US" sz="2400">
                <a:solidFill>
                  <a:schemeClr val="tx1"/>
                </a:solidFill>
                <a:effectLst>
                  <a:outerShdw blurRad="38100" dist="38100" dir="2700000" algn="tl">
                    <a:srgbClr val="000000">
                      <a:alpha val="43137"/>
                    </a:srgbClr>
                  </a:outerShdw>
                </a:effectLst>
                <a:latin typeface="方正细金陵简体" panose="02000000000000000000" pitchFamily="2" charset="-122"/>
                <a:ea typeface="方正细金陵简体" panose="02000000000000000000" pitchFamily="2" charset="-122"/>
                <a:cs typeface="Segoe UI Light" panose="020B0502040204020203" pitchFamily="34" charset="0"/>
              </a:endParaRPr>
            </a:p>
          </p:txBody>
        </p:sp>
      </p:grpSp>
      <p:grpSp>
        <p:nvGrpSpPr>
          <p:cNvPr id="104" name="组合 103"/>
          <p:cNvGrpSpPr/>
          <p:nvPr/>
        </p:nvGrpSpPr>
        <p:grpSpPr>
          <a:xfrm>
            <a:off x="473075" y="4980305"/>
            <a:ext cx="4589780" cy="1014730"/>
            <a:chOff x="602" y="7031"/>
            <a:chExt cx="7076" cy="1598"/>
          </a:xfrm>
        </p:grpSpPr>
        <p:sp>
          <p:nvSpPr>
            <p:cNvPr id="44" name="矩形 43"/>
            <p:cNvSpPr/>
            <p:nvPr/>
          </p:nvSpPr>
          <p:spPr>
            <a:xfrm>
              <a:off x="602" y="7112"/>
              <a:ext cx="7076" cy="1498"/>
            </a:xfrm>
            <a:prstGeom prst="rect">
              <a:avLst/>
            </a:prstGeom>
            <a:solidFill>
              <a:srgbClr val="D9842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620" y="7031"/>
              <a:ext cx="5317" cy="1598"/>
            </a:xfrm>
            <a:prstGeom prst="rect">
              <a:avLst/>
            </a:prstGeom>
            <a:noFill/>
          </p:spPr>
          <p:txBody>
            <a:bodyPr wrap="square">
              <a:spAutoFit/>
            </a:bodyPr>
            <a:lstStyle/>
            <a:p>
              <a:pPr indent="0">
                <a:buFont typeface="Wingdings" panose="05000000000000000000" pitchFamily="2" charset="2"/>
                <a:buNone/>
              </a:pPr>
              <a:r>
                <a:rPr lang="zh-CN" altLang="en-US" sz="6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驻藏大臣</a:t>
              </a:r>
            </a:p>
          </p:txBody>
        </p:sp>
      </p:grpSp>
      <p:grpSp>
        <p:nvGrpSpPr>
          <p:cNvPr id="106" name="组合 105"/>
          <p:cNvGrpSpPr/>
          <p:nvPr/>
        </p:nvGrpSpPr>
        <p:grpSpPr>
          <a:xfrm>
            <a:off x="5766435" y="4979035"/>
            <a:ext cx="6151245" cy="963930"/>
            <a:chOff x="9812" y="7658"/>
            <a:chExt cx="9687" cy="1518"/>
          </a:xfrm>
        </p:grpSpPr>
        <p:sp>
          <p:nvSpPr>
            <p:cNvPr id="43" name="矩形 42"/>
            <p:cNvSpPr/>
            <p:nvPr/>
          </p:nvSpPr>
          <p:spPr>
            <a:xfrm>
              <a:off x="9842" y="7658"/>
              <a:ext cx="9657" cy="1498"/>
            </a:xfrm>
            <a:prstGeom prst="rect">
              <a:avLst/>
            </a:prstGeom>
            <a:solidFill>
              <a:srgbClr val="DC8C3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文本框 104"/>
            <p:cNvSpPr txBox="1"/>
            <p:nvPr/>
          </p:nvSpPr>
          <p:spPr>
            <a:xfrm>
              <a:off x="9812" y="7753"/>
              <a:ext cx="9025" cy="1423"/>
            </a:xfrm>
            <a:prstGeom prst="rect">
              <a:avLst/>
            </a:prstGeom>
            <a:noFill/>
          </p:spPr>
          <p:txBody>
            <a:bodyPr wrap="square">
              <a:spAutoFit/>
            </a:bodyPr>
            <a:lstStyle/>
            <a:p>
              <a:pPr indent="0">
                <a:lnSpc>
                  <a:spcPct val="110000"/>
                </a:lnSpc>
                <a:buFont typeface="Wingdings" panose="05000000000000000000" pitchFamily="2" charset="2"/>
                <a:buNone/>
              </a:pPr>
              <a:r>
                <a:rPr lang="en-US" altLang="zh-CN" sz="48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a:t>
              </a:r>
              <a:r>
                <a:rPr lang="zh-CN" altLang="en-US" sz="48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钦定藏内善后章程</a:t>
              </a:r>
              <a:r>
                <a:rPr lang="en-US" altLang="zh-CN" sz="48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a:t>
              </a:r>
            </a:p>
          </p:txBody>
        </p:sp>
      </p:grpSp>
      <p:sp>
        <p:nvSpPr>
          <p:cNvPr id="108" name="椭圆 107"/>
          <p:cNvSpPr/>
          <p:nvPr/>
        </p:nvSpPr>
        <p:spPr>
          <a:xfrm>
            <a:off x="6438265" y="50800"/>
            <a:ext cx="692150" cy="668655"/>
          </a:xfrm>
          <a:prstGeom prst="ellipse">
            <a:avLst/>
          </a:prstGeom>
          <a:solidFill>
            <a:srgbClr val="C9151C"/>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2</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11" name="椭圆 110"/>
          <p:cNvSpPr/>
          <p:nvPr/>
        </p:nvSpPr>
        <p:spPr>
          <a:xfrm>
            <a:off x="9513570" y="3772535"/>
            <a:ext cx="692150" cy="668655"/>
          </a:xfrm>
          <a:prstGeom prst="ellipse">
            <a:avLst/>
          </a:prstGeom>
          <a:solidFill>
            <a:srgbClr val="C9151C"/>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4</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12" name="椭圆 111"/>
          <p:cNvSpPr/>
          <p:nvPr/>
        </p:nvSpPr>
        <p:spPr>
          <a:xfrm>
            <a:off x="3890010" y="3872865"/>
            <a:ext cx="692150" cy="668655"/>
          </a:xfrm>
          <a:prstGeom prst="ellipse">
            <a:avLst/>
          </a:prstGeom>
          <a:solidFill>
            <a:srgbClr val="C9151C"/>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3</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13" name="椭圆 112"/>
          <p:cNvSpPr/>
          <p:nvPr/>
        </p:nvSpPr>
        <p:spPr>
          <a:xfrm>
            <a:off x="755015" y="45720"/>
            <a:ext cx="692150" cy="668655"/>
          </a:xfrm>
          <a:prstGeom prst="ellipse">
            <a:avLst/>
          </a:prstGeom>
          <a:solidFill>
            <a:srgbClr val="C9151C"/>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1</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96264" name="文本框 6"/>
          <p:cNvSpPr txBox="1"/>
          <p:nvPr/>
        </p:nvSpPr>
        <p:spPr>
          <a:xfrm>
            <a:off x="120650" y="3171825"/>
            <a:ext cx="11023600" cy="629920"/>
          </a:xfrm>
          <a:prstGeom prst="rect">
            <a:avLst/>
          </a:prstGeom>
          <a:solidFill>
            <a:srgbClr val="185B78"/>
          </a:solidFill>
          <a:ln w="9525" cap="flat" cmpd="sng">
            <a:solidFill>
              <a:schemeClr val="tx1"/>
            </a:solidFill>
            <a:prstDash val="solid"/>
            <a:miter/>
            <a:headEnd type="none" w="med" len="med"/>
            <a:tailEnd type="none" w="med" len="med"/>
          </a:ln>
        </p:spPr>
        <p:txBody>
          <a:bodyPr wrap="square">
            <a:spAutoFit/>
          </a:bodyPr>
          <a:lstStyle/>
          <a:p>
            <a:pPr algn="ctr" eaLnBrk="1" hangingPunct="1"/>
            <a:r>
              <a:rPr lang="zh-CN" altLang="en-US" sz="3500" b="1">
                <a:solidFill>
                  <a:schemeClr val="bg1"/>
                </a:solidFill>
                <a:latin typeface="微软雅黑" panose="020B0503020204020204" charset="-122"/>
                <a:ea typeface="微软雅黑" panose="020B0503020204020204" charset="-122"/>
              </a:rPr>
              <a:t>此后历代达赖和班禅都必须经过中央政府的册封</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barn(inVertical)">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1" nodeType="clickEffect">
                                  <p:stCondLst>
                                    <p:cond delay="0"/>
                                  </p:stCondLst>
                                  <p:childTnLst>
                                    <p:set>
                                      <p:cBhvr>
                                        <p:cTn id="16" dur="1" fill="hold">
                                          <p:stCondLst>
                                            <p:cond delay="0"/>
                                          </p:stCondLst>
                                        </p:cTn>
                                        <p:tgtEl>
                                          <p:spTgt spid="96264"/>
                                        </p:tgtEl>
                                        <p:attrNameLst>
                                          <p:attrName>style.visibility</p:attrName>
                                        </p:attrNameLst>
                                      </p:cBhvr>
                                      <p:to>
                                        <p:strVal val="visible"/>
                                      </p:to>
                                    </p:set>
                                    <p:anim calcmode="lin" valueType="num">
                                      <p:cBhvr>
                                        <p:cTn id="17" dur="1000" fill="hold"/>
                                        <p:tgtEl>
                                          <p:spTgt spid="96264"/>
                                        </p:tgtEl>
                                        <p:attrNameLst>
                                          <p:attrName>ppt_w</p:attrName>
                                        </p:attrNameLst>
                                      </p:cBhvr>
                                      <p:tavLst>
                                        <p:tav tm="0">
                                          <p:val>
                                            <p:strVal val="#ppt_w*0.70"/>
                                          </p:val>
                                        </p:tav>
                                        <p:tav tm="100000">
                                          <p:val>
                                            <p:strVal val="#ppt_w"/>
                                          </p:val>
                                        </p:tav>
                                      </p:tavLst>
                                    </p:anim>
                                    <p:anim calcmode="lin" valueType="num">
                                      <p:cBhvr>
                                        <p:cTn id="18" dur="1000" fill="hold"/>
                                        <p:tgtEl>
                                          <p:spTgt spid="96264"/>
                                        </p:tgtEl>
                                        <p:attrNameLst>
                                          <p:attrName>ppt_h</p:attrName>
                                        </p:attrNameLst>
                                      </p:cBhvr>
                                      <p:tavLst>
                                        <p:tav tm="0">
                                          <p:val>
                                            <p:strVal val="#ppt_h"/>
                                          </p:val>
                                        </p:tav>
                                        <p:tav tm="100000">
                                          <p:val>
                                            <p:strVal val="#ppt_h"/>
                                          </p:val>
                                        </p:tav>
                                      </p:tavLst>
                                    </p:anim>
                                    <p:animEffect transition="in" filter="fade">
                                      <p:cBhvr>
                                        <p:cTn id="19" dur="1000"/>
                                        <p:tgtEl>
                                          <p:spTgt spid="9626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barn(inVertical)">
                                      <p:cBhvr>
                                        <p:cTn id="24" dur="500"/>
                                        <p:tgtEl>
                                          <p:spTgt spid="10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barn(inVertical)">
                                      <p:cBhvr>
                                        <p:cTn id="2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3" name="矩形 2"/>
          <p:cNvSpPr/>
          <p:nvPr/>
        </p:nvSpPr>
        <p:spPr>
          <a:xfrm>
            <a:off x="1681871" y="5323891"/>
            <a:ext cx="8453120" cy="52322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35" y="574040"/>
            <a:ext cx="4355465" cy="5952490"/>
          </a:xfrm>
          <a:prstGeom prst="rect">
            <a:avLst/>
          </a:prstGeom>
        </p:spPr>
      </p:pic>
      <p:pic>
        <p:nvPicPr>
          <p:cNvPr id="166" name="图片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345" y="2306955"/>
            <a:ext cx="3204210" cy="4350385"/>
          </a:xfrm>
          <a:prstGeom prst="rect">
            <a:avLst/>
          </a:prstGeom>
        </p:spPr>
      </p:pic>
      <p:sp>
        <p:nvSpPr>
          <p:cNvPr id="2" name="文本框 1"/>
          <p:cNvSpPr txBox="1"/>
          <p:nvPr/>
        </p:nvSpPr>
        <p:spPr>
          <a:xfrm>
            <a:off x="238760" y="1550670"/>
            <a:ext cx="675005" cy="4296410"/>
          </a:xfrm>
          <a:prstGeom prst="rect">
            <a:avLst/>
          </a:prstGeom>
          <a:noFill/>
        </p:spPr>
        <p:txBody>
          <a:bodyPr vert="eaVert" wrap="square" rtlCol="0">
            <a:spAutoFit/>
          </a:bodyPr>
          <a:lstStyle/>
          <a:p>
            <a:r>
              <a:rPr lang="en-US" altLang="zh-CN" sz="32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sym typeface="+mn-ea"/>
              </a:rPr>
              <a:t>《</a:t>
            </a:r>
            <a:r>
              <a:rPr lang="zh-CN" altLang="en-US" sz="32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sym typeface="+mn-ea"/>
              </a:rPr>
              <a:t>钦定藏内善后章程》</a:t>
            </a:r>
            <a:endParaRPr lang="zh-CN" altLang="en-US" sz="3200"/>
          </a:p>
        </p:txBody>
      </p:sp>
      <p:sp>
        <p:nvSpPr>
          <p:cNvPr id="13" name="文本框 12"/>
          <p:cNvSpPr txBox="1"/>
          <p:nvPr/>
        </p:nvSpPr>
        <p:spPr>
          <a:xfrm>
            <a:off x="11070590" y="1362710"/>
            <a:ext cx="810260" cy="3784600"/>
          </a:xfrm>
          <a:prstGeom prst="rect">
            <a:avLst/>
          </a:prstGeom>
          <a:noFill/>
        </p:spPr>
        <p:txBody>
          <a:bodyPr wrap="square" rtlCol="0">
            <a:spAutoFit/>
          </a:bodyPr>
          <a:lstStyle/>
          <a:p>
            <a:pPr algn="ctr"/>
            <a:r>
              <a:rPr lang="zh-CN" altLang="en-US" sz="6000">
                <a:solidFill>
                  <a:schemeClr val="bg1"/>
                </a:solidFill>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金瓶掣签</a:t>
            </a:r>
          </a:p>
        </p:txBody>
      </p:sp>
      <p:grpSp>
        <p:nvGrpSpPr>
          <p:cNvPr id="25" name="组合 24"/>
          <p:cNvGrpSpPr/>
          <p:nvPr/>
        </p:nvGrpSpPr>
        <p:grpSpPr>
          <a:xfrm>
            <a:off x="6828790" y="810895"/>
            <a:ext cx="4725035" cy="5365750"/>
            <a:chOff x="10482" y="1277"/>
            <a:chExt cx="7729" cy="8213"/>
          </a:xfrm>
        </p:grpSpPr>
        <p:cxnSp>
          <p:nvCxnSpPr>
            <p:cNvPr id="23" name="直接连接符 22"/>
            <p:cNvCxnSpPr/>
            <p:nvPr/>
          </p:nvCxnSpPr>
          <p:spPr>
            <a:xfrm flipH="1">
              <a:off x="13580" y="7096"/>
              <a:ext cx="1375" cy="1206"/>
            </a:xfrm>
            <a:prstGeom prst="line">
              <a:avLst/>
            </a:prstGeom>
            <a:ln w="57150">
              <a:solidFill>
                <a:srgbClr val="0E8945"/>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flipV="1">
              <a:off x="13614" y="4754"/>
              <a:ext cx="1392" cy="1290"/>
            </a:xfrm>
            <a:prstGeom prst="line">
              <a:avLst/>
            </a:prstGeom>
            <a:ln w="57150">
              <a:solidFill>
                <a:srgbClr val="109C4F"/>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13665" y="2428"/>
              <a:ext cx="1952" cy="1205"/>
            </a:xfrm>
            <a:prstGeom prst="line">
              <a:avLst/>
            </a:prstGeom>
            <a:ln w="57150">
              <a:solidFill>
                <a:srgbClr val="14CB67"/>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10482" y="1277"/>
              <a:ext cx="5910" cy="1166"/>
              <a:chOff x="10567" y="428"/>
              <a:chExt cx="5910" cy="1166"/>
            </a:xfrm>
          </p:grpSpPr>
          <p:sp>
            <p:nvSpPr>
              <p:cNvPr id="45" name="圆角矩形 44"/>
              <p:cNvSpPr/>
              <p:nvPr/>
            </p:nvSpPr>
            <p:spPr>
              <a:xfrm>
                <a:off x="10567" y="428"/>
                <a:ext cx="5157" cy="1165"/>
              </a:xfrm>
              <a:prstGeom prst="roundRect">
                <a:avLst/>
              </a:prstGeom>
              <a:solidFill>
                <a:srgbClr val="14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287" y="428"/>
                <a:ext cx="1190" cy="1166"/>
              </a:xfrm>
              <a:prstGeom prst="ellipse">
                <a:avLst/>
              </a:prstGeom>
              <a:solidFill>
                <a:srgbClr val="14CB67"/>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1</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2" name="文本框 11"/>
              <p:cNvSpPr txBox="1"/>
              <p:nvPr/>
            </p:nvSpPr>
            <p:spPr>
              <a:xfrm>
                <a:off x="10729" y="561"/>
                <a:ext cx="4431" cy="917"/>
              </a:xfrm>
              <a:prstGeom prst="rect">
                <a:avLst/>
              </a:prstGeom>
              <a:noFill/>
            </p:spPr>
            <p:txBody>
              <a:bodyPr wrap="square" rtlCol="0">
                <a:spAutoFit/>
              </a:bodyPr>
              <a:lstStyle/>
              <a:p>
                <a:r>
                  <a:rPr lang="zh-CN" altLang="en-US" sz="3300" b="1">
                    <a:solidFill>
                      <a:schemeClr val="bg1"/>
                    </a:solidFill>
                  </a:rPr>
                  <a:t>寻访转世灵通</a:t>
                </a:r>
              </a:p>
            </p:txBody>
          </p:sp>
        </p:grpSp>
        <p:grpSp>
          <p:nvGrpSpPr>
            <p:cNvPr id="21" name="组合 20"/>
            <p:cNvGrpSpPr/>
            <p:nvPr/>
          </p:nvGrpSpPr>
          <p:grpSpPr>
            <a:xfrm>
              <a:off x="12815" y="8324"/>
              <a:ext cx="5396" cy="1166"/>
              <a:chOff x="11220" y="7219"/>
              <a:chExt cx="5396" cy="1166"/>
            </a:xfrm>
          </p:grpSpPr>
          <p:sp>
            <p:nvSpPr>
              <p:cNvPr id="44" name="圆角矩形 43"/>
              <p:cNvSpPr/>
              <p:nvPr/>
            </p:nvSpPr>
            <p:spPr>
              <a:xfrm>
                <a:off x="11883" y="7219"/>
                <a:ext cx="4733" cy="1165"/>
              </a:xfrm>
              <a:prstGeom prst="roundRect">
                <a:avLst/>
              </a:prstGeom>
              <a:solidFill>
                <a:srgbClr val="0B7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1220" y="7219"/>
                <a:ext cx="1190" cy="1166"/>
              </a:xfrm>
              <a:prstGeom prst="ellipse">
                <a:avLst/>
              </a:prstGeom>
              <a:solidFill>
                <a:srgbClr val="0B7039"/>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4</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4" name="文本框 13"/>
              <p:cNvSpPr txBox="1"/>
              <p:nvPr/>
            </p:nvSpPr>
            <p:spPr>
              <a:xfrm>
                <a:off x="12946" y="7331"/>
                <a:ext cx="3299" cy="917"/>
              </a:xfrm>
              <a:prstGeom prst="rect">
                <a:avLst/>
              </a:prstGeom>
              <a:noFill/>
            </p:spPr>
            <p:txBody>
              <a:bodyPr wrap="square" rtlCol="0">
                <a:spAutoFit/>
              </a:bodyPr>
              <a:lstStyle/>
              <a:p>
                <a:r>
                  <a:rPr lang="zh-CN" altLang="en-US" sz="3300" b="1">
                    <a:solidFill>
                      <a:schemeClr val="bg1"/>
                    </a:solidFill>
                  </a:rPr>
                  <a:t>中央批准</a:t>
                </a:r>
              </a:p>
            </p:txBody>
          </p:sp>
        </p:grpSp>
        <p:grpSp>
          <p:nvGrpSpPr>
            <p:cNvPr id="20" name="组合 19"/>
            <p:cNvGrpSpPr/>
            <p:nvPr/>
          </p:nvGrpSpPr>
          <p:grpSpPr>
            <a:xfrm>
              <a:off x="10689" y="5966"/>
              <a:ext cx="5204" cy="1166"/>
              <a:chOff x="12231" y="4818"/>
              <a:chExt cx="5204" cy="1166"/>
            </a:xfrm>
          </p:grpSpPr>
          <p:sp>
            <p:nvSpPr>
              <p:cNvPr id="43" name="圆角矩形 42"/>
              <p:cNvSpPr/>
              <p:nvPr/>
            </p:nvSpPr>
            <p:spPr>
              <a:xfrm>
                <a:off x="12231" y="4818"/>
                <a:ext cx="4386" cy="1165"/>
              </a:xfrm>
              <a:prstGeom prst="roundRect">
                <a:avLst/>
              </a:prstGeom>
              <a:solidFill>
                <a:srgbClr val="0E8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6245" y="4818"/>
                <a:ext cx="1190" cy="1166"/>
              </a:xfrm>
              <a:prstGeom prst="ellipse">
                <a:avLst/>
              </a:prstGeom>
              <a:solidFill>
                <a:srgbClr val="0E8945"/>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3</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6" name="文本框 15"/>
              <p:cNvSpPr txBox="1"/>
              <p:nvPr/>
            </p:nvSpPr>
            <p:spPr>
              <a:xfrm>
                <a:off x="12746" y="4930"/>
                <a:ext cx="3356" cy="917"/>
              </a:xfrm>
              <a:prstGeom prst="rect">
                <a:avLst/>
              </a:prstGeom>
              <a:noFill/>
            </p:spPr>
            <p:txBody>
              <a:bodyPr wrap="square" rtlCol="0">
                <a:spAutoFit/>
              </a:bodyPr>
              <a:lstStyle/>
              <a:p>
                <a:r>
                  <a:rPr lang="zh-CN" altLang="en-US" sz="3300" b="1">
                    <a:solidFill>
                      <a:schemeClr val="bg1"/>
                    </a:solidFill>
                  </a:rPr>
                  <a:t>掣签确定</a:t>
                </a:r>
              </a:p>
            </p:txBody>
          </p:sp>
        </p:grpSp>
        <p:grpSp>
          <p:nvGrpSpPr>
            <p:cNvPr id="19" name="组合 18"/>
            <p:cNvGrpSpPr/>
            <p:nvPr/>
          </p:nvGrpSpPr>
          <p:grpSpPr>
            <a:xfrm>
              <a:off x="12777" y="3608"/>
              <a:ext cx="4062" cy="1166"/>
              <a:chOff x="10182" y="3380"/>
              <a:chExt cx="4062" cy="1166"/>
            </a:xfrm>
          </p:grpSpPr>
          <p:sp>
            <p:nvSpPr>
              <p:cNvPr id="15" name="圆角矩形 14"/>
              <p:cNvSpPr/>
              <p:nvPr/>
            </p:nvSpPr>
            <p:spPr>
              <a:xfrm>
                <a:off x="10883" y="3380"/>
                <a:ext cx="3361" cy="1165"/>
              </a:xfrm>
              <a:prstGeom prst="roundRect">
                <a:avLst/>
              </a:prstGeom>
              <a:solidFill>
                <a:srgbClr val="109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0182" y="3380"/>
                <a:ext cx="1190" cy="1166"/>
              </a:xfrm>
              <a:prstGeom prst="ellipse">
                <a:avLst/>
              </a:prstGeom>
              <a:solidFill>
                <a:srgbClr val="109C4F"/>
              </a:solidFill>
              <a:ln w="50800">
                <a:solidFill>
                  <a:schemeClr val="bg1">
                    <a:alpha val="7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rPr>
                  <a:t>2</a:t>
                </a:r>
                <a:endParaRPr kumimoji="0" lang="zh-CN" altLang="en-US" sz="4000" b="0" i="0" u="none" strike="noStrike" kern="1200" cap="none" spc="0" normalizeH="0" baseline="0" noProof="0">
                  <a:ln>
                    <a:noFill/>
                  </a:ln>
                  <a:solidFill>
                    <a:srgbClr val="FFFFFF"/>
                  </a:solidFill>
                  <a:effectLst/>
                  <a:uLnTx/>
                  <a:uFillTx/>
                  <a:latin typeface="Impact" panose="020B0806030902050204" pitchFamily="34" charset="0"/>
                  <a:ea typeface="+mn-ea"/>
                  <a:cs typeface="+mn-cs"/>
                  <a:sym typeface="+mn-ea"/>
                </a:endParaRPr>
              </a:p>
            </p:txBody>
          </p:sp>
          <p:sp>
            <p:nvSpPr>
              <p:cNvPr id="17" name="文本框 16"/>
              <p:cNvSpPr txBox="1"/>
              <p:nvPr/>
            </p:nvSpPr>
            <p:spPr>
              <a:xfrm>
                <a:off x="11917" y="3506"/>
                <a:ext cx="1880" cy="917"/>
              </a:xfrm>
              <a:prstGeom prst="rect">
                <a:avLst/>
              </a:prstGeom>
              <a:noFill/>
            </p:spPr>
            <p:txBody>
              <a:bodyPr wrap="square" rtlCol="0">
                <a:spAutoFit/>
              </a:bodyPr>
              <a:lstStyle/>
              <a:p>
                <a:r>
                  <a:rPr lang="zh-CN" altLang="en-US" sz="3300" b="1">
                    <a:solidFill>
                      <a:schemeClr val="bg1"/>
                    </a:solidFill>
                  </a:rPr>
                  <a:t>写</a:t>
                </a:r>
                <a:r>
                  <a:rPr lang="en-US" altLang="zh-CN" sz="3300" b="1">
                    <a:solidFill>
                      <a:schemeClr val="bg1"/>
                    </a:solidFill>
                  </a:rPr>
                  <a:t> </a:t>
                </a:r>
                <a:r>
                  <a:rPr lang="zh-CN" altLang="en-US" sz="3300" b="1">
                    <a:solidFill>
                      <a:schemeClr val="bg1"/>
                    </a:solidFill>
                  </a:rPr>
                  <a:t>签</a:t>
                </a:r>
              </a:p>
            </p:txBody>
          </p:sp>
        </p:grpSp>
      </p:grpSp>
      <p:grpSp>
        <p:nvGrpSpPr>
          <p:cNvPr id="28" name="组合 27"/>
          <p:cNvGrpSpPr/>
          <p:nvPr/>
        </p:nvGrpSpPr>
        <p:grpSpPr>
          <a:xfrm>
            <a:off x="1097280" y="1749425"/>
            <a:ext cx="5179695" cy="923290"/>
            <a:chOff x="11371" y="7414"/>
            <a:chExt cx="6714" cy="1118"/>
          </a:xfrm>
        </p:grpSpPr>
        <p:sp>
          <p:nvSpPr>
            <p:cNvPr id="29" name="矩形 28"/>
            <p:cNvSpPr/>
            <p:nvPr/>
          </p:nvSpPr>
          <p:spPr>
            <a:xfrm>
              <a:off x="11371" y="7414"/>
              <a:ext cx="6714" cy="111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1480" y="7527"/>
              <a:ext cx="6444" cy="85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因地制宜、因俗而治</a:t>
              </a:r>
            </a:p>
          </p:txBody>
        </p:sp>
      </p:gr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2000" fill="hold">
                                          <p:stCondLst>
                                            <p:cond delay="0"/>
                                          </p:stCondLst>
                                        </p:cTn>
                                        <p:tgtEl>
                                          <p:spTgt spid="25"/>
                                        </p:tgtEl>
                                        <p:attrNameLst>
                                          <p:attrName>style.visibility</p:attrName>
                                        </p:attrNameLst>
                                      </p:cBhvr>
                                      <p:to>
                                        <p:strVal val="visible"/>
                                      </p:to>
                                    </p:set>
                                    <p:animEffect transition="in" filter="wipe(up)">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000" fill="hold">
                                          <p:stCondLst>
                                            <p:cond delay="0"/>
                                          </p:stCondLst>
                                        </p:cTn>
                                        <p:tgtEl>
                                          <p:spTgt spid="28"/>
                                        </p:tgtEl>
                                        <p:attrNameLst>
                                          <p:attrName>style.visibility</p:attrName>
                                        </p:attrNameLst>
                                      </p:cBhvr>
                                      <p:to>
                                        <p:strVal val="visible"/>
                                      </p:to>
                                    </p:set>
                                    <p:animEffect transition="in" filter="wipe(left)">
                                      <p:cBhvr>
                                        <p:cTn id="1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图片 336"/>
          <p:cNvPicPr>
            <a:picLocks noChangeAspect="1"/>
          </p:cNvPicPr>
          <p:nvPr/>
        </p:nvPicPr>
        <p:blipFill>
          <a:blip r:embed="rId2">
            <a:extLst>
              <a:ext uri="{BEBA8EAE-BF5A-486C-A8C5-ECC9F3942E4B}">
                <a14:imgProps xmlns:a14="http://schemas.microsoft.com/office/drawing/2010/main">
                  <a14:imgLayer r:embed="rId3">
                    <a14:imgEffect>
                      <a14:backgroundRemoval t="10000" b="100000" l="0" r="99625"/>
                    </a14:imgEffect>
                  </a14:imgLayer>
                </a14:imgProps>
              </a:ext>
            </a:extLst>
          </a:blip>
          <a:srcRect t="36320" b="21631"/>
          <a:stretch>
            <a:fillRect/>
          </a:stretch>
        </p:blipFill>
        <p:spPr>
          <a:xfrm>
            <a:off x="-345445" y="3852682"/>
            <a:ext cx="12882890" cy="3013188"/>
          </a:xfrm>
          <a:prstGeom prst="rect">
            <a:avLst/>
          </a:prstGeom>
          <a:effectLst>
            <a:outerShdw blurRad="317500" sx="104000" sy="104000" algn="ctr" rotWithShape="0">
              <a:prstClr val="black">
                <a:alpha val="40000"/>
              </a:prstClr>
            </a:outerShdw>
          </a:effectLst>
        </p:spPr>
      </p:pic>
      <p:sp>
        <p:nvSpPr>
          <p:cNvPr id="16" name="矩形 15"/>
          <p:cNvSpPr/>
          <p:nvPr/>
        </p:nvSpPr>
        <p:spPr>
          <a:xfrm>
            <a:off x="4515427" y="1025225"/>
            <a:ext cx="3161146" cy="3110968"/>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21"/>
          <p:cNvSpPr/>
          <p:nvPr/>
        </p:nvSpPr>
        <p:spPr>
          <a:xfrm>
            <a:off x="8212164" y="85688"/>
            <a:ext cx="2966722" cy="2919630"/>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6" name="组合 5"/>
          <p:cNvGrpSpPr/>
          <p:nvPr/>
        </p:nvGrpSpPr>
        <p:grpSpPr>
          <a:xfrm>
            <a:off x="2699385" y="2526030"/>
            <a:ext cx="7540625" cy="1225550"/>
            <a:chOff x="2814319" y="2143296"/>
            <a:chExt cx="6563362" cy="1225540"/>
          </a:xfrm>
        </p:grpSpPr>
        <p:cxnSp>
          <p:nvCxnSpPr>
            <p:cNvPr id="338" name="直接连接符 337"/>
            <p:cNvCxnSpPr/>
            <p:nvPr/>
          </p:nvCxnSpPr>
          <p:spPr>
            <a:xfrm>
              <a:off x="2814319" y="214329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a:off x="2814319" y="336883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2727325" y="2604135"/>
            <a:ext cx="7675880"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顺</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应</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趋</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势</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奠</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版</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图</a:t>
            </a:r>
          </a:p>
        </p:txBody>
      </p:sp>
      <p:grpSp>
        <p:nvGrpSpPr>
          <p:cNvPr id="12" name="组合 11"/>
          <p:cNvGrpSpPr/>
          <p:nvPr/>
        </p:nvGrpSpPr>
        <p:grpSpPr>
          <a:xfrm>
            <a:off x="5386070" y="752475"/>
            <a:ext cx="1334135" cy="1285240"/>
            <a:chOff x="2174147" y="809979"/>
            <a:chExt cx="1112816" cy="1135556"/>
          </a:xfrm>
        </p:grpSpPr>
        <p:sp>
          <p:nvSpPr>
            <p:cNvPr id="13" name="文本框 12"/>
            <p:cNvSpPr txBox="1"/>
            <p:nvPr/>
          </p:nvSpPr>
          <p:spPr>
            <a:xfrm>
              <a:off x="2238112" y="817361"/>
              <a:ext cx="997274" cy="105925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7200" b="0" i="0" u="none" strike="noStrike" kern="1200" cap="none" spc="0" normalizeH="0" baseline="0" noProof="0">
                  <a:ln>
                    <a:noFill/>
                  </a:ln>
                  <a:solidFill>
                    <a:prstClr val="white"/>
                  </a:solidFill>
                  <a:effectLst/>
                  <a:uLnTx/>
                  <a:uFillTx/>
                  <a:latin typeface="方正字迹-龙吟体 简" panose="02000500000000000000" pitchFamily="2" charset="-122"/>
                  <a:ea typeface="方正字迹-龙吟体 简" panose="02000500000000000000" pitchFamily="2" charset="-122"/>
                </a:rPr>
                <a:t>叁</a:t>
              </a:r>
            </a:p>
          </p:txBody>
        </p:sp>
        <p:grpSp>
          <p:nvGrpSpPr>
            <p:cNvPr id="14" name="组合 13"/>
            <p:cNvGrpSpPr/>
            <p:nvPr/>
          </p:nvGrpSpPr>
          <p:grpSpPr>
            <a:xfrm>
              <a:off x="2174147" y="809979"/>
              <a:ext cx="1112816" cy="1135556"/>
              <a:chOff x="6996113" y="1100138"/>
              <a:chExt cx="1400175" cy="1428751"/>
            </a:xfrm>
            <a:solidFill>
              <a:schemeClr val="bg1"/>
            </a:solidFill>
          </p:grpSpPr>
          <p:sp>
            <p:nvSpPr>
              <p:cNvPr id="15" name="Freeform 149"/>
              <p:cNvSpPr/>
              <p:nvPr/>
            </p:nvSpPr>
            <p:spPr bwMode="auto">
              <a:xfrm>
                <a:off x="7712075" y="1104901"/>
                <a:ext cx="60325" cy="38100"/>
              </a:xfrm>
              <a:custGeom>
                <a:avLst/>
                <a:gdLst>
                  <a:gd name="T0" fmla="*/ 11 w 61"/>
                  <a:gd name="T1" fmla="*/ 16 h 37"/>
                  <a:gd name="T2" fmla="*/ 7 w 61"/>
                  <a:gd name="T3" fmla="*/ 4 h 37"/>
                  <a:gd name="T4" fmla="*/ 35 w 61"/>
                  <a:gd name="T5" fmla="*/ 0 h 37"/>
                  <a:gd name="T6" fmla="*/ 15 w 61"/>
                  <a:gd name="T7" fmla="*/ 24 h 37"/>
                  <a:gd name="T8" fmla="*/ 47 w 61"/>
                  <a:gd name="T9" fmla="*/ 24 h 37"/>
                  <a:gd name="T10" fmla="*/ 11 w 61"/>
                  <a:gd name="T11" fmla="*/ 32 h 37"/>
                  <a:gd name="T12" fmla="*/ 7 w 61"/>
                  <a:gd name="T13" fmla="*/ 24 h 37"/>
                  <a:gd name="T14" fmla="*/ 11 w 61"/>
                  <a:gd name="T15" fmla="*/ 1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37">
                    <a:moveTo>
                      <a:pt x="11" y="16"/>
                    </a:moveTo>
                    <a:cubicBezTo>
                      <a:pt x="25" y="12"/>
                      <a:pt x="0" y="15"/>
                      <a:pt x="7" y="4"/>
                    </a:cubicBezTo>
                    <a:cubicBezTo>
                      <a:pt x="15" y="2"/>
                      <a:pt x="33" y="9"/>
                      <a:pt x="35" y="0"/>
                    </a:cubicBezTo>
                    <a:cubicBezTo>
                      <a:pt x="50" y="14"/>
                      <a:pt x="24" y="21"/>
                      <a:pt x="15" y="24"/>
                    </a:cubicBezTo>
                    <a:cubicBezTo>
                      <a:pt x="17" y="23"/>
                      <a:pt x="42" y="31"/>
                      <a:pt x="47" y="24"/>
                    </a:cubicBezTo>
                    <a:cubicBezTo>
                      <a:pt x="61" y="37"/>
                      <a:pt x="22" y="31"/>
                      <a:pt x="11" y="32"/>
                    </a:cubicBezTo>
                    <a:cubicBezTo>
                      <a:pt x="12" y="27"/>
                      <a:pt x="10" y="25"/>
                      <a:pt x="7" y="24"/>
                    </a:cubicBezTo>
                    <a:cubicBezTo>
                      <a:pt x="6" y="19"/>
                      <a:pt x="8" y="17"/>
                      <a:pt x="1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0" name="Freeform 150"/>
              <p:cNvSpPr/>
              <p:nvPr/>
            </p:nvSpPr>
            <p:spPr bwMode="auto">
              <a:xfrm>
                <a:off x="7758113" y="1104901"/>
                <a:ext cx="60325" cy="44450"/>
              </a:xfrm>
              <a:custGeom>
                <a:avLst/>
                <a:gdLst>
                  <a:gd name="T0" fmla="*/ 0 w 60"/>
                  <a:gd name="T1" fmla="*/ 0 h 44"/>
                  <a:gd name="T2" fmla="*/ 8 w 60"/>
                  <a:gd name="T3" fmla="*/ 16 h 44"/>
                  <a:gd name="T4" fmla="*/ 40 w 60"/>
                  <a:gd name="T5" fmla="*/ 8 h 44"/>
                  <a:gd name="T6" fmla="*/ 60 w 60"/>
                  <a:gd name="T7" fmla="*/ 40 h 44"/>
                  <a:gd name="T8" fmla="*/ 28 w 60"/>
                  <a:gd name="T9" fmla="*/ 44 h 44"/>
                  <a:gd name="T10" fmla="*/ 40 w 60"/>
                  <a:gd name="T11" fmla="*/ 28 h 44"/>
                  <a:gd name="T12" fmla="*/ 0 w 60"/>
                  <a:gd name="T13" fmla="*/ 20 h 44"/>
                  <a:gd name="T14" fmla="*/ 0 w 60"/>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4">
                    <a:moveTo>
                      <a:pt x="0" y="0"/>
                    </a:moveTo>
                    <a:cubicBezTo>
                      <a:pt x="7" y="1"/>
                      <a:pt x="9" y="7"/>
                      <a:pt x="8" y="16"/>
                    </a:cubicBezTo>
                    <a:cubicBezTo>
                      <a:pt x="14" y="2"/>
                      <a:pt x="24" y="4"/>
                      <a:pt x="40" y="8"/>
                    </a:cubicBezTo>
                    <a:cubicBezTo>
                      <a:pt x="36" y="30"/>
                      <a:pt x="56" y="27"/>
                      <a:pt x="60" y="40"/>
                    </a:cubicBezTo>
                    <a:cubicBezTo>
                      <a:pt x="41" y="33"/>
                      <a:pt x="45" y="42"/>
                      <a:pt x="28" y="44"/>
                    </a:cubicBezTo>
                    <a:cubicBezTo>
                      <a:pt x="32" y="39"/>
                      <a:pt x="39" y="36"/>
                      <a:pt x="40" y="28"/>
                    </a:cubicBezTo>
                    <a:cubicBezTo>
                      <a:pt x="35" y="17"/>
                      <a:pt x="15" y="21"/>
                      <a:pt x="0" y="20"/>
                    </a:cubicBezTo>
                    <a:cubicBezTo>
                      <a:pt x="0" y="13"/>
                      <a:pt x="0" y="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1" name="Freeform 151"/>
              <p:cNvSpPr/>
              <p:nvPr/>
            </p:nvSpPr>
            <p:spPr bwMode="auto">
              <a:xfrm>
                <a:off x="7673975" y="1109663"/>
                <a:ext cx="44450" cy="28575"/>
              </a:xfrm>
              <a:custGeom>
                <a:avLst/>
                <a:gdLst>
                  <a:gd name="T0" fmla="*/ 44 w 44"/>
                  <a:gd name="T1" fmla="*/ 8 h 28"/>
                  <a:gd name="T2" fmla="*/ 16 w 44"/>
                  <a:gd name="T3" fmla="*/ 16 h 28"/>
                  <a:gd name="T4" fmla="*/ 24 w 44"/>
                  <a:gd name="T5" fmla="*/ 28 h 28"/>
                  <a:gd name="T6" fmla="*/ 0 w 44"/>
                  <a:gd name="T7" fmla="*/ 0 h 28"/>
                  <a:gd name="T8" fmla="*/ 44 w 44"/>
                  <a:gd name="T9" fmla="*/ 8 h 28"/>
                </a:gdLst>
                <a:ahLst/>
                <a:cxnLst>
                  <a:cxn ang="0">
                    <a:pos x="T0" y="T1"/>
                  </a:cxn>
                  <a:cxn ang="0">
                    <a:pos x="T2" y="T3"/>
                  </a:cxn>
                  <a:cxn ang="0">
                    <a:pos x="T4" y="T5"/>
                  </a:cxn>
                  <a:cxn ang="0">
                    <a:pos x="T6" y="T7"/>
                  </a:cxn>
                  <a:cxn ang="0">
                    <a:pos x="T8" y="T9"/>
                  </a:cxn>
                </a:cxnLst>
                <a:rect l="0" t="0" r="r" b="b"/>
                <a:pathLst>
                  <a:path w="44" h="28">
                    <a:moveTo>
                      <a:pt x="44" y="8"/>
                    </a:moveTo>
                    <a:cubicBezTo>
                      <a:pt x="42" y="24"/>
                      <a:pt x="25" y="4"/>
                      <a:pt x="16" y="16"/>
                    </a:cubicBezTo>
                    <a:cubicBezTo>
                      <a:pt x="19" y="20"/>
                      <a:pt x="25" y="20"/>
                      <a:pt x="24" y="28"/>
                    </a:cubicBezTo>
                    <a:cubicBezTo>
                      <a:pt x="7" y="28"/>
                      <a:pt x="5" y="13"/>
                      <a:pt x="0" y="0"/>
                    </a:cubicBezTo>
                    <a:cubicBezTo>
                      <a:pt x="32" y="5"/>
                      <a:pt x="22" y="1"/>
                      <a:pt x="4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4" name="Freeform 152"/>
              <p:cNvSpPr/>
              <p:nvPr/>
            </p:nvSpPr>
            <p:spPr bwMode="auto">
              <a:xfrm>
                <a:off x="7821613" y="1117601"/>
                <a:ext cx="69850" cy="30163"/>
              </a:xfrm>
              <a:custGeom>
                <a:avLst/>
                <a:gdLst>
                  <a:gd name="T0" fmla="*/ 6 w 70"/>
                  <a:gd name="T1" fmla="*/ 0 h 30"/>
                  <a:gd name="T2" fmla="*/ 70 w 70"/>
                  <a:gd name="T3" fmla="*/ 24 h 30"/>
                  <a:gd name="T4" fmla="*/ 2 w 70"/>
                  <a:gd name="T5" fmla="*/ 16 h 30"/>
                  <a:gd name="T6" fmla="*/ 6 w 70"/>
                  <a:gd name="T7" fmla="*/ 0 h 30"/>
                </a:gdLst>
                <a:ahLst/>
                <a:cxnLst>
                  <a:cxn ang="0">
                    <a:pos x="T0" y="T1"/>
                  </a:cxn>
                  <a:cxn ang="0">
                    <a:pos x="T2" y="T3"/>
                  </a:cxn>
                  <a:cxn ang="0">
                    <a:pos x="T4" y="T5"/>
                  </a:cxn>
                  <a:cxn ang="0">
                    <a:pos x="T6" y="T7"/>
                  </a:cxn>
                </a:cxnLst>
                <a:rect l="0" t="0" r="r" b="b"/>
                <a:pathLst>
                  <a:path w="70" h="30">
                    <a:moveTo>
                      <a:pt x="6" y="0"/>
                    </a:moveTo>
                    <a:cubicBezTo>
                      <a:pt x="26" y="7"/>
                      <a:pt x="56" y="3"/>
                      <a:pt x="70" y="24"/>
                    </a:cubicBezTo>
                    <a:cubicBezTo>
                      <a:pt x="44" y="30"/>
                      <a:pt x="40" y="10"/>
                      <a:pt x="2" y="16"/>
                    </a:cubicBezTo>
                    <a:cubicBezTo>
                      <a:pt x="0" y="8"/>
                      <a:pt x="5" y="5"/>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5" name="Freeform 153"/>
              <p:cNvSpPr/>
              <p:nvPr/>
            </p:nvSpPr>
            <p:spPr bwMode="auto">
              <a:xfrm>
                <a:off x="7891463" y="1136651"/>
                <a:ext cx="20638" cy="17463"/>
              </a:xfrm>
              <a:custGeom>
                <a:avLst/>
                <a:gdLst>
                  <a:gd name="T0" fmla="*/ 20 w 20"/>
                  <a:gd name="T1" fmla="*/ 1 h 18"/>
                  <a:gd name="T2" fmla="*/ 20 w 20"/>
                  <a:gd name="T3" fmla="*/ 17 h 18"/>
                  <a:gd name="T4" fmla="*/ 4 w 20"/>
                  <a:gd name="T5" fmla="*/ 5 h 18"/>
                  <a:gd name="T6" fmla="*/ 20 w 20"/>
                  <a:gd name="T7" fmla="*/ 1 h 18"/>
                </a:gdLst>
                <a:ahLst/>
                <a:cxnLst>
                  <a:cxn ang="0">
                    <a:pos x="T0" y="T1"/>
                  </a:cxn>
                  <a:cxn ang="0">
                    <a:pos x="T2" y="T3"/>
                  </a:cxn>
                  <a:cxn ang="0">
                    <a:pos x="T4" y="T5"/>
                  </a:cxn>
                  <a:cxn ang="0">
                    <a:pos x="T6" y="T7"/>
                  </a:cxn>
                </a:cxnLst>
                <a:rect l="0" t="0" r="r" b="b"/>
                <a:pathLst>
                  <a:path w="20" h="18">
                    <a:moveTo>
                      <a:pt x="20" y="1"/>
                    </a:moveTo>
                    <a:cubicBezTo>
                      <a:pt x="20" y="6"/>
                      <a:pt x="20" y="12"/>
                      <a:pt x="20" y="17"/>
                    </a:cubicBezTo>
                    <a:cubicBezTo>
                      <a:pt x="17" y="11"/>
                      <a:pt x="0" y="18"/>
                      <a:pt x="4" y="5"/>
                    </a:cubicBezTo>
                    <a:cubicBezTo>
                      <a:pt x="11" y="6"/>
                      <a:pt x="12"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6" name="Freeform 154"/>
              <p:cNvSpPr/>
              <p:nvPr/>
            </p:nvSpPr>
            <p:spPr bwMode="auto">
              <a:xfrm>
                <a:off x="7621588" y="1146176"/>
                <a:ext cx="20638" cy="20638"/>
              </a:xfrm>
              <a:custGeom>
                <a:avLst/>
                <a:gdLst>
                  <a:gd name="T0" fmla="*/ 20 w 20"/>
                  <a:gd name="T1" fmla="*/ 0 h 21"/>
                  <a:gd name="T2" fmla="*/ 8 w 20"/>
                  <a:gd name="T3" fmla="*/ 8 h 21"/>
                  <a:gd name="T4" fmla="*/ 20 w 20"/>
                  <a:gd name="T5" fmla="*/ 12 h 21"/>
                  <a:gd name="T6" fmla="*/ 0 w 20"/>
                  <a:gd name="T7" fmla="*/ 20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cubicBezTo>
                      <a:pt x="18" y="5"/>
                      <a:pt x="15" y="8"/>
                      <a:pt x="8" y="8"/>
                    </a:cubicBezTo>
                    <a:cubicBezTo>
                      <a:pt x="9" y="13"/>
                      <a:pt x="15" y="11"/>
                      <a:pt x="20" y="12"/>
                    </a:cubicBezTo>
                    <a:cubicBezTo>
                      <a:pt x="17" y="18"/>
                      <a:pt x="10" y="21"/>
                      <a:pt x="0" y="20"/>
                    </a:cubicBezTo>
                    <a:cubicBezTo>
                      <a:pt x="1" y="7"/>
                      <a:pt x="7"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7" name="Freeform 155"/>
              <p:cNvSpPr/>
              <p:nvPr/>
            </p:nvSpPr>
            <p:spPr bwMode="auto">
              <a:xfrm>
                <a:off x="7920038" y="1144588"/>
                <a:ext cx="39688" cy="31750"/>
              </a:xfrm>
              <a:custGeom>
                <a:avLst/>
                <a:gdLst>
                  <a:gd name="T0" fmla="*/ 40 w 40"/>
                  <a:gd name="T1" fmla="*/ 21 h 31"/>
                  <a:gd name="T2" fmla="*/ 0 w 40"/>
                  <a:gd name="T3" fmla="*/ 13 h 31"/>
                  <a:gd name="T4" fmla="*/ 40 w 40"/>
                  <a:gd name="T5" fmla="*/ 21 h 31"/>
                </a:gdLst>
                <a:ahLst/>
                <a:cxnLst>
                  <a:cxn ang="0">
                    <a:pos x="T0" y="T1"/>
                  </a:cxn>
                  <a:cxn ang="0">
                    <a:pos x="T2" y="T3"/>
                  </a:cxn>
                  <a:cxn ang="0">
                    <a:pos x="T4" y="T5"/>
                  </a:cxn>
                </a:cxnLst>
                <a:rect l="0" t="0" r="r" b="b"/>
                <a:pathLst>
                  <a:path w="40" h="31">
                    <a:moveTo>
                      <a:pt x="40" y="21"/>
                    </a:moveTo>
                    <a:cubicBezTo>
                      <a:pt x="29" y="31"/>
                      <a:pt x="16" y="11"/>
                      <a:pt x="0" y="13"/>
                    </a:cubicBezTo>
                    <a:cubicBezTo>
                      <a:pt x="15" y="0"/>
                      <a:pt x="31" y="8"/>
                      <a:pt x="4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8" name="Freeform 156"/>
              <p:cNvSpPr/>
              <p:nvPr/>
            </p:nvSpPr>
            <p:spPr bwMode="auto">
              <a:xfrm>
                <a:off x="7537450" y="1152526"/>
                <a:ext cx="80963" cy="49213"/>
              </a:xfrm>
              <a:custGeom>
                <a:avLst/>
                <a:gdLst>
                  <a:gd name="T0" fmla="*/ 80 w 80"/>
                  <a:gd name="T1" fmla="*/ 10 h 49"/>
                  <a:gd name="T2" fmla="*/ 0 w 80"/>
                  <a:gd name="T3" fmla="*/ 14 h 49"/>
                  <a:gd name="T4" fmla="*/ 80 w 80"/>
                  <a:gd name="T5" fmla="*/ 10 h 49"/>
                </a:gdLst>
                <a:ahLst/>
                <a:cxnLst>
                  <a:cxn ang="0">
                    <a:pos x="T0" y="T1"/>
                  </a:cxn>
                  <a:cxn ang="0">
                    <a:pos x="T2" y="T3"/>
                  </a:cxn>
                  <a:cxn ang="0">
                    <a:pos x="T4" y="T5"/>
                  </a:cxn>
                </a:cxnLst>
                <a:rect l="0" t="0" r="r" b="b"/>
                <a:pathLst>
                  <a:path w="80" h="49">
                    <a:moveTo>
                      <a:pt x="80" y="10"/>
                    </a:moveTo>
                    <a:cubicBezTo>
                      <a:pt x="72" y="13"/>
                      <a:pt x="9" y="49"/>
                      <a:pt x="0" y="14"/>
                    </a:cubicBezTo>
                    <a:cubicBezTo>
                      <a:pt x="39" y="21"/>
                      <a:pt x="49" y="0"/>
                      <a:pt x="8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9" name="Freeform 157"/>
              <p:cNvSpPr/>
              <p:nvPr/>
            </p:nvSpPr>
            <p:spPr bwMode="auto">
              <a:xfrm>
                <a:off x="7561263" y="1176338"/>
                <a:ext cx="109538" cy="42863"/>
              </a:xfrm>
              <a:custGeom>
                <a:avLst/>
                <a:gdLst>
                  <a:gd name="T0" fmla="*/ 108 w 108"/>
                  <a:gd name="T1" fmla="*/ 2 h 43"/>
                  <a:gd name="T2" fmla="*/ 28 w 108"/>
                  <a:gd name="T3" fmla="*/ 18 h 43"/>
                  <a:gd name="T4" fmla="*/ 32 w 108"/>
                  <a:gd name="T5" fmla="*/ 38 h 43"/>
                  <a:gd name="T6" fmla="*/ 16 w 108"/>
                  <a:gd name="T7" fmla="*/ 42 h 43"/>
                  <a:gd name="T8" fmla="*/ 0 w 108"/>
                  <a:gd name="T9" fmla="*/ 10 h 43"/>
                  <a:gd name="T10" fmla="*/ 108 w 108"/>
                  <a:gd name="T11" fmla="*/ 2 h 43"/>
                </a:gdLst>
                <a:ahLst/>
                <a:cxnLst>
                  <a:cxn ang="0">
                    <a:pos x="T0" y="T1"/>
                  </a:cxn>
                  <a:cxn ang="0">
                    <a:pos x="T2" y="T3"/>
                  </a:cxn>
                  <a:cxn ang="0">
                    <a:pos x="T4" y="T5"/>
                  </a:cxn>
                  <a:cxn ang="0">
                    <a:pos x="T6" y="T7"/>
                  </a:cxn>
                  <a:cxn ang="0">
                    <a:pos x="T8" y="T9"/>
                  </a:cxn>
                  <a:cxn ang="0">
                    <a:pos x="T10" y="T11"/>
                  </a:cxn>
                </a:cxnLst>
                <a:rect l="0" t="0" r="r" b="b"/>
                <a:pathLst>
                  <a:path w="108" h="43">
                    <a:moveTo>
                      <a:pt x="108" y="2"/>
                    </a:moveTo>
                    <a:cubicBezTo>
                      <a:pt x="88" y="14"/>
                      <a:pt x="51" y="9"/>
                      <a:pt x="28" y="18"/>
                    </a:cubicBezTo>
                    <a:cubicBezTo>
                      <a:pt x="25" y="29"/>
                      <a:pt x="34" y="28"/>
                      <a:pt x="32" y="38"/>
                    </a:cubicBezTo>
                    <a:cubicBezTo>
                      <a:pt x="25" y="37"/>
                      <a:pt x="24" y="43"/>
                      <a:pt x="16" y="42"/>
                    </a:cubicBezTo>
                    <a:cubicBezTo>
                      <a:pt x="29" y="10"/>
                      <a:pt x="0" y="37"/>
                      <a:pt x="0" y="10"/>
                    </a:cubicBezTo>
                    <a:cubicBezTo>
                      <a:pt x="42" y="3"/>
                      <a:pt x="56" y="0"/>
                      <a:pt x="10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0" name="Freeform 158"/>
              <p:cNvSpPr/>
              <p:nvPr/>
            </p:nvSpPr>
            <p:spPr bwMode="auto">
              <a:xfrm>
                <a:off x="7494588" y="1174751"/>
                <a:ext cx="22225" cy="23813"/>
              </a:xfrm>
              <a:custGeom>
                <a:avLst/>
                <a:gdLst>
                  <a:gd name="T0" fmla="*/ 2 w 22"/>
                  <a:gd name="T1" fmla="*/ 3 h 23"/>
                  <a:gd name="T2" fmla="*/ 22 w 22"/>
                  <a:gd name="T3" fmla="*/ 7 h 23"/>
                  <a:gd name="T4" fmla="*/ 6 w 22"/>
                  <a:gd name="T5" fmla="*/ 23 h 23"/>
                  <a:gd name="T6" fmla="*/ 2 w 22"/>
                  <a:gd name="T7" fmla="*/ 3 h 23"/>
                </a:gdLst>
                <a:ahLst/>
                <a:cxnLst>
                  <a:cxn ang="0">
                    <a:pos x="T0" y="T1"/>
                  </a:cxn>
                  <a:cxn ang="0">
                    <a:pos x="T2" y="T3"/>
                  </a:cxn>
                  <a:cxn ang="0">
                    <a:pos x="T4" y="T5"/>
                  </a:cxn>
                  <a:cxn ang="0">
                    <a:pos x="T6" y="T7"/>
                  </a:cxn>
                </a:cxnLst>
                <a:rect l="0" t="0" r="r" b="b"/>
                <a:pathLst>
                  <a:path w="22" h="23">
                    <a:moveTo>
                      <a:pt x="2" y="3"/>
                    </a:moveTo>
                    <a:cubicBezTo>
                      <a:pt x="13" y="0"/>
                      <a:pt x="12" y="9"/>
                      <a:pt x="22" y="7"/>
                    </a:cubicBezTo>
                    <a:cubicBezTo>
                      <a:pt x="22" y="17"/>
                      <a:pt x="16" y="23"/>
                      <a:pt x="6" y="23"/>
                    </a:cubicBezTo>
                    <a:cubicBezTo>
                      <a:pt x="9" y="12"/>
                      <a:pt x="0" y="1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1" name="Freeform 159"/>
              <p:cNvSpPr/>
              <p:nvPr/>
            </p:nvSpPr>
            <p:spPr bwMode="auto">
              <a:xfrm>
                <a:off x="8012113" y="1185863"/>
                <a:ext cx="44450" cy="34925"/>
              </a:xfrm>
              <a:custGeom>
                <a:avLst/>
                <a:gdLst>
                  <a:gd name="T0" fmla="*/ 4 w 44"/>
                  <a:gd name="T1" fmla="*/ 0 h 34"/>
                  <a:gd name="T2" fmla="*/ 44 w 44"/>
                  <a:gd name="T3" fmla="*/ 20 h 34"/>
                  <a:gd name="T4" fmla="*/ 44 w 44"/>
                  <a:gd name="T5" fmla="*/ 28 h 34"/>
                  <a:gd name="T6" fmla="*/ 0 w 44"/>
                  <a:gd name="T7" fmla="*/ 12 h 34"/>
                  <a:gd name="T8" fmla="*/ 4 w 44"/>
                  <a:gd name="T9" fmla="*/ 0 h 34"/>
                </a:gdLst>
                <a:ahLst/>
                <a:cxnLst>
                  <a:cxn ang="0">
                    <a:pos x="T0" y="T1"/>
                  </a:cxn>
                  <a:cxn ang="0">
                    <a:pos x="T2" y="T3"/>
                  </a:cxn>
                  <a:cxn ang="0">
                    <a:pos x="T4" y="T5"/>
                  </a:cxn>
                  <a:cxn ang="0">
                    <a:pos x="T6" y="T7"/>
                  </a:cxn>
                  <a:cxn ang="0">
                    <a:pos x="T8" y="T9"/>
                  </a:cxn>
                </a:cxnLst>
                <a:rect l="0" t="0" r="r" b="b"/>
                <a:pathLst>
                  <a:path w="44" h="34">
                    <a:moveTo>
                      <a:pt x="4" y="0"/>
                    </a:moveTo>
                    <a:cubicBezTo>
                      <a:pt x="20" y="4"/>
                      <a:pt x="31" y="13"/>
                      <a:pt x="44" y="20"/>
                    </a:cubicBezTo>
                    <a:cubicBezTo>
                      <a:pt x="42" y="24"/>
                      <a:pt x="39" y="27"/>
                      <a:pt x="44" y="28"/>
                    </a:cubicBezTo>
                    <a:cubicBezTo>
                      <a:pt x="29" y="34"/>
                      <a:pt x="25" y="13"/>
                      <a:pt x="0" y="12"/>
                    </a:cubicBezTo>
                    <a:cubicBezTo>
                      <a:pt x="2" y="9"/>
                      <a:pt x="4"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2" name="Freeform 160"/>
              <p:cNvSpPr/>
              <p:nvPr/>
            </p:nvSpPr>
            <p:spPr bwMode="auto">
              <a:xfrm>
                <a:off x="7310438" y="1243013"/>
                <a:ext cx="69850" cy="47625"/>
              </a:xfrm>
              <a:custGeom>
                <a:avLst/>
                <a:gdLst>
                  <a:gd name="T0" fmla="*/ 28 w 68"/>
                  <a:gd name="T1" fmla="*/ 20 h 48"/>
                  <a:gd name="T2" fmla="*/ 24 w 68"/>
                  <a:gd name="T3" fmla="*/ 28 h 48"/>
                  <a:gd name="T4" fmla="*/ 44 w 68"/>
                  <a:gd name="T5" fmla="*/ 28 h 48"/>
                  <a:gd name="T6" fmla="*/ 40 w 68"/>
                  <a:gd name="T7" fmla="*/ 0 h 48"/>
                  <a:gd name="T8" fmla="*/ 68 w 68"/>
                  <a:gd name="T9" fmla="*/ 12 h 48"/>
                  <a:gd name="T10" fmla="*/ 8 w 68"/>
                  <a:gd name="T11" fmla="*/ 48 h 48"/>
                  <a:gd name="T12" fmla="*/ 0 w 68"/>
                  <a:gd name="T13" fmla="*/ 32 h 48"/>
                  <a:gd name="T14" fmla="*/ 28 w 68"/>
                  <a:gd name="T15" fmla="*/ 2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8">
                    <a:moveTo>
                      <a:pt x="28" y="20"/>
                    </a:moveTo>
                    <a:cubicBezTo>
                      <a:pt x="27" y="23"/>
                      <a:pt x="24" y="24"/>
                      <a:pt x="24" y="28"/>
                    </a:cubicBezTo>
                    <a:cubicBezTo>
                      <a:pt x="37" y="30"/>
                      <a:pt x="36" y="20"/>
                      <a:pt x="44" y="28"/>
                    </a:cubicBezTo>
                    <a:cubicBezTo>
                      <a:pt x="46" y="15"/>
                      <a:pt x="37" y="14"/>
                      <a:pt x="40" y="0"/>
                    </a:cubicBezTo>
                    <a:cubicBezTo>
                      <a:pt x="52" y="8"/>
                      <a:pt x="56" y="12"/>
                      <a:pt x="68" y="12"/>
                    </a:cubicBezTo>
                    <a:cubicBezTo>
                      <a:pt x="55" y="31"/>
                      <a:pt x="27" y="35"/>
                      <a:pt x="8" y="48"/>
                    </a:cubicBezTo>
                    <a:cubicBezTo>
                      <a:pt x="10" y="38"/>
                      <a:pt x="15" y="32"/>
                      <a:pt x="0" y="32"/>
                    </a:cubicBezTo>
                    <a:cubicBezTo>
                      <a:pt x="6" y="25"/>
                      <a:pt x="11" y="17"/>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3" name="Freeform 161"/>
              <p:cNvSpPr/>
              <p:nvPr/>
            </p:nvSpPr>
            <p:spPr bwMode="auto">
              <a:xfrm>
                <a:off x="7366000" y="1265238"/>
                <a:ext cx="33338" cy="26988"/>
              </a:xfrm>
              <a:custGeom>
                <a:avLst/>
                <a:gdLst>
                  <a:gd name="T0" fmla="*/ 29 w 32"/>
                  <a:gd name="T1" fmla="*/ 5 h 26"/>
                  <a:gd name="T2" fmla="*/ 21 w 32"/>
                  <a:gd name="T3" fmla="*/ 25 h 26"/>
                  <a:gd name="T4" fmla="*/ 29 w 32"/>
                  <a:gd name="T5" fmla="*/ 5 h 26"/>
                </a:gdLst>
                <a:ahLst/>
                <a:cxnLst>
                  <a:cxn ang="0">
                    <a:pos x="T0" y="T1"/>
                  </a:cxn>
                  <a:cxn ang="0">
                    <a:pos x="T2" y="T3"/>
                  </a:cxn>
                  <a:cxn ang="0">
                    <a:pos x="T4" y="T5"/>
                  </a:cxn>
                </a:cxnLst>
                <a:rect l="0" t="0" r="r" b="b"/>
                <a:pathLst>
                  <a:path w="32" h="26">
                    <a:moveTo>
                      <a:pt x="29" y="5"/>
                    </a:moveTo>
                    <a:cubicBezTo>
                      <a:pt x="32" y="17"/>
                      <a:pt x="15" y="10"/>
                      <a:pt x="21" y="25"/>
                    </a:cubicBezTo>
                    <a:cubicBezTo>
                      <a:pt x="0" y="26"/>
                      <a:pt x="12" y="0"/>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4" name="Freeform 162"/>
              <p:cNvSpPr/>
              <p:nvPr/>
            </p:nvSpPr>
            <p:spPr bwMode="auto">
              <a:xfrm>
                <a:off x="7267575" y="1298576"/>
                <a:ext cx="53975" cy="39688"/>
              </a:xfrm>
              <a:custGeom>
                <a:avLst/>
                <a:gdLst>
                  <a:gd name="T0" fmla="*/ 8 w 55"/>
                  <a:gd name="T1" fmla="*/ 24 h 40"/>
                  <a:gd name="T2" fmla="*/ 32 w 55"/>
                  <a:gd name="T3" fmla="*/ 4 h 40"/>
                  <a:gd name="T4" fmla="*/ 48 w 55"/>
                  <a:gd name="T5" fmla="*/ 0 h 40"/>
                  <a:gd name="T6" fmla="*/ 12 w 55"/>
                  <a:gd name="T7" fmla="*/ 40 h 40"/>
                  <a:gd name="T8" fmla="*/ 8 w 55"/>
                  <a:gd name="T9" fmla="*/ 24 h 40"/>
                </a:gdLst>
                <a:ahLst/>
                <a:cxnLst>
                  <a:cxn ang="0">
                    <a:pos x="T0" y="T1"/>
                  </a:cxn>
                  <a:cxn ang="0">
                    <a:pos x="T2" y="T3"/>
                  </a:cxn>
                  <a:cxn ang="0">
                    <a:pos x="T4" y="T5"/>
                  </a:cxn>
                  <a:cxn ang="0">
                    <a:pos x="T6" y="T7"/>
                  </a:cxn>
                  <a:cxn ang="0">
                    <a:pos x="T8" y="T9"/>
                  </a:cxn>
                </a:cxnLst>
                <a:rect l="0" t="0" r="r" b="b"/>
                <a:pathLst>
                  <a:path w="55" h="40">
                    <a:moveTo>
                      <a:pt x="8" y="24"/>
                    </a:moveTo>
                    <a:cubicBezTo>
                      <a:pt x="28" y="29"/>
                      <a:pt x="27" y="14"/>
                      <a:pt x="32" y="4"/>
                    </a:cubicBezTo>
                    <a:cubicBezTo>
                      <a:pt x="38" y="4"/>
                      <a:pt x="47" y="6"/>
                      <a:pt x="48" y="0"/>
                    </a:cubicBezTo>
                    <a:cubicBezTo>
                      <a:pt x="55" y="16"/>
                      <a:pt x="18" y="23"/>
                      <a:pt x="12" y="40"/>
                    </a:cubicBezTo>
                    <a:cubicBezTo>
                      <a:pt x="0" y="37"/>
                      <a:pt x="8" y="34"/>
                      <a:pt x="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5" name="Freeform 163"/>
              <p:cNvSpPr/>
              <p:nvPr/>
            </p:nvSpPr>
            <p:spPr bwMode="auto">
              <a:xfrm>
                <a:off x="7315200" y="1295401"/>
                <a:ext cx="44450" cy="46038"/>
              </a:xfrm>
              <a:custGeom>
                <a:avLst/>
                <a:gdLst>
                  <a:gd name="T0" fmla="*/ 28 w 44"/>
                  <a:gd name="T1" fmla="*/ 19 h 45"/>
                  <a:gd name="T2" fmla="*/ 28 w 44"/>
                  <a:gd name="T3" fmla="*/ 3 h 45"/>
                  <a:gd name="T4" fmla="*/ 40 w 44"/>
                  <a:gd name="T5" fmla="*/ 3 h 45"/>
                  <a:gd name="T6" fmla="*/ 44 w 44"/>
                  <a:gd name="T7" fmla="*/ 11 h 45"/>
                  <a:gd name="T8" fmla="*/ 16 w 44"/>
                  <a:gd name="T9" fmla="*/ 35 h 45"/>
                  <a:gd name="T10" fmla="*/ 0 w 44"/>
                  <a:gd name="T11" fmla="*/ 35 h 45"/>
                  <a:gd name="T12" fmla="*/ 28 w 44"/>
                  <a:gd name="T13" fmla="*/ 19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28" y="19"/>
                    </a:moveTo>
                    <a:cubicBezTo>
                      <a:pt x="39" y="15"/>
                      <a:pt x="16" y="10"/>
                      <a:pt x="28" y="3"/>
                    </a:cubicBezTo>
                    <a:cubicBezTo>
                      <a:pt x="32" y="3"/>
                      <a:pt x="36" y="3"/>
                      <a:pt x="40" y="3"/>
                    </a:cubicBezTo>
                    <a:cubicBezTo>
                      <a:pt x="39" y="8"/>
                      <a:pt x="41" y="10"/>
                      <a:pt x="44" y="11"/>
                    </a:cubicBezTo>
                    <a:cubicBezTo>
                      <a:pt x="40" y="31"/>
                      <a:pt x="7" y="18"/>
                      <a:pt x="16" y="35"/>
                    </a:cubicBezTo>
                    <a:cubicBezTo>
                      <a:pt x="15" y="45"/>
                      <a:pt x="2" y="36"/>
                      <a:pt x="0" y="35"/>
                    </a:cubicBezTo>
                    <a:cubicBezTo>
                      <a:pt x="2" y="23"/>
                      <a:pt x="19" y="0"/>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6" name="Freeform 164"/>
              <p:cNvSpPr/>
              <p:nvPr/>
            </p:nvSpPr>
            <p:spPr bwMode="auto">
              <a:xfrm>
                <a:off x="8158163" y="1298576"/>
                <a:ext cx="149225" cy="180975"/>
              </a:xfrm>
              <a:custGeom>
                <a:avLst/>
                <a:gdLst>
                  <a:gd name="T0" fmla="*/ 80 w 148"/>
                  <a:gd name="T1" fmla="*/ 88 h 180"/>
                  <a:gd name="T2" fmla="*/ 112 w 148"/>
                  <a:gd name="T3" fmla="*/ 120 h 180"/>
                  <a:gd name="T4" fmla="*/ 148 w 148"/>
                  <a:gd name="T5" fmla="*/ 180 h 180"/>
                  <a:gd name="T6" fmla="*/ 132 w 148"/>
                  <a:gd name="T7" fmla="*/ 180 h 180"/>
                  <a:gd name="T8" fmla="*/ 104 w 148"/>
                  <a:gd name="T9" fmla="*/ 136 h 180"/>
                  <a:gd name="T10" fmla="*/ 116 w 148"/>
                  <a:gd name="T11" fmla="*/ 136 h 180"/>
                  <a:gd name="T12" fmla="*/ 104 w 148"/>
                  <a:gd name="T13" fmla="*/ 116 h 180"/>
                  <a:gd name="T14" fmla="*/ 0 w 148"/>
                  <a:gd name="T15" fmla="*/ 48 h 180"/>
                  <a:gd name="T16" fmla="*/ 0 w 148"/>
                  <a:gd name="T17" fmla="*/ 0 h 180"/>
                  <a:gd name="T18" fmla="*/ 72 w 148"/>
                  <a:gd name="T19" fmla="*/ 80 h 180"/>
                  <a:gd name="T20" fmla="*/ 96 w 148"/>
                  <a:gd name="T21" fmla="*/ 80 h 180"/>
                  <a:gd name="T22" fmla="*/ 80 w 148"/>
                  <a:gd name="T23" fmla="*/ 8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80">
                    <a:moveTo>
                      <a:pt x="80" y="88"/>
                    </a:moveTo>
                    <a:cubicBezTo>
                      <a:pt x="94" y="87"/>
                      <a:pt x="105" y="103"/>
                      <a:pt x="112" y="120"/>
                    </a:cubicBezTo>
                    <a:cubicBezTo>
                      <a:pt x="128" y="116"/>
                      <a:pt x="143" y="143"/>
                      <a:pt x="148" y="180"/>
                    </a:cubicBezTo>
                    <a:cubicBezTo>
                      <a:pt x="143" y="180"/>
                      <a:pt x="137" y="180"/>
                      <a:pt x="132" y="180"/>
                    </a:cubicBezTo>
                    <a:cubicBezTo>
                      <a:pt x="124" y="164"/>
                      <a:pt x="119" y="145"/>
                      <a:pt x="104" y="136"/>
                    </a:cubicBezTo>
                    <a:cubicBezTo>
                      <a:pt x="107" y="129"/>
                      <a:pt x="111" y="135"/>
                      <a:pt x="116" y="136"/>
                    </a:cubicBezTo>
                    <a:cubicBezTo>
                      <a:pt x="119" y="122"/>
                      <a:pt x="88" y="132"/>
                      <a:pt x="104" y="116"/>
                    </a:cubicBezTo>
                    <a:cubicBezTo>
                      <a:pt x="70" y="108"/>
                      <a:pt x="54" y="49"/>
                      <a:pt x="0" y="48"/>
                    </a:cubicBezTo>
                    <a:cubicBezTo>
                      <a:pt x="2" y="27"/>
                      <a:pt x="11" y="14"/>
                      <a:pt x="0" y="0"/>
                    </a:cubicBezTo>
                    <a:cubicBezTo>
                      <a:pt x="43" y="7"/>
                      <a:pt x="73" y="42"/>
                      <a:pt x="72" y="80"/>
                    </a:cubicBezTo>
                    <a:cubicBezTo>
                      <a:pt x="78" y="68"/>
                      <a:pt x="87" y="75"/>
                      <a:pt x="96" y="80"/>
                    </a:cubicBezTo>
                    <a:cubicBezTo>
                      <a:pt x="93" y="85"/>
                      <a:pt x="87" y="87"/>
                      <a:pt x="80"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7" name="Freeform 165"/>
              <p:cNvSpPr/>
              <p:nvPr/>
            </p:nvSpPr>
            <p:spPr bwMode="auto">
              <a:xfrm>
                <a:off x="8129588" y="1350963"/>
                <a:ext cx="28575" cy="30163"/>
              </a:xfrm>
              <a:custGeom>
                <a:avLst/>
                <a:gdLst>
                  <a:gd name="T0" fmla="*/ 12 w 29"/>
                  <a:gd name="T1" fmla="*/ 0 h 30"/>
                  <a:gd name="T2" fmla="*/ 20 w 29"/>
                  <a:gd name="T3" fmla="*/ 24 h 30"/>
                  <a:gd name="T4" fmla="*/ 12 w 29"/>
                  <a:gd name="T5" fmla="*/ 0 h 30"/>
                </a:gdLst>
                <a:ahLst/>
                <a:cxnLst>
                  <a:cxn ang="0">
                    <a:pos x="T0" y="T1"/>
                  </a:cxn>
                  <a:cxn ang="0">
                    <a:pos x="T2" y="T3"/>
                  </a:cxn>
                  <a:cxn ang="0">
                    <a:pos x="T4" y="T5"/>
                  </a:cxn>
                </a:cxnLst>
                <a:rect l="0" t="0" r="r" b="b"/>
                <a:pathLst>
                  <a:path w="28" h="30">
                    <a:moveTo>
                      <a:pt x="12" y="0"/>
                    </a:moveTo>
                    <a:cubicBezTo>
                      <a:pt x="21" y="2"/>
                      <a:pt x="29" y="15"/>
                      <a:pt x="20" y="24"/>
                    </a:cubicBezTo>
                    <a:cubicBezTo>
                      <a:pt x="0" y="30"/>
                      <a:pt x="0" y="3"/>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 name="Freeform 166"/>
              <p:cNvSpPr/>
              <p:nvPr/>
            </p:nvSpPr>
            <p:spPr bwMode="auto">
              <a:xfrm>
                <a:off x="7216775" y="1374776"/>
                <a:ext cx="33338" cy="15875"/>
              </a:xfrm>
              <a:custGeom>
                <a:avLst/>
                <a:gdLst>
                  <a:gd name="T0" fmla="*/ 13 w 33"/>
                  <a:gd name="T1" fmla="*/ 0 h 16"/>
                  <a:gd name="T2" fmla="*/ 21 w 33"/>
                  <a:gd name="T3" fmla="*/ 0 h 16"/>
                  <a:gd name="T4" fmla="*/ 5 w 33"/>
                  <a:gd name="T5" fmla="*/ 16 h 16"/>
                  <a:gd name="T6" fmla="*/ 13 w 33"/>
                  <a:gd name="T7" fmla="*/ 0 h 16"/>
                </a:gdLst>
                <a:ahLst/>
                <a:cxnLst>
                  <a:cxn ang="0">
                    <a:pos x="T0" y="T1"/>
                  </a:cxn>
                  <a:cxn ang="0">
                    <a:pos x="T2" y="T3"/>
                  </a:cxn>
                  <a:cxn ang="0">
                    <a:pos x="T4" y="T5"/>
                  </a:cxn>
                  <a:cxn ang="0">
                    <a:pos x="T6" y="T7"/>
                  </a:cxn>
                </a:cxnLst>
                <a:rect l="0" t="0" r="r" b="b"/>
                <a:pathLst>
                  <a:path w="33" h="16">
                    <a:moveTo>
                      <a:pt x="13" y="0"/>
                    </a:moveTo>
                    <a:cubicBezTo>
                      <a:pt x="17" y="2"/>
                      <a:pt x="20" y="5"/>
                      <a:pt x="21" y="0"/>
                    </a:cubicBezTo>
                    <a:cubicBezTo>
                      <a:pt x="33" y="7"/>
                      <a:pt x="14" y="16"/>
                      <a:pt x="5" y="16"/>
                    </a:cubicBezTo>
                    <a:cubicBezTo>
                      <a:pt x="0" y="3"/>
                      <a:pt x="18" y="13"/>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9" name="Freeform 167"/>
              <p:cNvSpPr/>
              <p:nvPr/>
            </p:nvSpPr>
            <p:spPr bwMode="auto">
              <a:xfrm>
                <a:off x="7250113" y="1371601"/>
                <a:ext cx="26988" cy="19050"/>
              </a:xfrm>
              <a:custGeom>
                <a:avLst/>
                <a:gdLst>
                  <a:gd name="T0" fmla="*/ 24 w 26"/>
                  <a:gd name="T1" fmla="*/ 19 h 19"/>
                  <a:gd name="T2" fmla="*/ 0 w 26"/>
                  <a:gd name="T3" fmla="*/ 19 h 19"/>
                  <a:gd name="T4" fmla="*/ 24 w 26"/>
                  <a:gd name="T5" fmla="*/ 19 h 19"/>
                </a:gdLst>
                <a:ahLst/>
                <a:cxnLst>
                  <a:cxn ang="0">
                    <a:pos x="T0" y="T1"/>
                  </a:cxn>
                  <a:cxn ang="0">
                    <a:pos x="T2" y="T3"/>
                  </a:cxn>
                  <a:cxn ang="0">
                    <a:pos x="T4" y="T5"/>
                  </a:cxn>
                </a:cxnLst>
                <a:rect l="0" t="0" r="r" b="b"/>
                <a:pathLst>
                  <a:path w="26" h="19">
                    <a:moveTo>
                      <a:pt x="24" y="19"/>
                    </a:moveTo>
                    <a:cubicBezTo>
                      <a:pt x="11" y="15"/>
                      <a:pt x="15" y="19"/>
                      <a:pt x="0" y="19"/>
                    </a:cubicBezTo>
                    <a:cubicBezTo>
                      <a:pt x="2" y="9"/>
                      <a:pt x="26" y="0"/>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0" name="Freeform 168"/>
              <p:cNvSpPr/>
              <p:nvPr/>
            </p:nvSpPr>
            <p:spPr bwMode="auto">
              <a:xfrm>
                <a:off x="7189788" y="1395413"/>
                <a:ext cx="65088" cy="82550"/>
              </a:xfrm>
              <a:custGeom>
                <a:avLst/>
                <a:gdLst>
                  <a:gd name="T0" fmla="*/ 16 w 64"/>
                  <a:gd name="T1" fmla="*/ 64 h 82"/>
                  <a:gd name="T2" fmla="*/ 32 w 64"/>
                  <a:gd name="T3" fmla="*/ 72 h 82"/>
                  <a:gd name="T4" fmla="*/ 0 w 64"/>
                  <a:gd name="T5" fmla="*/ 72 h 82"/>
                  <a:gd name="T6" fmla="*/ 64 w 64"/>
                  <a:gd name="T7" fmla="*/ 0 h 82"/>
                  <a:gd name="T8" fmla="*/ 16 w 64"/>
                  <a:gd name="T9" fmla="*/ 64 h 82"/>
                </a:gdLst>
                <a:ahLst/>
                <a:cxnLst>
                  <a:cxn ang="0">
                    <a:pos x="T0" y="T1"/>
                  </a:cxn>
                  <a:cxn ang="0">
                    <a:pos x="T2" y="T3"/>
                  </a:cxn>
                  <a:cxn ang="0">
                    <a:pos x="T4" y="T5"/>
                  </a:cxn>
                  <a:cxn ang="0">
                    <a:pos x="T6" y="T7"/>
                  </a:cxn>
                  <a:cxn ang="0">
                    <a:pos x="T8" y="T9"/>
                  </a:cxn>
                </a:cxnLst>
                <a:rect l="0" t="0" r="r" b="b"/>
                <a:pathLst>
                  <a:path w="64" h="82">
                    <a:moveTo>
                      <a:pt x="16" y="64"/>
                    </a:moveTo>
                    <a:cubicBezTo>
                      <a:pt x="22" y="69"/>
                      <a:pt x="27" y="55"/>
                      <a:pt x="32" y="72"/>
                    </a:cubicBezTo>
                    <a:cubicBezTo>
                      <a:pt x="23" y="82"/>
                      <a:pt x="11" y="78"/>
                      <a:pt x="0" y="72"/>
                    </a:cubicBezTo>
                    <a:cubicBezTo>
                      <a:pt x="26" y="51"/>
                      <a:pt x="23" y="12"/>
                      <a:pt x="64" y="0"/>
                    </a:cubicBezTo>
                    <a:cubicBezTo>
                      <a:pt x="45" y="18"/>
                      <a:pt x="38" y="36"/>
                      <a:pt x="16"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1" name="Freeform 169"/>
              <p:cNvSpPr/>
              <p:nvPr/>
            </p:nvSpPr>
            <p:spPr bwMode="auto">
              <a:xfrm>
                <a:off x="7219950" y="1422401"/>
                <a:ext cx="34925" cy="33338"/>
              </a:xfrm>
              <a:custGeom>
                <a:avLst/>
                <a:gdLst>
                  <a:gd name="T0" fmla="*/ 18 w 34"/>
                  <a:gd name="T1" fmla="*/ 1 h 33"/>
                  <a:gd name="T2" fmla="*/ 34 w 34"/>
                  <a:gd name="T3" fmla="*/ 5 h 33"/>
                  <a:gd name="T4" fmla="*/ 14 w 34"/>
                  <a:gd name="T5" fmla="*/ 33 h 33"/>
                  <a:gd name="T6" fmla="*/ 18 w 34"/>
                  <a:gd name="T7" fmla="*/ 1 h 33"/>
                </a:gdLst>
                <a:ahLst/>
                <a:cxnLst>
                  <a:cxn ang="0">
                    <a:pos x="T0" y="T1"/>
                  </a:cxn>
                  <a:cxn ang="0">
                    <a:pos x="T2" y="T3"/>
                  </a:cxn>
                  <a:cxn ang="0">
                    <a:pos x="T4" y="T5"/>
                  </a:cxn>
                  <a:cxn ang="0">
                    <a:pos x="T6" y="T7"/>
                  </a:cxn>
                </a:cxnLst>
                <a:rect l="0" t="0" r="r" b="b"/>
                <a:pathLst>
                  <a:path w="34" h="33">
                    <a:moveTo>
                      <a:pt x="18" y="1"/>
                    </a:moveTo>
                    <a:cubicBezTo>
                      <a:pt x="25" y="0"/>
                      <a:pt x="26" y="6"/>
                      <a:pt x="34" y="5"/>
                    </a:cubicBezTo>
                    <a:cubicBezTo>
                      <a:pt x="30" y="17"/>
                      <a:pt x="15" y="18"/>
                      <a:pt x="14" y="33"/>
                    </a:cubicBezTo>
                    <a:cubicBezTo>
                      <a:pt x="0" y="20"/>
                      <a:pt x="31" y="16"/>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2" name="Freeform 170"/>
              <p:cNvSpPr/>
              <p:nvPr/>
            </p:nvSpPr>
            <p:spPr bwMode="auto">
              <a:xfrm>
                <a:off x="7165975" y="1473201"/>
                <a:ext cx="39688" cy="42863"/>
              </a:xfrm>
              <a:custGeom>
                <a:avLst/>
                <a:gdLst>
                  <a:gd name="T0" fmla="*/ 40 w 40"/>
                  <a:gd name="T1" fmla="*/ 14 h 42"/>
                  <a:gd name="T2" fmla="*/ 28 w 40"/>
                  <a:gd name="T3" fmla="*/ 42 h 42"/>
                  <a:gd name="T4" fmla="*/ 0 w 40"/>
                  <a:gd name="T5" fmla="*/ 26 h 42"/>
                  <a:gd name="T6" fmla="*/ 12 w 40"/>
                  <a:gd name="T7" fmla="*/ 6 h 42"/>
                  <a:gd name="T8" fmla="*/ 40 w 40"/>
                  <a:gd name="T9" fmla="*/ 14 h 42"/>
                </a:gdLst>
                <a:ahLst/>
                <a:cxnLst>
                  <a:cxn ang="0">
                    <a:pos x="T0" y="T1"/>
                  </a:cxn>
                  <a:cxn ang="0">
                    <a:pos x="T2" y="T3"/>
                  </a:cxn>
                  <a:cxn ang="0">
                    <a:pos x="T4" y="T5"/>
                  </a:cxn>
                  <a:cxn ang="0">
                    <a:pos x="T6" y="T7"/>
                  </a:cxn>
                  <a:cxn ang="0">
                    <a:pos x="T8" y="T9"/>
                  </a:cxn>
                </a:cxnLst>
                <a:rect l="0" t="0" r="r" b="b"/>
                <a:pathLst>
                  <a:path w="40" h="42">
                    <a:moveTo>
                      <a:pt x="40" y="14"/>
                    </a:moveTo>
                    <a:cubicBezTo>
                      <a:pt x="8" y="13"/>
                      <a:pt x="37" y="33"/>
                      <a:pt x="28" y="42"/>
                    </a:cubicBezTo>
                    <a:cubicBezTo>
                      <a:pt x="9" y="40"/>
                      <a:pt x="29" y="20"/>
                      <a:pt x="0" y="26"/>
                    </a:cubicBezTo>
                    <a:cubicBezTo>
                      <a:pt x="8" y="15"/>
                      <a:pt x="11" y="18"/>
                      <a:pt x="12" y="6"/>
                    </a:cubicBezTo>
                    <a:cubicBezTo>
                      <a:pt x="22" y="3"/>
                      <a:pt x="38" y="0"/>
                      <a:pt x="4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3" name="Freeform 171"/>
              <p:cNvSpPr/>
              <p:nvPr/>
            </p:nvSpPr>
            <p:spPr bwMode="auto">
              <a:xfrm>
                <a:off x="8301038" y="1482726"/>
                <a:ext cx="22225" cy="38100"/>
              </a:xfrm>
              <a:custGeom>
                <a:avLst/>
                <a:gdLst>
                  <a:gd name="T0" fmla="*/ 22 w 22"/>
                  <a:gd name="T1" fmla="*/ 17 h 37"/>
                  <a:gd name="T2" fmla="*/ 14 w 22"/>
                  <a:gd name="T3" fmla="*/ 25 h 37"/>
                  <a:gd name="T4" fmla="*/ 2 w 22"/>
                  <a:gd name="T5" fmla="*/ 9 h 37"/>
                  <a:gd name="T6" fmla="*/ 22 w 22"/>
                  <a:gd name="T7" fmla="*/ 17 h 37"/>
                </a:gdLst>
                <a:ahLst/>
                <a:cxnLst>
                  <a:cxn ang="0">
                    <a:pos x="T0" y="T1"/>
                  </a:cxn>
                  <a:cxn ang="0">
                    <a:pos x="T2" y="T3"/>
                  </a:cxn>
                  <a:cxn ang="0">
                    <a:pos x="T4" y="T5"/>
                  </a:cxn>
                  <a:cxn ang="0">
                    <a:pos x="T6" y="T7"/>
                  </a:cxn>
                </a:cxnLst>
                <a:rect l="0" t="0" r="r" b="b"/>
                <a:pathLst>
                  <a:path w="22" h="37">
                    <a:moveTo>
                      <a:pt x="22" y="17"/>
                    </a:moveTo>
                    <a:cubicBezTo>
                      <a:pt x="14" y="12"/>
                      <a:pt x="3" y="23"/>
                      <a:pt x="14" y="25"/>
                    </a:cubicBezTo>
                    <a:cubicBezTo>
                      <a:pt x="8" y="37"/>
                      <a:pt x="0" y="18"/>
                      <a:pt x="2" y="9"/>
                    </a:cubicBezTo>
                    <a:cubicBezTo>
                      <a:pt x="15" y="10"/>
                      <a:pt x="21" y="0"/>
                      <a:pt x="2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4" name="Freeform 172"/>
              <p:cNvSpPr/>
              <p:nvPr/>
            </p:nvSpPr>
            <p:spPr bwMode="auto">
              <a:xfrm>
                <a:off x="7131050" y="1504951"/>
                <a:ext cx="58738" cy="36513"/>
              </a:xfrm>
              <a:custGeom>
                <a:avLst/>
                <a:gdLst>
                  <a:gd name="T0" fmla="*/ 23 w 59"/>
                  <a:gd name="T1" fmla="*/ 19 h 36"/>
                  <a:gd name="T2" fmla="*/ 43 w 59"/>
                  <a:gd name="T3" fmla="*/ 3 h 36"/>
                  <a:gd name="T4" fmla="*/ 59 w 59"/>
                  <a:gd name="T5" fmla="*/ 15 h 36"/>
                  <a:gd name="T6" fmla="*/ 55 w 59"/>
                  <a:gd name="T7" fmla="*/ 27 h 36"/>
                  <a:gd name="T8" fmla="*/ 7 w 59"/>
                  <a:gd name="T9" fmla="*/ 3 h 36"/>
                  <a:gd name="T10" fmla="*/ 23 w 59"/>
                  <a:gd name="T11" fmla="*/ 19 h 36"/>
                </a:gdLst>
                <a:ahLst/>
                <a:cxnLst>
                  <a:cxn ang="0">
                    <a:pos x="T0" y="T1"/>
                  </a:cxn>
                  <a:cxn ang="0">
                    <a:pos x="T2" y="T3"/>
                  </a:cxn>
                  <a:cxn ang="0">
                    <a:pos x="T4" y="T5"/>
                  </a:cxn>
                  <a:cxn ang="0">
                    <a:pos x="T6" y="T7"/>
                  </a:cxn>
                  <a:cxn ang="0">
                    <a:pos x="T8" y="T9"/>
                  </a:cxn>
                  <a:cxn ang="0">
                    <a:pos x="T10" y="T11"/>
                  </a:cxn>
                </a:cxnLst>
                <a:rect l="0" t="0" r="r" b="b"/>
                <a:pathLst>
                  <a:path w="59" h="36">
                    <a:moveTo>
                      <a:pt x="23" y="19"/>
                    </a:moveTo>
                    <a:cubicBezTo>
                      <a:pt x="34" y="18"/>
                      <a:pt x="34" y="6"/>
                      <a:pt x="43" y="3"/>
                    </a:cubicBezTo>
                    <a:cubicBezTo>
                      <a:pt x="48" y="7"/>
                      <a:pt x="51" y="14"/>
                      <a:pt x="59" y="15"/>
                    </a:cubicBezTo>
                    <a:cubicBezTo>
                      <a:pt x="57" y="18"/>
                      <a:pt x="55" y="21"/>
                      <a:pt x="55" y="27"/>
                    </a:cubicBezTo>
                    <a:cubicBezTo>
                      <a:pt x="39" y="36"/>
                      <a:pt x="0" y="25"/>
                      <a:pt x="7" y="3"/>
                    </a:cubicBezTo>
                    <a:cubicBezTo>
                      <a:pt x="21" y="0"/>
                      <a:pt x="14" y="18"/>
                      <a:pt x="2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 name="Freeform 173"/>
              <p:cNvSpPr/>
              <p:nvPr/>
            </p:nvSpPr>
            <p:spPr bwMode="auto">
              <a:xfrm>
                <a:off x="8335963" y="1566863"/>
                <a:ext cx="19050" cy="26988"/>
              </a:xfrm>
              <a:custGeom>
                <a:avLst/>
                <a:gdLst>
                  <a:gd name="T0" fmla="*/ 0 w 20"/>
                  <a:gd name="T1" fmla="*/ 14 h 27"/>
                  <a:gd name="T2" fmla="*/ 12 w 20"/>
                  <a:gd name="T3" fmla="*/ 10 h 27"/>
                  <a:gd name="T4" fmla="*/ 20 w 20"/>
                  <a:gd name="T5" fmla="*/ 22 h 27"/>
                  <a:gd name="T6" fmla="*/ 4 w 20"/>
                  <a:gd name="T7" fmla="*/ 26 h 27"/>
                  <a:gd name="T8" fmla="*/ 0 w 20"/>
                  <a:gd name="T9" fmla="*/ 14 h 27"/>
                </a:gdLst>
                <a:ahLst/>
                <a:cxnLst>
                  <a:cxn ang="0">
                    <a:pos x="T0" y="T1"/>
                  </a:cxn>
                  <a:cxn ang="0">
                    <a:pos x="T2" y="T3"/>
                  </a:cxn>
                  <a:cxn ang="0">
                    <a:pos x="T4" y="T5"/>
                  </a:cxn>
                  <a:cxn ang="0">
                    <a:pos x="T6" y="T7"/>
                  </a:cxn>
                  <a:cxn ang="0">
                    <a:pos x="T8" y="T9"/>
                  </a:cxn>
                </a:cxnLst>
                <a:rect l="0" t="0" r="r" b="b"/>
                <a:pathLst>
                  <a:path w="20" h="27">
                    <a:moveTo>
                      <a:pt x="0" y="14"/>
                    </a:moveTo>
                    <a:cubicBezTo>
                      <a:pt x="0" y="0"/>
                      <a:pt x="13" y="22"/>
                      <a:pt x="12" y="10"/>
                    </a:cubicBezTo>
                    <a:cubicBezTo>
                      <a:pt x="18" y="11"/>
                      <a:pt x="13" y="22"/>
                      <a:pt x="20" y="22"/>
                    </a:cubicBezTo>
                    <a:cubicBezTo>
                      <a:pt x="19" y="27"/>
                      <a:pt x="10" y="25"/>
                      <a:pt x="4" y="26"/>
                    </a:cubicBezTo>
                    <a:cubicBezTo>
                      <a:pt x="4" y="20"/>
                      <a:pt x="5" y="15"/>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 name="Freeform 174"/>
              <p:cNvSpPr/>
              <p:nvPr/>
            </p:nvSpPr>
            <p:spPr bwMode="auto">
              <a:xfrm>
                <a:off x="8366125" y="1673226"/>
                <a:ext cx="19050" cy="23813"/>
              </a:xfrm>
              <a:custGeom>
                <a:avLst/>
                <a:gdLst>
                  <a:gd name="T0" fmla="*/ 5 w 18"/>
                  <a:gd name="T1" fmla="*/ 4 h 24"/>
                  <a:gd name="T2" fmla="*/ 13 w 18"/>
                  <a:gd name="T3" fmla="*/ 24 h 24"/>
                  <a:gd name="T4" fmla="*/ 5 w 18"/>
                  <a:gd name="T5" fmla="*/ 4 h 24"/>
                </a:gdLst>
                <a:ahLst/>
                <a:cxnLst>
                  <a:cxn ang="0">
                    <a:pos x="T0" y="T1"/>
                  </a:cxn>
                  <a:cxn ang="0">
                    <a:pos x="T2" y="T3"/>
                  </a:cxn>
                  <a:cxn ang="0">
                    <a:pos x="T4" y="T5"/>
                  </a:cxn>
                </a:cxnLst>
                <a:rect l="0" t="0" r="r" b="b"/>
                <a:pathLst>
                  <a:path w="18" h="24">
                    <a:moveTo>
                      <a:pt x="5" y="4"/>
                    </a:moveTo>
                    <a:cubicBezTo>
                      <a:pt x="18" y="0"/>
                      <a:pt x="11" y="16"/>
                      <a:pt x="13" y="24"/>
                    </a:cubicBezTo>
                    <a:cubicBezTo>
                      <a:pt x="3" y="19"/>
                      <a:pt x="0" y="16"/>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0" name="Freeform 175"/>
              <p:cNvSpPr/>
              <p:nvPr/>
            </p:nvSpPr>
            <p:spPr bwMode="auto">
              <a:xfrm>
                <a:off x="7100888" y="1684338"/>
                <a:ext cx="30163" cy="28575"/>
              </a:xfrm>
              <a:custGeom>
                <a:avLst/>
                <a:gdLst>
                  <a:gd name="T0" fmla="*/ 8 w 29"/>
                  <a:gd name="T1" fmla="*/ 1 h 29"/>
                  <a:gd name="T2" fmla="*/ 28 w 29"/>
                  <a:gd name="T3" fmla="*/ 9 h 29"/>
                  <a:gd name="T4" fmla="*/ 24 w 29"/>
                  <a:gd name="T5" fmla="*/ 29 h 29"/>
                  <a:gd name="T6" fmla="*/ 0 w 29"/>
                  <a:gd name="T7" fmla="*/ 5 h 29"/>
                  <a:gd name="T8" fmla="*/ 8 w 29"/>
                  <a:gd name="T9" fmla="*/ 9 h 29"/>
                  <a:gd name="T10" fmla="*/ 8 w 29"/>
                  <a:gd name="T11" fmla="*/ 1 h 29"/>
                </a:gdLst>
                <a:ahLst/>
                <a:cxnLst>
                  <a:cxn ang="0">
                    <a:pos x="T0" y="T1"/>
                  </a:cxn>
                  <a:cxn ang="0">
                    <a:pos x="T2" y="T3"/>
                  </a:cxn>
                  <a:cxn ang="0">
                    <a:pos x="T4" y="T5"/>
                  </a:cxn>
                  <a:cxn ang="0">
                    <a:pos x="T6" y="T7"/>
                  </a:cxn>
                  <a:cxn ang="0">
                    <a:pos x="T8" y="T9"/>
                  </a:cxn>
                  <a:cxn ang="0">
                    <a:pos x="T10" y="T11"/>
                  </a:cxn>
                </a:cxnLst>
                <a:rect l="0" t="0" r="r" b="b"/>
                <a:pathLst>
                  <a:path w="28" h="28">
                    <a:moveTo>
                      <a:pt x="8" y="1"/>
                    </a:moveTo>
                    <a:cubicBezTo>
                      <a:pt x="18" y="0"/>
                      <a:pt x="20" y="7"/>
                      <a:pt x="28" y="9"/>
                    </a:cubicBezTo>
                    <a:cubicBezTo>
                      <a:pt x="23" y="22"/>
                      <a:pt x="29" y="20"/>
                      <a:pt x="24" y="29"/>
                    </a:cubicBezTo>
                    <a:cubicBezTo>
                      <a:pt x="18" y="19"/>
                      <a:pt x="3" y="26"/>
                      <a:pt x="0" y="5"/>
                    </a:cubicBezTo>
                    <a:cubicBezTo>
                      <a:pt x="3" y="6"/>
                      <a:pt x="4" y="9"/>
                      <a:pt x="8" y="9"/>
                    </a:cubicBezTo>
                    <a:cubicBezTo>
                      <a:pt x="8" y="6"/>
                      <a:pt x="8" y="4"/>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8" name="Freeform 176"/>
              <p:cNvSpPr/>
              <p:nvPr/>
            </p:nvSpPr>
            <p:spPr bwMode="auto">
              <a:xfrm>
                <a:off x="7085013" y="1720851"/>
                <a:ext cx="15875" cy="25400"/>
              </a:xfrm>
              <a:custGeom>
                <a:avLst/>
                <a:gdLst>
                  <a:gd name="T0" fmla="*/ 8 w 16"/>
                  <a:gd name="T1" fmla="*/ 0 h 25"/>
                  <a:gd name="T2" fmla="*/ 0 w 16"/>
                  <a:gd name="T3" fmla="*/ 24 h 25"/>
                  <a:gd name="T4" fmla="*/ 0 w 16"/>
                  <a:gd name="T5" fmla="*/ 8 h 25"/>
                  <a:gd name="T6" fmla="*/ 8 w 16"/>
                  <a:gd name="T7" fmla="*/ 0 h 25"/>
                </a:gdLst>
                <a:ahLst/>
                <a:cxnLst>
                  <a:cxn ang="0">
                    <a:pos x="T0" y="T1"/>
                  </a:cxn>
                  <a:cxn ang="0">
                    <a:pos x="T2" y="T3"/>
                  </a:cxn>
                  <a:cxn ang="0">
                    <a:pos x="T4" y="T5"/>
                  </a:cxn>
                  <a:cxn ang="0">
                    <a:pos x="T6" y="T7"/>
                  </a:cxn>
                </a:cxnLst>
                <a:rect l="0" t="0" r="r" b="b"/>
                <a:pathLst>
                  <a:path w="16" h="25">
                    <a:moveTo>
                      <a:pt x="8" y="0"/>
                    </a:moveTo>
                    <a:cubicBezTo>
                      <a:pt x="10" y="6"/>
                      <a:pt x="16" y="25"/>
                      <a:pt x="0" y="24"/>
                    </a:cubicBezTo>
                    <a:cubicBezTo>
                      <a:pt x="1" y="22"/>
                      <a:pt x="10" y="9"/>
                      <a:pt x="0" y="8"/>
                    </a:cubicBezTo>
                    <a:cubicBezTo>
                      <a:pt x="1" y="4"/>
                      <a:pt x="8" y="5"/>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1" name="Freeform 177"/>
              <p:cNvSpPr/>
              <p:nvPr/>
            </p:nvSpPr>
            <p:spPr bwMode="auto">
              <a:xfrm>
                <a:off x="7062788" y="1725613"/>
                <a:ext cx="23813" cy="25400"/>
              </a:xfrm>
              <a:custGeom>
                <a:avLst/>
                <a:gdLst>
                  <a:gd name="T0" fmla="*/ 15 w 24"/>
                  <a:gd name="T1" fmla="*/ 0 h 25"/>
                  <a:gd name="T2" fmla="*/ 19 w 24"/>
                  <a:gd name="T3" fmla="*/ 24 h 25"/>
                  <a:gd name="T4" fmla="*/ 15 w 24"/>
                  <a:gd name="T5" fmla="*/ 0 h 25"/>
                </a:gdLst>
                <a:ahLst/>
                <a:cxnLst>
                  <a:cxn ang="0">
                    <a:pos x="T0" y="T1"/>
                  </a:cxn>
                  <a:cxn ang="0">
                    <a:pos x="T2" y="T3"/>
                  </a:cxn>
                  <a:cxn ang="0">
                    <a:pos x="T4" y="T5"/>
                  </a:cxn>
                </a:cxnLst>
                <a:rect l="0" t="0" r="r" b="b"/>
                <a:pathLst>
                  <a:path w="24" h="25">
                    <a:moveTo>
                      <a:pt x="15" y="0"/>
                    </a:moveTo>
                    <a:cubicBezTo>
                      <a:pt x="24" y="0"/>
                      <a:pt x="17" y="17"/>
                      <a:pt x="19" y="24"/>
                    </a:cubicBezTo>
                    <a:cubicBezTo>
                      <a:pt x="0" y="25"/>
                      <a:pt x="12" y="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0" name="Freeform 178"/>
              <p:cNvSpPr/>
              <p:nvPr/>
            </p:nvSpPr>
            <p:spPr bwMode="auto">
              <a:xfrm>
                <a:off x="8374063" y="1751013"/>
                <a:ext cx="22225" cy="30163"/>
              </a:xfrm>
              <a:custGeom>
                <a:avLst/>
                <a:gdLst>
                  <a:gd name="T0" fmla="*/ 6 w 22"/>
                  <a:gd name="T1" fmla="*/ 2 h 30"/>
                  <a:gd name="T2" fmla="*/ 22 w 22"/>
                  <a:gd name="T3" fmla="*/ 6 h 30"/>
                  <a:gd name="T4" fmla="*/ 14 w 22"/>
                  <a:gd name="T5" fmla="*/ 26 h 30"/>
                  <a:gd name="T6" fmla="*/ 6 w 22"/>
                  <a:gd name="T7" fmla="*/ 2 h 30"/>
                </a:gdLst>
                <a:ahLst/>
                <a:cxnLst>
                  <a:cxn ang="0">
                    <a:pos x="T0" y="T1"/>
                  </a:cxn>
                  <a:cxn ang="0">
                    <a:pos x="T2" y="T3"/>
                  </a:cxn>
                  <a:cxn ang="0">
                    <a:pos x="T4" y="T5"/>
                  </a:cxn>
                  <a:cxn ang="0">
                    <a:pos x="T6" y="T7"/>
                  </a:cxn>
                </a:cxnLst>
                <a:rect l="0" t="0" r="r" b="b"/>
                <a:pathLst>
                  <a:path w="22" h="30">
                    <a:moveTo>
                      <a:pt x="6" y="2"/>
                    </a:moveTo>
                    <a:cubicBezTo>
                      <a:pt x="14" y="0"/>
                      <a:pt x="17" y="5"/>
                      <a:pt x="22" y="6"/>
                    </a:cubicBezTo>
                    <a:cubicBezTo>
                      <a:pt x="16" y="16"/>
                      <a:pt x="16" y="21"/>
                      <a:pt x="14" y="26"/>
                    </a:cubicBezTo>
                    <a:cubicBezTo>
                      <a:pt x="0" y="30"/>
                      <a:pt x="8" y="1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1" name="Freeform 179"/>
              <p:cNvSpPr/>
              <p:nvPr/>
            </p:nvSpPr>
            <p:spPr bwMode="auto">
              <a:xfrm>
                <a:off x="7037388" y="1762126"/>
                <a:ext cx="36513" cy="36513"/>
              </a:xfrm>
              <a:custGeom>
                <a:avLst/>
                <a:gdLst>
                  <a:gd name="T0" fmla="*/ 0 w 36"/>
                  <a:gd name="T1" fmla="*/ 12 h 37"/>
                  <a:gd name="T2" fmla="*/ 36 w 36"/>
                  <a:gd name="T3" fmla="*/ 12 h 37"/>
                  <a:gd name="T4" fmla="*/ 4 w 36"/>
                  <a:gd name="T5" fmla="*/ 36 h 37"/>
                  <a:gd name="T6" fmla="*/ 0 w 36"/>
                  <a:gd name="T7" fmla="*/ 12 h 37"/>
                </a:gdLst>
                <a:ahLst/>
                <a:cxnLst>
                  <a:cxn ang="0">
                    <a:pos x="T0" y="T1"/>
                  </a:cxn>
                  <a:cxn ang="0">
                    <a:pos x="T2" y="T3"/>
                  </a:cxn>
                  <a:cxn ang="0">
                    <a:pos x="T4" y="T5"/>
                  </a:cxn>
                  <a:cxn ang="0">
                    <a:pos x="T6" y="T7"/>
                  </a:cxn>
                </a:cxnLst>
                <a:rect l="0" t="0" r="r" b="b"/>
                <a:pathLst>
                  <a:path w="36" h="37">
                    <a:moveTo>
                      <a:pt x="0" y="12"/>
                    </a:moveTo>
                    <a:cubicBezTo>
                      <a:pt x="11" y="0"/>
                      <a:pt x="21" y="25"/>
                      <a:pt x="36" y="12"/>
                    </a:cubicBezTo>
                    <a:cubicBezTo>
                      <a:pt x="28" y="22"/>
                      <a:pt x="24" y="37"/>
                      <a:pt x="4" y="36"/>
                    </a:cubicBezTo>
                    <a:cubicBezTo>
                      <a:pt x="6" y="27"/>
                      <a:pt x="13" y="14"/>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2" name="Freeform 180"/>
              <p:cNvSpPr/>
              <p:nvPr/>
            </p:nvSpPr>
            <p:spPr bwMode="auto">
              <a:xfrm>
                <a:off x="8294688" y="1809751"/>
                <a:ext cx="30163" cy="41275"/>
              </a:xfrm>
              <a:custGeom>
                <a:avLst/>
                <a:gdLst>
                  <a:gd name="T0" fmla="*/ 21 w 31"/>
                  <a:gd name="T1" fmla="*/ 0 h 40"/>
                  <a:gd name="T2" fmla="*/ 21 w 31"/>
                  <a:gd name="T3" fmla="*/ 40 h 40"/>
                  <a:gd name="T4" fmla="*/ 21 w 31"/>
                  <a:gd name="T5" fmla="*/ 0 h 40"/>
                </a:gdLst>
                <a:ahLst/>
                <a:cxnLst>
                  <a:cxn ang="0">
                    <a:pos x="T0" y="T1"/>
                  </a:cxn>
                  <a:cxn ang="0">
                    <a:pos x="T2" y="T3"/>
                  </a:cxn>
                  <a:cxn ang="0">
                    <a:pos x="T4" y="T5"/>
                  </a:cxn>
                </a:cxnLst>
                <a:rect l="0" t="0" r="r" b="b"/>
                <a:pathLst>
                  <a:path w="31" h="40">
                    <a:moveTo>
                      <a:pt x="21" y="0"/>
                    </a:moveTo>
                    <a:cubicBezTo>
                      <a:pt x="31" y="3"/>
                      <a:pt x="31" y="33"/>
                      <a:pt x="21" y="40"/>
                    </a:cubicBezTo>
                    <a:cubicBezTo>
                      <a:pt x="0" y="34"/>
                      <a:pt x="23" y="12"/>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3" name="Freeform 181"/>
              <p:cNvSpPr/>
              <p:nvPr/>
            </p:nvSpPr>
            <p:spPr bwMode="auto">
              <a:xfrm>
                <a:off x="8296275" y="1858963"/>
                <a:ext cx="33338" cy="92075"/>
              </a:xfrm>
              <a:custGeom>
                <a:avLst/>
                <a:gdLst>
                  <a:gd name="T0" fmla="*/ 11 w 33"/>
                  <a:gd name="T1" fmla="*/ 0 h 92"/>
                  <a:gd name="T2" fmla="*/ 23 w 33"/>
                  <a:gd name="T3" fmla="*/ 0 h 92"/>
                  <a:gd name="T4" fmla="*/ 11 w 33"/>
                  <a:gd name="T5" fmla="*/ 64 h 92"/>
                  <a:gd name="T6" fmla="*/ 31 w 33"/>
                  <a:gd name="T7" fmla="*/ 84 h 92"/>
                  <a:gd name="T8" fmla="*/ 23 w 33"/>
                  <a:gd name="T9" fmla="*/ 92 h 92"/>
                  <a:gd name="T10" fmla="*/ 3 w 33"/>
                  <a:gd name="T11" fmla="*/ 76 h 92"/>
                  <a:gd name="T12" fmla="*/ 11 w 33"/>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33" h="92">
                    <a:moveTo>
                      <a:pt x="11" y="0"/>
                    </a:moveTo>
                    <a:cubicBezTo>
                      <a:pt x="15" y="0"/>
                      <a:pt x="19" y="0"/>
                      <a:pt x="23" y="0"/>
                    </a:cubicBezTo>
                    <a:cubicBezTo>
                      <a:pt x="21" y="23"/>
                      <a:pt x="20" y="40"/>
                      <a:pt x="11" y="64"/>
                    </a:cubicBezTo>
                    <a:cubicBezTo>
                      <a:pt x="15" y="74"/>
                      <a:pt x="33" y="68"/>
                      <a:pt x="31" y="84"/>
                    </a:cubicBezTo>
                    <a:cubicBezTo>
                      <a:pt x="24" y="83"/>
                      <a:pt x="23" y="87"/>
                      <a:pt x="23" y="92"/>
                    </a:cubicBezTo>
                    <a:cubicBezTo>
                      <a:pt x="17" y="86"/>
                      <a:pt x="13" y="78"/>
                      <a:pt x="3" y="76"/>
                    </a:cubicBezTo>
                    <a:cubicBezTo>
                      <a:pt x="0" y="45"/>
                      <a:pt x="13" y="3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4" name="Freeform 182"/>
              <p:cNvSpPr/>
              <p:nvPr/>
            </p:nvSpPr>
            <p:spPr bwMode="auto">
              <a:xfrm>
                <a:off x="7105650" y="1906588"/>
                <a:ext cx="36513" cy="36513"/>
              </a:xfrm>
              <a:custGeom>
                <a:avLst/>
                <a:gdLst>
                  <a:gd name="T0" fmla="*/ 20 w 36"/>
                  <a:gd name="T1" fmla="*/ 0 h 36"/>
                  <a:gd name="T2" fmla="*/ 28 w 36"/>
                  <a:gd name="T3" fmla="*/ 16 h 36"/>
                  <a:gd name="T4" fmla="*/ 4 w 36"/>
                  <a:gd name="T5" fmla="*/ 36 h 36"/>
                  <a:gd name="T6" fmla="*/ 0 w 36"/>
                  <a:gd name="T7" fmla="*/ 8 h 36"/>
                  <a:gd name="T8" fmla="*/ 20 w 36"/>
                  <a:gd name="T9" fmla="*/ 0 h 36"/>
                </a:gdLst>
                <a:ahLst/>
                <a:cxnLst>
                  <a:cxn ang="0">
                    <a:pos x="T0" y="T1"/>
                  </a:cxn>
                  <a:cxn ang="0">
                    <a:pos x="T2" y="T3"/>
                  </a:cxn>
                  <a:cxn ang="0">
                    <a:pos x="T4" y="T5"/>
                  </a:cxn>
                  <a:cxn ang="0">
                    <a:pos x="T6" y="T7"/>
                  </a:cxn>
                  <a:cxn ang="0">
                    <a:pos x="T8" y="T9"/>
                  </a:cxn>
                </a:cxnLst>
                <a:rect l="0" t="0" r="r" b="b"/>
                <a:pathLst>
                  <a:path w="36" h="36">
                    <a:moveTo>
                      <a:pt x="20" y="0"/>
                    </a:moveTo>
                    <a:cubicBezTo>
                      <a:pt x="36" y="1"/>
                      <a:pt x="17" y="12"/>
                      <a:pt x="28" y="16"/>
                    </a:cubicBezTo>
                    <a:cubicBezTo>
                      <a:pt x="22" y="25"/>
                      <a:pt x="15" y="32"/>
                      <a:pt x="4" y="36"/>
                    </a:cubicBezTo>
                    <a:cubicBezTo>
                      <a:pt x="15" y="18"/>
                      <a:pt x="5" y="25"/>
                      <a:pt x="0" y="8"/>
                    </a:cubicBezTo>
                    <a:cubicBezTo>
                      <a:pt x="2" y="1"/>
                      <a:pt x="19" y="8"/>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5" name="Freeform 183"/>
              <p:cNvSpPr/>
              <p:nvPr/>
            </p:nvSpPr>
            <p:spPr bwMode="auto">
              <a:xfrm>
                <a:off x="8277225" y="1922463"/>
                <a:ext cx="38100" cy="68263"/>
              </a:xfrm>
              <a:custGeom>
                <a:avLst/>
                <a:gdLst>
                  <a:gd name="T0" fmla="*/ 13 w 37"/>
                  <a:gd name="T1" fmla="*/ 69 h 69"/>
                  <a:gd name="T2" fmla="*/ 5 w 37"/>
                  <a:gd name="T3" fmla="*/ 29 h 69"/>
                  <a:gd name="T4" fmla="*/ 13 w 37"/>
                  <a:gd name="T5" fmla="*/ 69 h 69"/>
                </a:gdLst>
                <a:ahLst/>
                <a:cxnLst>
                  <a:cxn ang="0">
                    <a:pos x="T0" y="T1"/>
                  </a:cxn>
                  <a:cxn ang="0">
                    <a:pos x="T2" y="T3"/>
                  </a:cxn>
                  <a:cxn ang="0">
                    <a:pos x="T4" y="T5"/>
                  </a:cxn>
                </a:cxnLst>
                <a:rect l="0" t="0" r="r" b="b"/>
                <a:pathLst>
                  <a:path w="37" h="69">
                    <a:moveTo>
                      <a:pt x="13" y="69"/>
                    </a:moveTo>
                    <a:cubicBezTo>
                      <a:pt x="0" y="65"/>
                      <a:pt x="14" y="44"/>
                      <a:pt x="5" y="29"/>
                    </a:cubicBezTo>
                    <a:cubicBezTo>
                      <a:pt x="34" y="0"/>
                      <a:pt x="37" y="66"/>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6" name="Freeform 184"/>
              <p:cNvSpPr/>
              <p:nvPr/>
            </p:nvSpPr>
            <p:spPr bwMode="auto">
              <a:xfrm>
                <a:off x="7061200" y="1971676"/>
                <a:ext cx="15875" cy="23813"/>
              </a:xfrm>
              <a:custGeom>
                <a:avLst/>
                <a:gdLst>
                  <a:gd name="T0" fmla="*/ 0 w 16"/>
                  <a:gd name="T1" fmla="*/ 12 h 24"/>
                  <a:gd name="T2" fmla="*/ 16 w 16"/>
                  <a:gd name="T3" fmla="*/ 12 h 24"/>
                  <a:gd name="T4" fmla="*/ 16 w 16"/>
                  <a:gd name="T5" fmla="*/ 20 h 24"/>
                  <a:gd name="T6" fmla="*/ 4 w 16"/>
                  <a:gd name="T7" fmla="*/ 24 h 24"/>
                  <a:gd name="T8" fmla="*/ 0 w 16"/>
                  <a:gd name="T9" fmla="*/ 12 h 24"/>
                </a:gdLst>
                <a:ahLst/>
                <a:cxnLst>
                  <a:cxn ang="0">
                    <a:pos x="T0" y="T1"/>
                  </a:cxn>
                  <a:cxn ang="0">
                    <a:pos x="T2" y="T3"/>
                  </a:cxn>
                  <a:cxn ang="0">
                    <a:pos x="T4" y="T5"/>
                  </a:cxn>
                  <a:cxn ang="0">
                    <a:pos x="T6" y="T7"/>
                  </a:cxn>
                  <a:cxn ang="0">
                    <a:pos x="T8" y="T9"/>
                  </a:cxn>
                </a:cxnLst>
                <a:rect l="0" t="0" r="r" b="b"/>
                <a:pathLst>
                  <a:path w="16" h="24">
                    <a:moveTo>
                      <a:pt x="0" y="12"/>
                    </a:moveTo>
                    <a:cubicBezTo>
                      <a:pt x="3" y="0"/>
                      <a:pt x="9" y="16"/>
                      <a:pt x="16" y="12"/>
                    </a:cubicBezTo>
                    <a:cubicBezTo>
                      <a:pt x="16" y="15"/>
                      <a:pt x="16" y="17"/>
                      <a:pt x="16" y="20"/>
                    </a:cubicBezTo>
                    <a:cubicBezTo>
                      <a:pt x="13" y="22"/>
                      <a:pt x="10" y="24"/>
                      <a:pt x="4" y="24"/>
                    </a:cubicBezTo>
                    <a:cubicBezTo>
                      <a:pt x="4" y="18"/>
                      <a:pt x="5" y="13"/>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7" name="Freeform 185"/>
              <p:cNvSpPr/>
              <p:nvPr/>
            </p:nvSpPr>
            <p:spPr bwMode="auto">
              <a:xfrm>
                <a:off x="7118350" y="1974851"/>
                <a:ext cx="34925" cy="49213"/>
              </a:xfrm>
              <a:custGeom>
                <a:avLst/>
                <a:gdLst>
                  <a:gd name="T0" fmla="*/ 19 w 35"/>
                  <a:gd name="T1" fmla="*/ 17 h 49"/>
                  <a:gd name="T2" fmla="*/ 7 w 35"/>
                  <a:gd name="T3" fmla="*/ 5 h 49"/>
                  <a:gd name="T4" fmla="*/ 23 w 35"/>
                  <a:gd name="T5" fmla="*/ 5 h 49"/>
                  <a:gd name="T6" fmla="*/ 35 w 35"/>
                  <a:gd name="T7" fmla="*/ 33 h 49"/>
                  <a:gd name="T8" fmla="*/ 23 w 35"/>
                  <a:gd name="T9" fmla="*/ 49 h 49"/>
                  <a:gd name="T10" fmla="*/ 19 w 35"/>
                  <a:gd name="T11" fmla="*/ 17 h 49"/>
                </a:gdLst>
                <a:ahLst/>
                <a:cxnLst>
                  <a:cxn ang="0">
                    <a:pos x="T0" y="T1"/>
                  </a:cxn>
                  <a:cxn ang="0">
                    <a:pos x="T2" y="T3"/>
                  </a:cxn>
                  <a:cxn ang="0">
                    <a:pos x="T4" y="T5"/>
                  </a:cxn>
                  <a:cxn ang="0">
                    <a:pos x="T6" y="T7"/>
                  </a:cxn>
                  <a:cxn ang="0">
                    <a:pos x="T8" y="T9"/>
                  </a:cxn>
                  <a:cxn ang="0">
                    <a:pos x="T10" y="T11"/>
                  </a:cxn>
                </a:cxnLst>
                <a:rect l="0" t="0" r="r" b="b"/>
                <a:pathLst>
                  <a:path w="35" h="49">
                    <a:moveTo>
                      <a:pt x="19" y="17"/>
                    </a:moveTo>
                    <a:cubicBezTo>
                      <a:pt x="21" y="7"/>
                      <a:pt x="1" y="19"/>
                      <a:pt x="7" y="5"/>
                    </a:cubicBezTo>
                    <a:cubicBezTo>
                      <a:pt x="16" y="0"/>
                      <a:pt x="22" y="15"/>
                      <a:pt x="23" y="5"/>
                    </a:cubicBezTo>
                    <a:cubicBezTo>
                      <a:pt x="26" y="19"/>
                      <a:pt x="27" y="19"/>
                      <a:pt x="35" y="33"/>
                    </a:cubicBezTo>
                    <a:cubicBezTo>
                      <a:pt x="7" y="30"/>
                      <a:pt x="32" y="40"/>
                      <a:pt x="23" y="49"/>
                    </a:cubicBezTo>
                    <a:cubicBezTo>
                      <a:pt x="10" y="47"/>
                      <a:pt x="0" y="19"/>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8" name="Freeform 186"/>
              <p:cNvSpPr/>
              <p:nvPr/>
            </p:nvSpPr>
            <p:spPr bwMode="auto">
              <a:xfrm>
                <a:off x="7073900" y="2038351"/>
                <a:ext cx="22225" cy="20638"/>
              </a:xfrm>
              <a:custGeom>
                <a:avLst/>
                <a:gdLst>
                  <a:gd name="T0" fmla="*/ 0 w 23"/>
                  <a:gd name="T1" fmla="*/ 5 h 21"/>
                  <a:gd name="T2" fmla="*/ 16 w 23"/>
                  <a:gd name="T3" fmla="*/ 1 h 21"/>
                  <a:gd name="T4" fmla="*/ 16 w 23"/>
                  <a:gd name="T5" fmla="*/ 21 h 21"/>
                  <a:gd name="T6" fmla="*/ 0 w 23"/>
                  <a:gd name="T7" fmla="*/ 5 h 21"/>
                </a:gdLst>
                <a:ahLst/>
                <a:cxnLst>
                  <a:cxn ang="0">
                    <a:pos x="T0" y="T1"/>
                  </a:cxn>
                  <a:cxn ang="0">
                    <a:pos x="T2" y="T3"/>
                  </a:cxn>
                  <a:cxn ang="0">
                    <a:pos x="T4" y="T5"/>
                  </a:cxn>
                  <a:cxn ang="0">
                    <a:pos x="T6" y="T7"/>
                  </a:cxn>
                </a:cxnLst>
                <a:rect l="0" t="0" r="r" b="b"/>
                <a:pathLst>
                  <a:path w="23" h="21">
                    <a:moveTo>
                      <a:pt x="0" y="5"/>
                    </a:moveTo>
                    <a:cubicBezTo>
                      <a:pt x="1" y="0"/>
                      <a:pt x="10" y="2"/>
                      <a:pt x="16" y="1"/>
                    </a:cubicBezTo>
                    <a:cubicBezTo>
                      <a:pt x="16" y="11"/>
                      <a:pt x="23" y="13"/>
                      <a:pt x="16" y="21"/>
                    </a:cubicBezTo>
                    <a:cubicBezTo>
                      <a:pt x="8" y="18"/>
                      <a:pt x="15" y="1"/>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9" name="Freeform 187"/>
              <p:cNvSpPr/>
              <p:nvPr/>
            </p:nvSpPr>
            <p:spPr bwMode="auto">
              <a:xfrm>
                <a:off x="8286750" y="2095501"/>
                <a:ext cx="36513" cy="26988"/>
              </a:xfrm>
              <a:custGeom>
                <a:avLst/>
                <a:gdLst>
                  <a:gd name="T0" fmla="*/ 28 w 36"/>
                  <a:gd name="T1" fmla="*/ 0 h 26"/>
                  <a:gd name="T2" fmla="*/ 16 w 36"/>
                  <a:gd name="T3" fmla="*/ 24 h 26"/>
                  <a:gd name="T4" fmla="*/ 0 w 36"/>
                  <a:gd name="T5" fmla="*/ 20 h 26"/>
                  <a:gd name="T6" fmla="*/ 28 w 36"/>
                  <a:gd name="T7" fmla="*/ 0 h 26"/>
                </a:gdLst>
                <a:ahLst/>
                <a:cxnLst>
                  <a:cxn ang="0">
                    <a:pos x="T0" y="T1"/>
                  </a:cxn>
                  <a:cxn ang="0">
                    <a:pos x="T2" y="T3"/>
                  </a:cxn>
                  <a:cxn ang="0">
                    <a:pos x="T4" y="T5"/>
                  </a:cxn>
                  <a:cxn ang="0">
                    <a:pos x="T6" y="T7"/>
                  </a:cxn>
                </a:cxnLst>
                <a:rect l="0" t="0" r="r" b="b"/>
                <a:pathLst>
                  <a:path w="36" h="26">
                    <a:moveTo>
                      <a:pt x="28" y="0"/>
                    </a:moveTo>
                    <a:cubicBezTo>
                      <a:pt x="36" y="10"/>
                      <a:pt x="9" y="11"/>
                      <a:pt x="16" y="24"/>
                    </a:cubicBezTo>
                    <a:cubicBezTo>
                      <a:pt x="8" y="26"/>
                      <a:pt x="5" y="21"/>
                      <a:pt x="0" y="20"/>
                    </a:cubicBezTo>
                    <a:cubicBezTo>
                      <a:pt x="5" y="9"/>
                      <a:pt x="18" y="6"/>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0" name="Freeform 188"/>
              <p:cNvSpPr/>
              <p:nvPr/>
            </p:nvSpPr>
            <p:spPr bwMode="auto">
              <a:xfrm>
                <a:off x="8275638" y="2136776"/>
                <a:ext cx="23813" cy="15875"/>
              </a:xfrm>
              <a:custGeom>
                <a:avLst/>
                <a:gdLst>
                  <a:gd name="T0" fmla="*/ 3 w 23"/>
                  <a:gd name="T1" fmla="*/ 0 h 17"/>
                  <a:gd name="T2" fmla="*/ 23 w 23"/>
                  <a:gd name="T3" fmla="*/ 0 h 17"/>
                  <a:gd name="T4" fmla="*/ 3 w 23"/>
                  <a:gd name="T5" fmla="*/ 0 h 17"/>
                </a:gdLst>
                <a:ahLst/>
                <a:cxnLst>
                  <a:cxn ang="0">
                    <a:pos x="T0" y="T1"/>
                  </a:cxn>
                  <a:cxn ang="0">
                    <a:pos x="T2" y="T3"/>
                  </a:cxn>
                  <a:cxn ang="0">
                    <a:pos x="T4" y="T5"/>
                  </a:cxn>
                </a:cxnLst>
                <a:rect l="0" t="0" r="r" b="b"/>
                <a:pathLst>
                  <a:path w="23" h="17">
                    <a:moveTo>
                      <a:pt x="3" y="0"/>
                    </a:moveTo>
                    <a:cubicBezTo>
                      <a:pt x="15" y="3"/>
                      <a:pt x="11" y="3"/>
                      <a:pt x="23" y="0"/>
                    </a:cubicBezTo>
                    <a:cubicBezTo>
                      <a:pt x="23" y="12"/>
                      <a:pt x="0" y="17"/>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1" name="Freeform 189"/>
              <p:cNvSpPr/>
              <p:nvPr/>
            </p:nvSpPr>
            <p:spPr bwMode="auto">
              <a:xfrm>
                <a:off x="8250238" y="2160588"/>
                <a:ext cx="28575" cy="34925"/>
              </a:xfrm>
              <a:custGeom>
                <a:avLst/>
                <a:gdLst>
                  <a:gd name="T0" fmla="*/ 12 w 28"/>
                  <a:gd name="T1" fmla="*/ 12 h 35"/>
                  <a:gd name="T2" fmla="*/ 20 w 28"/>
                  <a:gd name="T3" fmla="*/ 24 h 35"/>
                  <a:gd name="T4" fmla="*/ 0 w 28"/>
                  <a:gd name="T5" fmla="*/ 20 h 35"/>
                  <a:gd name="T6" fmla="*/ 0 w 28"/>
                  <a:gd name="T7" fmla="*/ 12 h 35"/>
                  <a:gd name="T8" fmla="*/ 28 w 28"/>
                  <a:gd name="T9" fmla="*/ 0 h 35"/>
                  <a:gd name="T10" fmla="*/ 24 w 28"/>
                  <a:gd name="T11" fmla="*/ 16 h 35"/>
                  <a:gd name="T12" fmla="*/ 12 w 28"/>
                  <a:gd name="T13" fmla="*/ 12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12" y="12"/>
                    </a:moveTo>
                    <a:cubicBezTo>
                      <a:pt x="2" y="13"/>
                      <a:pt x="16" y="23"/>
                      <a:pt x="20" y="24"/>
                    </a:cubicBezTo>
                    <a:cubicBezTo>
                      <a:pt x="16" y="35"/>
                      <a:pt x="6" y="20"/>
                      <a:pt x="0" y="20"/>
                    </a:cubicBezTo>
                    <a:cubicBezTo>
                      <a:pt x="2" y="16"/>
                      <a:pt x="5" y="13"/>
                      <a:pt x="0" y="12"/>
                    </a:cubicBezTo>
                    <a:cubicBezTo>
                      <a:pt x="5" y="4"/>
                      <a:pt x="18" y="3"/>
                      <a:pt x="28" y="0"/>
                    </a:cubicBezTo>
                    <a:cubicBezTo>
                      <a:pt x="25" y="4"/>
                      <a:pt x="24" y="9"/>
                      <a:pt x="24" y="16"/>
                    </a:cubicBezTo>
                    <a:cubicBezTo>
                      <a:pt x="18" y="16"/>
                      <a:pt x="13" y="17"/>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2" name="Freeform 190"/>
              <p:cNvSpPr/>
              <p:nvPr/>
            </p:nvSpPr>
            <p:spPr bwMode="auto">
              <a:xfrm>
                <a:off x="7169150" y="2208213"/>
                <a:ext cx="14288" cy="20638"/>
              </a:xfrm>
              <a:custGeom>
                <a:avLst/>
                <a:gdLst>
                  <a:gd name="T0" fmla="*/ 5 w 14"/>
                  <a:gd name="T1" fmla="*/ 0 h 20"/>
                  <a:gd name="T2" fmla="*/ 13 w 14"/>
                  <a:gd name="T3" fmla="*/ 20 h 20"/>
                  <a:gd name="T4" fmla="*/ 1 w 14"/>
                  <a:gd name="T5" fmla="*/ 16 h 20"/>
                  <a:gd name="T6" fmla="*/ 5 w 14"/>
                  <a:gd name="T7" fmla="*/ 0 h 20"/>
                </a:gdLst>
                <a:ahLst/>
                <a:cxnLst>
                  <a:cxn ang="0">
                    <a:pos x="T0" y="T1"/>
                  </a:cxn>
                  <a:cxn ang="0">
                    <a:pos x="T2" y="T3"/>
                  </a:cxn>
                  <a:cxn ang="0">
                    <a:pos x="T4" y="T5"/>
                  </a:cxn>
                  <a:cxn ang="0">
                    <a:pos x="T6" y="T7"/>
                  </a:cxn>
                </a:cxnLst>
                <a:rect l="0" t="0" r="r" b="b"/>
                <a:pathLst>
                  <a:path w="14" h="20">
                    <a:moveTo>
                      <a:pt x="5" y="0"/>
                    </a:moveTo>
                    <a:cubicBezTo>
                      <a:pt x="14" y="1"/>
                      <a:pt x="14" y="10"/>
                      <a:pt x="13" y="20"/>
                    </a:cubicBezTo>
                    <a:cubicBezTo>
                      <a:pt x="10" y="18"/>
                      <a:pt x="7" y="16"/>
                      <a:pt x="1" y="16"/>
                    </a:cubicBezTo>
                    <a:cubicBezTo>
                      <a:pt x="0" y="9"/>
                      <a:pt x="6" y="8"/>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3" name="Freeform 191"/>
              <p:cNvSpPr/>
              <p:nvPr/>
            </p:nvSpPr>
            <p:spPr bwMode="auto">
              <a:xfrm>
                <a:off x="8174038" y="2227263"/>
                <a:ext cx="20638" cy="14288"/>
              </a:xfrm>
              <a:custGeom>
                <a:avLst/>
                <a:gdLst>
                  <a:gd name="T0" fmla="*/ 20 w 20"/>
                  <a:gd name="T1" fmla="*/ 1 h 14"/>
                  <a:gd name="T2" fmla="*/ 16 w 20"/>
                  <a:gd name="T3" fmla="*/ 13 h 14"/>
                  <a:gd name="T4" fmla="*/ 0 w 20"/>
                  <a:gd name="T5" fmla="*/ 9 h 14"/>
                  <a:gd name="T6" fmla="*/ 20 w 20"/>
                  <a:gd name="T7" fmla="*/ 1 h 14"/>
                </a:gdLst>
                <a:ahLst/>
                <a:cxnLst>
                  <a:cxn ang="0">
                    <a:pos x="T0" y="T1"/>
                  </a:cxn>
                  <a:cxn ang="0">
                    <a:pos x="T2" y="T3"/>
                  </a:cxn>
                  <a:cxn ang="0">
                    <a:pos x="T4" y="T5"/>
                  </a:cxn>
                  <a:cxn ang="0">
                    <a:pos x="T6" y="T7"/>
                  </a:cxn>
                </a:cxnLst>
                <a:rect l="0" t="0" r="r" b="b"/>
                <a:pathLst>
                  <a:path w="20" h="14">
                    <a:moveTo>
                      <a:pt x="20" y="1"/>
                    </a:moveTo>
                    <a:cubicBezTo>
                      <a:pt x="18" y="4"/>
                      <a:pt x="16" y="7"/>
                      <a:pt x="16" y="13"/>
                    </a:cubicBezTo>
                    <a:cubicBezTo>
                      <a:pt x="9" y="14"/>
                      <a:pt x="8" y="8"/>
                      <a:pt x="0" y="9"/>
                    </a:cubicBezTo>
                    <a:cubicBezTo>
                      <a:pt x="1" y="0"/>
                      <a:pt x="10"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4" name="Freeform 192"/>
              <p:cNvSpPr/>
              <p:nvPr/>
            </p:nvSpPr>
            <p:spPr bwMode="auto">
              <a:xfrm>
                <a:off x="8139113" y="2247901"/>
                <a:ext cx="22225" cy="25400"/>
              </a:xfrm>
              <a:custGeom>
                <a:avLst/>
                <a:gdLst>
                  <a:gd name="T0" fmla="*/ 2 w 22"/>
                  <a:gd name="T1" fmla="*/ 9 h 25"/>
                  <a:gd name="T2" fmla="*/ 22 w 22"/>
                  <a:gd name="T3" fmla="*/ 13 h 25"/>
                  <a:gd name="T4" fmla="*/ 2 w 22"/>
                  <a:gd name="T5" fmla="*/ 9 h 25"/>
                </a:gdLst>
                <a:ahLst/>
                <a:cxnLst>
                  <a:cxn ang="0">
                    <a:pos x="T0" y="T1"/>
                  </a:cxn>
                  <a:cxn ang="0">
                    <a:pos x="T2" y="T3"/>
                  </a:cxn>
                  <a:cxn ang="0">
                    <a:pos x="T4" y="T5"/>
                  </a:cxn>
                </a:cxnLst>
                <a:rect l="0" t="0" r="r" b="b"/>
                <a:pathLst>
                  <a:path w="22" h="25">
                    <a:moveTo>
                      <a:pt x="2" y="9"/>
                    </a:moveTo>
                    <a:cubicBezTo>
                      <a:pt x="10" y="0"/>
                      <a:pt x="15" y="9"/>
                      <a:pt x="22" y="13"/>
                    </a:cubicBezTo>
                    <a:cubicBezTo>
                      <a:pt x="18" y="22"/>
                      <a:pt x="0" y="2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5" name="Freeform 193"/>
              <p:cNvSpPr/>
              <p:nvPr/>
            </p:nvSpPr>
            <p:spPr bwMode="auto">
              <a:xfrm>
                <a:off x="8064500" y="2301876"/>
                <a:ext cx="36513" cy="23813"/>
              </a:xfrm>
              <a:custGeom>
                <a:avLst/>
                <a:gdLst>
                  <a:gd name="T0" fmla="*/ 36 w 36"/>
                  <a:gd name="T1" fmla="*/ 0 h 24"/>
                  <a:gd name="T2" fmla="*/ 0 w 36"/>
                  <a:gd name="T3" fmla="*/ 24 h 24"/>
                  <a:gd name="T4" fmla="*/ 36 w 36"/>
                  <a:gd name="T5" fmla="*/ 0 h 24"/>
                </a:gdLst>
                <a:ahLst/>
                <a:cxnLst>
                  <a:cxn ang="0">
                    <a:pos x="T0" y="T1"/>
                  </a:cxn>
                  <a:cxn ang="0">
                    <a:pos x="T2" y="T3"/>
                  </a:cxn>
                  <a:cxn ang="0">
                    <a:pos x="T4" y="T5"/>
                  </a:cxn>
                </a:cxnLst>
                <a:rect l="0" t="0" r="r" b="b"/>
                <a:pathLst>
                  <a:path w="36" h="24">
                    <a:moveTo>
                      <a:pt x="36" y="0"/>
                    </a:moveTo>
                    <a:cubicBezTo>
                      <a:pt x="28" y="12"/>
                      <a:pt x="16" y="20"/>
                      <a:pt x="0" y="24"/>
                    </a:cubicBezTo>
                    <a:cubicBezTo>
                      <a:pt x="11" y="15"/>
                      <a:pt x="17" y="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6" name="Freeform 194"/>
              <p:cNvSpPr/>
              <p:nvPr/>
            </p:nvSpPr>
            <p:spPr bwMode="auto">
              <a:xfrm>
                <a:off x="8134350" y="2300288"/>
                <a:ext cx="26988" cy="26988"/>
              </a:xfrm>
              <a:custGeom>
                <a:avLst/>
                <a:gdLst>
                  <a:gd name="T0" fmla="*/ 0 w 28"/>
                  <a:gd name="T1" fmla="*/ 9 h 27"/>
                  <a:gd name="T2" fmla="*/ 28 w 28"/>
                  <a:gd name="T3" fmla="*/ 9 h 27"/>
                  <a:gd name="T4" fmla="*/ 0 w 28"/>
                  <a:gd name="T5" fmla="*/ 9 h 27"/>
                </a:gdLst>
                <a:ahLst/>
                <a:cxnLst>
                  <a:cxn ang="0">
                    <a:pos x="T0" y="T1"/>
                  </a:cxn>
                  <a:cxn ang="0">
                    <a:pos x="T2" y="T3"/>
                  </a:cxn>
                  <a:cxn ang="0">
                    <a:pos x="T4" y="T5"/>
                  </a:cxn>
                </a:cxnLst>
                <a:rect l="0" t="0" r="r" b="b"/>
                <a:pathLst>
                  <a:path w="28" h="27">
                    <a:moveTo>
                      <a:pt x="0" y="9"/>
                    </a:moveTo>
                    <a:cubicBezTo>
                      <a:pt x="1" y="2"/>
                      <a:pt x="27" y="2"/>
                      <a:pt x="28" y="9"/>
                    </a:cubicBezTo>
                    <a:cubicBezTo>
                      <a:pt x="28" y="27"/>
                      <a:pt x="1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7" name="Freeform 195"/>
              <p:cNvSpPr/>
              <p:nvPr/>
            </p:nvSpPr>
            <p:spPr bwMode="auto">
              <a:xfrm>
                <a:off x="7262813" y="2349501"/>
                <a:ext cx="28575" cy="33338"/>
              </a:xfrm>
              <a:custGeom>
                <a:avLst/>
                <a:gdLst>
                  <a:gd name="T0" fmla="*/ 0 w 28"/>
                  <a:gd name="T1" fmla="*/ 12 h 33"/>
                  <a:gd name="T2" fmla="*/ 28 w 28"/>
                  <a:gd name="T3" fmla="*/ 24 h 33"/>
                  <a:gd name="T4" fmla="*/ 0 w 28"/>
                  <a:gd name="T5" fmla="*/ 12 h 33"/>
                </a:gdLst>
                <a:ahLst/>
                <a:cxnLst>
                  <a:cxn ang="0">
                    <a:pos x="T0" y="T1"/>
                  </a:cxn>
                  <a:cxn ang="0">
                    <a:pos x="T2" y="T3"/>
                  </a:cxn>
                  <a:cxn ang="0">
                    <a:pos x="T4" y="T5"/>
                  </a:cxn>
                </a:cxnLst>
                <a:rect l="0" t="0" r="r" b="b"/>
                <a:pathLst>
                  <a:path w="28" h="33">
                    <a:moveTo>
                      <a:pt x="0" y="12"/>
                    </a:moveTo>
                    <a:cubicBezTo>
                      <a:pt x="10" y="0"/>
                      <a:pt x="22" y="20"/>
                      <a:pt x="28" y="24"/>
                    </a:cubicBezTo>
                    <a:cubicBezTo>
                      <a:pt x="21" y="33"/>
                      <a:pt x="11" y="11"/>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8" name="Freeform 196"/>
              <p:cNvSpPr/>
              <p:nvPr/>
            </p:nvSpPr>
            <p:spPr bwMode="auto">
              <a:xfrm>
                <a:off x="8001000" y="2373313"/>
                <a:ext cx="31750" cy="23813"/>
              </a:xfrm>
              <a:custGeom>
                <a:avLst/>
                <a:gdLst>
                  <a:gd name="T0" fmla="*/ 0 w 32"/>
                  <a:gd name="T1" fmla="*/ 0 h 24"/>
                  <a:gd name="T2" fmla="*/ 32 w 32"/>
                  <a:gd name="T3" fmla="*/ 8 h 24"/>
                  <a:gd name="T4" fmla="*/ 32 w 32"/>
                  <a:gd name="T5" fmla="*/ 24 h 24"/>
                  <a:gd name="T6" fmla="*/ 0 w 32"/>
                  <a:gd name="T7" fmla="*/ 0 h 24"/>
                </a:gdLst>
                <a:ahLst/>
                <a:cxnLst>
                  <a:cxn ang="0">
                    <a:pos x="T0" y="T1"/>
                  </a:cxn>
                  <a:cxn ang="0">
                    <a:pos x="T2" y="T3"/>
                  </a:cxn>
                  <a:cxn ang="0">
                    <a:pos x="T4" y="T5"/>
                  </a:cxn>
                  <a:cxn ang="0">
                    <a:pos x="T6" y="T7"/>
                  </a:cxn>
                </a:cxnLst>
                <a:rect l="0" t="0" r="r" b="b"/>
                <a:pathLst>
                  <a:path w="32" h="24">
                    <a:moveTo>
                      <a:pt x="0" y="0"/>
                    </a:moveTo>
                    <a:cubicBezTo>
                      <a:pt x="13" y="0"/>
                      <a:pt x="15" y="11"/>
                      <a:pt x="32" y="8"/>
                    </a:cubicBezTo>
                    <a:cubicBezTo>
                      <a:pt x="25" y="16"/>
                      <a:pt x="32" y="13"/>
                      <a:pt x="32" y="24"/>
                    </a:cubicBezTo>
                    <a:cubicBezTo>
                      <a:pt x="15" y="14"/>
                      <a:pt x="5" y="1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9" name="Freeform 197"/>
              <p:cNvSpPr/>
              <p:nvPr/>
            </p:nvSpPr>
            <p:spPr bwMode="auto">
              <a:xfrm>
                <a:off x="7929563" y="2403476"/>
                <a:ext cx="74613" cy="38100"/>
              </a:xfrm>
              <a:custGeom>
                <a:avLst/>
                <a:gdLst>
                  <a:gd name="T0" fmla="*/ 43 w 75"/>
                  <a:gd name="T1" fmla="*/ 23 h 39"/>
                  <a:gd name="T2" fmla="*/ 47 w 75"/>
                  <a:gd name="T3" fmla="*/ 11 h 39"/>
                  <a:gd name="T4" fmla="*/ 75 w 75"/>
                  <a:gd name="T5" fmla="*/ 15 h 39"/>
                  <a:gd name="T6" fmla="*/ 3 w 75"/>
                  <a:gd name="T7" fmla="*/ 39 h 39"/>
                  <a:gd name="T8" fmla="*/ 19 w 75"/>
                  <a:gd name="T9" fmla="*/ 19 h 39"/>
                  <a:gd name="T10" fmla="*/ 43 w 75"/>
                  <a:gd name="T11" fmla="*/ 23 h 39"/>
                </a:gdLst>
                <a:ahLst/>
                <a:cxnLst>
                  <a:cxn ang="0">
                    <a:pos x="T0" y="T1"/>
                  </a:cxn>
                  <a:cxn ang="0">
                    <a:pos x="T2" y="T3"/>
                  </a:cxn>
                  <a:cxn ang="0">
                    <a:pos x="T4" y="T5"/>
                  </a:cxn>
                  <a:cxn ang="0">
                    <a:pos x="T6" y="T7"/>
                  </a:cxn>
                  <a:cxn ang="0">
                    <a:pos x="T8" y="T9"/>
                  </a:cxn>
                  <a:cxn ang="0">
                    <a:pos x="T10" y="T11"/>
                  </a:cxn>
                </a:cxnLst>
                <a:rect l="0" t="0" r="r" b="b"/>
                <a:pathLst>
                  <a:path w="75" h="39">
                    <a:moveTo>
                      <a:pt x="43" y="23"/>
                    </a:moveTo>
                    <a:cubicBezTo>
                      <a:pt x="37" y="17"/>
                      <a:pt x="64" y="12"/>
                      <a:pt x="47" y="11"/>
                    </a:cubicBezTo>
                    <a:cubicBezTo>
                      <a:pt x="53" y="0"/>
                      <a:pt x="71" y="11"/>
                      <a:pt x="75" y="15"/>
                    </a:cubicBezTo>
                    <a:cubicBezTo>
                      <a:pt x="45" y="30"/>
                      <a:pt x="40" y="38"/>
                      <a:pt x="3" y="39"/>
                    </a:cubicBezTo>
                    <a:cubicBezTo>
                      <a:pt x="0" y="24"/>
                      <a:pt x="22" y="34"/>
                      <a:pt x="19" y="19"/>
                    </a:cubicBezTo>
                    <a:cubicBezTo>
                      <a:pt x="26" y="21"/>
                      <a:pt x="43" y="14"/>
                      <a:pt x="4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0" name="Freeform 198"/>
              <p:cNvSpPr/>
              <p:nvPr/>
            </p:nvSpPr>
            <p:spPr bwMode="auto">
              <a:xfrm>
                <a:off x="7894638" y="2438401"/>
                <a:ext cx="33338" cy="17463"/>
              </a:xfrm>
              <a:custGeom>
                <a:avLst/>
                <a:gdLst>
                  <a:gd name="T0" fmla="*/ 33 w 33"/>
                  <a:gd name="T1" fmla="*/ 7 h 16"/>
                  <a:gd name="T2" fmla="*/ 1 w 33"/>
                  <a:gd name="T3" fmla="*/ 15 h 16"/>
                  <a:gd name="T4" fmla="*/ 33 w 33"/>
                  <a:gd name="T5" fmla="*/ 7 h 16"/>
                </a:gdLst>
                <a:ahLst/>
                <a:cxnLst>
                  <a:cxn ang="0">
                    <a:pos x="T0" y="T1"/>
                  </a:cxn>
                  <a:cxn ang="0">
                    <a:pos x="T2" y="T3"/>
                  </a:cxn>
                  <a:cxn ang="0">
                    <a:pos x="T4" y="T5"/>
                  </a:cxn>
                </a:cxnLst>
                <a:rect l="0" t="0" r="r" b="b"/>
                <a:pathLst>
                  <a:path w="33" h="16">
                    <a:moveTo>
                      <a:pt x="33" y="7"/>
                    </a:moveTo>
                    <a:cubicBezTo>
                      <a:pt x="29" y="16"/>
                      <a:pt x="15" y="15"/>
                      <a:pt x="1" y="15"/>
                    </a:cubicBezTo>
                    <a:cubicBezTo>
                      <a:pt x="0" y="0"/>
                      <a:pt x="25"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1" name="Freeform 199"/>
              <p:cNvSpPr/>
              <p:nvPr/>
            </p:nvSpPr>
            <p:spPr bwMode="auto">
              <a:xfrm>
                <a:off x="7758113" y="2465388"/>
                <a:ext cx="33338" cy="17463"/>
              </a:xfrm>
              <a:custGeom>
                <a:avLst/>
                <a:gdLst>
                  <a:gd name="T0" fmla="*/ 33 w 33"/>
                  <a:gd name="T1" fmla="*/ 17 h 17"/>
                  <a:gd name="T2" fmla="*/ 1 w 33"/>
                  <a:gd name="T3" fmla="*/ 17 h 17"/>
                  <a:gd name="T4" fmla="*/ 33 w 33"/>
                  <a:gd name="T5" fmla="*/ 17 h 17"/>
                </a:gdLst>
                <a:ahLst/>
                <a:cxnLst>
                  <a:cxn ang="0">
                    <a:pos x="T0" y="T1"/>
                  </a:cxn>
                  <a:cxn ang="0">
                    <a:pos x="T2" y="T3"/>
                  </a:cxn>
                  <a:cxn ang="0">
                    <a:pos x="T4" y="T5"/>
                  </a:cxn>
                </a:cxnLst>
                <a:rect l="0" t="0" r="r" b="b"/>
                <a:pathLst>
                  <a:path w="33" h="17">
                    <a:moveTo>
                      <a:pt x="33" y="17"/>
                    </a:moveTo>
                    <a:cubicBezTo>
                      <a:pt x="22" y="17"/>
                      <a:pt x="12" y="17"/>
                      <a:pt x="1" y="17"/>
                    </a:cubicBezTo>
                    <a:cubicBezTo>
                      <a:pt x="0" y="0"/>
                      <a:pt x="32" y="3"/>
                      <a:pt x="3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2" name="Freeform 200"/>
              <p:cNvSpPr>
                <a:spLocks noEditPoints="1"/>
              </p:cNvSpPr>
              <p:nvPr/>
            </p:nvSpPr>
            <p:spPr bwMode="auto">
              <a:xfrm>
                <a:off x="6996113" y="1209676"/>
                <a:ext cx="1112838" cy="1319213"/>
              </a:xfrm>
              <a:custGeom>
                <a:avLst/>
                <a:gdLst>
                  <a:gd name="T0" fmla="*/ 8 w 1104"/>
                  <a:gd name="T1" fmla="*/ 492 h 1310"/>
                  <a:gd name="T2" fmla="*/ 72 w 1104"/>
                  <a:gd name="T3" fmla="*/ 416 h 1310"/>
                  <a:gd name="T4" fmla="*/ 68 w 1104"/>
                  <a:gd name="T5" fmla="*/ 332 h 1310"/>
                  <a:gd name="T6" fmla="*/ 92 w 1104"/>
                  <a:gd name="T7" fmla="*/ 244 h 1310"/>
                  <a:gd name="T8" fmla="*/ 124 w 1104"/>
                  <a:gd name="T9" fmla="*/ 188 h 1310"/>
                  <a:gd name="T10" fmla="*/ 192 w 1104"/>
                  <a:gd name="T11" fmla="*/ 136 h 1310"/>
                  <a:gd name="T12" fmla="*/ 248 w 1104"/>
                  <a:gd name="T13" fmla="*/ 88 h 1310"/>
                  <a:gd name="T14" fmla="*/ 340 w 1104"/>
                  <a:gd name="T15" fmla="*/ 0 h 1310"/>
                  <a:gd name="T16" fmla="*/ 224 w 1104"/>
                  <a:gd name="T17" fmla="*/ 160 h 1310"/>
                  <a:gd name="T18" fmla="*/ 152 w 1104"/>
                  <a:gd name="T19" fmla="*/ 180 h 1310"/>
                  <a:gd name="T20" fmla="*/ 180 w 1104"/>
                  <a:gd name="T21" fmla="*/ 256 h 1310"/>
                  <a:gd name="T22" fmla="*/ 120 w 1104"/>
                  <a:gd name="T23" fmla="*/ 280 h 1310"/>
                  <a:gd name="T24" fmla="*/ 80 w 1104"/>
                  <a:gd name="T25" fmla="*/ 388 h 1310"/>
                  <a:gd name="T26" fmla="*/ 76 w 1104"/>
                  <a:gd name="T27" fmla="*/ 428 h 1310"/>
                  <a:gd name="T28" fmla="*/ 120 w 1104"/>
                  <a:gd name="T29" fmla="*/ 504 h 1310"/>
                  <a:gd name="T30" fmla="*/ 32 w 1104"/>
                  <a:gd name="T31" fmla="*/ 560 h 1310"/>
                  <a:gd name="T32" fmla="*/ 76 w 1104"/>
                  <a:gd name="T33" fmla="*/ 576 h 1310"/>
                  <a:gd name="T34" fmla="*/ 72 w 1104"/>
                  <a:gd name="T35" fmla="*/ 636 h 1310"/>
                  <a:gd name="T36" fmla="*/ 80 w 1104"/>
                  <a:gd name="T37" fmla="*/ 728 h 1310"/>
                  <a:gd name="T38" fmla="*/ 92 w 1104"/>
                  <a:gd name="T39" fmla="*/ 796 h 1310"/>
                  <a:gd name="T40" fmla="*/ 152 w 1104"/>
                  <a:gd name="T41" fmla="*/ 908 h 1310"/>
                  <a:gd name="T42" fmla="*/ 180 w 1104"/>
                  <a:gd name="T43" fmla="*/ 920 h 1310"/>
                  <a:gd name="T44" fmla="*/ 132 w 1104"/>
                  <a:gd name="T45" fmla="*/ 848 h 1310"/>
                  <a:gd name="T46" fmla="*/ 172 w 1104"/>
                  <a:gd name="T47" fmla="*/ 832 h 1310"/>
                  <a:gd name="T48" fmla="*/ 192 w 1104"/>
                  <a:gd name="T49" fmla="*/ 896 h 1310"/>
                  <a:gd name="T50" fmla="*/ 212 w 1104"/>
                  <a:gd name="T51" fmla="*/ 996 h 1310"/>
                  <a:gd name="T52" fmla="*/ 260 w 1104"/>
                  <a:gd name="T53" fmla="*/ 1048 h 1310"/>
                  <a:gd name="T54" fmla="*/ 292 w 1104"/>
                  <a:gd name="T55" fmla="*/ 1040 h 1310"/>
                  <a:gd name="T56" fmla="*/ 272 w 1104"/>
                  <a:gd name="T57" fmla="*/ 988 h 1310"/>
                  <a:gd name="T58" fmla="*/ 360 w 1104"/>
                  <a:gd name="T59" fmla="*/ 1096 h 1310"/>
                  <a:gd name="T60" fmla="*/ 512 w 1104"/>
                  <a:gd name="T61" fmla="*/ 1152 h 1310"/>
                  <a:gd name="T62" fmla="*/ 632 w 1104"/>
                  <a:gd name="T63" fmla="*/ 1192 h 1310"/>
                  <a:gd name="T64" fmla="*/ 828 w 1104"/>
                  <a:gd name="T65" fmla="*/ 1212 h 1310"/>
                  <a:gd name="T66" fmla="*/ 1020 w 1104"/>
                  <a:gd name="T67" fmla="*/ 1184 h 1310"/>
                  <a:gd name="T68" fmla="*/ 768 w 1104"/>
                  <a:gd name="T69" fmla="*/ 1276 h 1310"/>
                  <a:gd name="T70" fmla="*/ 592 w 1104"/>
                  <a:gd name="T71" fmla="*/ 1296 h 1310"/>
                  <a:gd name="T72" fmla="*/ 552 w 1104"/>
                  <a:gd name="T73" fmla="*/ 1276 h 1310"/>
                  <a:gd name="T74" fmla="*/ 448 w 1104"/>
                  <a:gd name="T75" fmla="*/ 1248 h 1310"/>
                  <a:gd name="T76" fmla="*/ 248 w 1104"/>
                  <a:gd name="T77" fmla="*/ 1120 h 1310"/>
                  <a:gd name="T78" fmla="*/ 184 w 1104"/>
                  <a:gd name="T79" fmla="*/ 1080 h 1310"/>
                  <a:gd name="T80" fmla="*/ 144 w 1104"/>
                  <a:gd name="T81" fmla="*/ 1000 h 1310"/>
                  <a:gd name="T82" fmla="*/ 92 w 1104"/>
                  <a:gd name="T83" fmla="*/ 920 h 1310"/>
                  <a:gd name="T84" fmla="*/ 44 w 1104"/>
                  <a:gd name="T85" fmla="*/ 724 h 1310"/>
                  <a:gd name="T86" fmla="*/ 32 w 1104"/>
                  <a:gd name="T87" fmla="*/ 616 h 1310"/>
                  <a:gd name="T88" fmla="*/ 76 w 1104"/>
                  <a:gd name="T89" fmla="*/ 468 h 1310"/>
                  <a:gd name="T90" fmla="*/ 96 w 1104"/>
                  <a:gd name="T91" fmla="*/ 508 h 1310"/>
                  <a:gd name="T92" fmla="*/ 64 w 1104"/>
                  <a:gd name="T93" fmla="*/ 640 h 1310"/>
                  <a:gd name="T94" fmla="*/ 56 w 1104"/>
                  <a:gd name="T95" fmla="*/ 704 h 1310"/>
                  <a:gd name="T96" fmla="*/ 80 w 1104"/>
                  <a:gd name="T97" fmla="*/ 776 h 1310"/>
                  <a:gd name="T98" fmla="*/ 92 w 1104"/>
                  <a:gd name="T99" fmla="*/ 824 h 1310"/>
                  <a:gd name="T100" fmla="*/ 176 w 1104"/>
                  <a:gd name="T101" fmla="*/ 992 h 1310"/>
                  <a:gd name="T102" fmla="*/ 368 w 1104"/>
                  <a:gd name="T103" fmla="*/ 1132 h 1310"/>
                  <a:gd name="T104" fmla="*/ 264 w 1104"/>
                  <a:gd name="T105" fmla="*/ 1144 h 1310"/>
                  <a:gd name="T106" fmla="*/ 624 w 1104"/>
                  <a:gd name="T107" fmla="*/ 1208 h 1310"/>
                  <a:gd name="T108" fmla="*/ 488 w 1104"/>
                  <a:gd name="T109" fmla="*/ 1172 h 1310"/>
                  <a:gd name="T110" fmla="*/ 512 w 1104"/>
                  <a:gd name="T111" fmla="*/ 1180 h 1310"/>
                  <a:gd name="T112" fmla="*/ 972 w 1104"/>
                  <a:gd name="T113" fmla="*/ 1196 h 1310"/>
                  <a:gd name="T114" fmla="*/ 892 w 1104"/>
                  <a:gd name="T115" fmla="*/ 1236 h 1310"/>
                  <a:gd name="T116" fmla="*/ 756 w 1104"/>
                  <a:gd name="T117" fmla="*/ 1264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4" h="1310">
                    <a:moveTo>
                      <a:pt x="0" y="588"/>
                    </a:moveTo>
                    <a:cubicBezTo>
                      <a:pt x="3" y="588"/>
                      <a:pt x="5" y="588"/>
                      <a:pt x="8" y="588"/>
                    </a:cubicBezTo>
                    <a:cubicBezTo>
                      <a:pt x="17" y="582"/>
                      <a:pt x="20" y="555"/>
                      <a:pt x="4" y="548"/>
                    </a:cubicBezTo>
                    <a:cubicBezTo>
                      <a:pt x="10" y="539"/>
                      <a:pt x="25" y="540"/>
                      <a:pt x="28" y="528"/>
                    </a:cubicBezTo>
                    <a:cubicBezTo>
                      <a:pt x="2" y="521"/>
                      <a:pt x="28" y="505"/>
                      <a:pt x="8" y="492"/>
                    </a:cubicBezTo>
                    <a:cubicBezTo>
                      <a:pt x="18" y="494"/>
                      <a:pt x="22" y="497"/>
                      <a:pt x="28" y="488"/>
                    </a:cubicBezTo>
                    <a:cubicBezTo>
                      <a:pt x="18" y="488"/>
                      <a:pt x="22" y="473"/>
                      <a:pt x="16" y="468"/>
                    </a:cubicBezTo>
                    <a:cubicBezTo>
                      <a:pt x="39" y="462"/>
                      <a:pt x="11" y="449"/>
                      <a:pt x="28" y="432"/>
                    </a:cubicBezTo>
                    <a:cubicBezTo>
                      <a:pt x="43" y="433"/>
                      <a:pt x="64" y="428"/>
                      <a:pt x="68" y="440"/>
                    </a:cubicBezTo>
                    <a:cubicBezTo>
                      <a:pt x="65" y="428"/>
                      <a:pt x="72" y="425"/>
                      <a:pt x="72" y="416"/>
                    </a:cubicBezTo>
                    <a:cubicBezTo>
                      <a:pt x="61" y="415"/>
                      <a:pt x="64" y="430"/>
                      <a:pt x="48" y="424"/>
                    </a:cubicBezTo>
                    <a:cubicBezTo>
                      <a:pt x="32" y="412"/>
                      <a:pt x="30" y="389"/>
                      <a:pt x="40" y="368"/>
                    </a:cubicBezTo>
                    <a:cubicBezTo>
                      <a:pt x="46" y="369"/>
                      <a:pt x="57" y="385"/>
                      <a:pt x="60" y="376"/>
                    </a:cubicBezTo>
                    <a:cubicBezTo>
                      <a:pt x="44" y="375"/>
                      <a:pt x="59" y="342"/>
                      <a:pt x="44" y="340"/>
                    </a:cubicBezTo>
                    <a:cubicBezTo>
                      <a:pt x="52" y="338"/>
                      <a:pt x="55" y="330"/>
                      <a:pt x="68" y="332"/>
                    </a:cubicBezTo>
                    <a:cubicBezTo>
                      <a:pt x="66" y="313"/>
                      <a:pt x="69" y="312"/>
                      <a:pt x="60" y="304"/>
                    </a:cubicBezTo>
                    <a:cubicBezTo>
                      <a:pt x="75" y="298"/>
                      <a:pt x="87" y="301"/>
                      <a:pt x="72" y="280"/>
                    </a:cubicBezTo>
                    <a:cubicBezTo>
                      <a:pt x="84" y="277"/>
                      <a:pt x="84" y="287"/>
                      <a:pt x="96" y="284"/>
                    </a:cubicBezTo>
                    <a:cubicBezTo>
                      <a:pt x="85" y="266"/>
                      <a:pt x="113" y="274"/>
                      <a:pt x="108" y="252"/>
                    </a:cubicBezTo>
                    <a:cubicBezTo>
                      <a:pt x="97" y="248"/>
                      <a:pt x="98" y="246"/>
                      <a:pt x="92" y="244"/>
                    </a:cubicBezTo>
                    <a:cubicBezTo>
                      <a:pt x="101" y="230"/>
                      <a:pt x="101" y="222"/>
                      <a:pt x="124" y="228"/>
                    </a:cubicBezTo>
                    <a:cubicBezTo>
                      <a:pt x="119" y="215"/>
                      <a:pt x="130" y="218"/>
                      <a:pt x="132" y="212"/>
                    </a:cubicBezTo>
                    <a:cubicBezTo>
                      <a:pt x="125" y="211"/>
                      <a:pt x="119" y="209"/>
                      <a:pt x="116" y="204"/>
                    </a:cubicBezTo>
                    <a:cubicBezTo>
                      <a:pt x="128" y="196"/>
                      <a:pt x="137" y="209"/>
                      <a:pt x="148" y="200"/>
                    </a:cubicBezTo>
                    <a:cubicBezTo>
                      <a:pt x="148" y="184"/>
                      <a:pt x="127" y="212"/>
                      <a:pt x="124" y="188"/>
                    </a:cubicBezTo>
                    <a:cubicBezTo>
                      <a:pt x="136" y="174"/>
                      <a:pt x="142" y="184"/>
                      <a:pt x="144" y="168"/>
                    </a:cubicBezTo>
                    <a:cubicBezTo>
                      <a:pt x="154" y="176"/>
                      <a:pt x="169" y="157"/>
                      <a:pt x="184" y="168"/>
                    </a:cubicBezTo>
                    <a:cubicBezTo>
                      <a:pt x="184" y="161"/>
                      <a:pt x="184" y="155"/>
                      <a:pt x="184" y="148"/>
                    </a:cubicBezTo>
                    <a:cubicBezTo>
                      <a:pt x="190" y="154"/>
                      <a:pt x="200" y="151"/>
                      <a:pt x="204" y="144"/>
                    </a:cubicBezTo>
                    <a:cubicBezTo>
                      <a:pt x="197" y="144"/>
                      <a:pt x="194" y="141"/>
                      <a:pt x="192" y="136"/>
                    </a:cubicBezTo>
                    <a:cubicBezTo>
                      <a:pt x="198" y="133"/>
                      <a:pt x="217" y="125"/>
                      <a:pt x="208" y="120"/>
                    </a:cubicBezTo>
                    <a:cubicBezTo>
                      <a:pt x="204" y="131"/>
                      <a:pt x="192" y="118"/>
                      <a:pt x="196" y="108"/>
                    </a:cubicBezTo>
                    <a:cubicBezTo>
                      <a:pt x="225" y="95"/>
                      <a:pt x="247" y="113"/>
                      <a:pt x="244" y="124"/>
                    </a:cubicBezTo>
                    <a:cubicBezTo>
                      <a:pt x="263" y="122"/>
                      <a:pt x="263" y="100"/>
                      <a:pt x="276" y="92"/>
                    </a:cubicBezTo>
                    <a:cubicBezTo>
                      <a:pt x="266" y="85"/>
                      <a:pt x="258" y="104"/>
                      <a:pt x="248" y="88"/>
                    </a:cubicBezTo>
                    <a:cubicBezTo>
                      <a:pt x="241" y="96"/>
                      <a:pt x="248" y="93"/>
                      <a:pt x="248" y="104"/>
                    </a:cubicBezTo>
                    <a:cubicBezTo>
                      <a:pt x="241" y="94"/>
                      <a:pt x="226" y="93"/>
                      <a:pt x="220" y="92"/>
                    </a:cubicBezTo>
                    <a:cubicBezTo>
                      <a:pt x="228" y="73"/>
                      <a:pt x="253" y="72"/>
                      <a:pt x="276" y="68"/>
                    </a:cubicBezTo>
                    <a:cubicBezTo>
                      <a:pt x="282" y="54"/>
                      <a:pt x="262" y="66"/>
                      <a:pt x="264" y="56"/>
                    </a:cubicBezTo>
                    <a:cubicBezTo>
                      <a:pt x="288" y="36"/>
                      <a:pt x="320" y="24"/>
                      <a:pt x="340" y="0"/>
                    </a:cubicBezTo>
                    <a:cubicBezTo>
                      <a:pt x="326" y="14"/>
                      <a:pt x="359" y="5"/>
                      <a:pt x="356" y="20"/>
                    </a:cubicBezTo>
                    <a:cubicBezTo>
                      <a:pt x="328" y="38"/>
                      <a:pt x="305" y="62"/>
                      <a:pt x="276" y="80"/>
                    </a:cubicBezTo>
                    <a:cubicBezTo>
                      <a:pt x="273" y="94"/>
                      <a:pt x="292" y="85"/>
                      <a:pt x="288" y="100"/>
                    </a:cubicBezTo>
                    <a:cubicBezTo>
                      <a:pt x="267" y="116"/>
                      <a:pt x="247" y="134"/>
                      <a:pt x="224" y="148"/>
                    </a:cubicBezTo>
                    <a:cubicBezTo>
                      <a:pt x="238" y="144"/>
                      <a:pt x="231" y="161"/>
                      <a:pt x="224" y="160"/>
                    </a:cubicBezTo>
                    <a:cubicBezTo>
                      <a:pt x="211" y="154"/>
                      <a:pt x="235" y="135"/>
                      <a:pt x="216" y="136"/>
                    </a:cubicBezTo>
                    <a:cubicBezTo>
                      <a:pt x="218" y="155"/>
                      <a:pt x="189" y="162"/>
                      <a:pt x="200" y="176"/>
                    </a:cubicBezTo>
                    <a:cubicBezTo>
                      <a:pt x="194" y="166"/>
                      <a:pt x="214" y="164"/>
                      <a:pt x="212" y="172"/>
                    </a:cubicBezTo>
                    <a:cubicBezTo>
                      <a:pt x="213" y="182"/>
                      <a:pt x="206" y="185"/>
                      <a:pt x="200" y="188"/>
                    </a:cubicBezTo>
                    <a:cubicBezTo>
                      <a:pt x="191" y="178"/>
                      <a:pt x="166" y="167"/>
                      <a:pt x="152" y="180"/>
                    </a:cubicBezTo>
                    <a:cubicBezTo>
                      <a:pt x="168" y="174"/>
                      <a:pt x="188" y="186"/>
                      <a:pt x="192" y="204"/>
                    </a:cubicBezTo>
                    <a:cubicBezTo>
                      <a:pt x="180" y="206"/>
                      <a:pt x="172" y="193"/>
                      <a:pt x="168" y="208"/>
                    </a:cubicBezTo>
                    <a:cubicBezTo>
                      <a:pt x="174" y="208"/>
                      <a:pt x="182" y="207"/>
                      <a:pt x="180" y="216"/>
                    </a:cubicBezTo>
                    <a:cubicBezTo>
                      <a:pt x="176" y="237"/>
                      <a:pt x="164" y="236"/>
                      <a:pt x="148" y="228"/>
                    </a:cubicBezTo>
                    <a:cubicBezTo>
                      <a:pt x="147" y="249"/>
                      <a:pt x="177" y="239"/>
                      <a:pt x="180" y="256"/>
                    </a:cubicBezTo>
                    <a:cubicBezTo>
                      <a:pt x="164" y="245"/>
                      <a:pt x="194" y="275"/>
                      <a:pt x="160" y="268"/>
                    </a:cubicBezTo>
                    <a:cubicBezTo>
                      <a:pt x="170" y="261"/>
                      <a:pt x="163" y="261"/>
                      <a:pt x="168" y="252"/>
                    </a:cubicBezTo>
                    <a:cubicBezTo>
                      <a:pt x="153" y="255"/>
                      <a:pt x="147" y="268"/>
                      <a:pt x="140" y="280"/>
                    </a:cubicBezTo>
                    <a:cubicBezTo>
                      <a:pt x="141" y="289"/>
                      <a:pt x="158" y="284"/>
                      <a:pt x="156" y="296"/>
                    </a:cubicBezTo>
                    <a:cubicBezTo>
                      <a:pt x="142" y="286"/>
                      <a:pt x="129" y="297"/>
                      <a:pt x="120" y="280"/>
                    </a:cubicBezTo>
                    <a:cubicBezTo>
                      <a:pt x="107" y="293"/>
                      <a:pt x="135" y="288"/>
                      <a:pt x="132" y="304"/>
                    </a:cubicBezTo>
                    <a:cubicBezTo>
                      <a:pt x="116" y="332"/>
                      <a:pt x="109" y="343"/>
                      <a:pt x="108" y="376"/>
                    </a:cubicBezTo>
                    <a:cubicBezTo>
                      <a:pt x="110" y="362"/>
                      <a:pt x="85" y="379"/>
                      <a:pt x="76" y="368"/>
                    </a:cubicBezTo>
                    <a:cubicBezTo>
                      <a:pt x="77" y="376"/>
                      <a:pt x="71" y="377"/>
                      <a:pt x="72" y="384"/>
                    </a:cubicBezTo>
                    <a:cubicBezTo>
                      <a:pt x="75" y="385"/>
                      <a:pt x="80" y="384"/>
                      <a:pt x="80" y="388"/>
                    </a:cubicBezTo>
                    <a:cubicBezTo>
                      <a:pt x="93" y="388"/>
                      <a:pt x="80" y="375"/>
                      <a:pt x="100" y="376"/>
                    </a:cubicBezTo>
                    <a:cubicBezTo>
                      <a:pt x="99" y="391"/>
                      <a:pt x="123" y="380"/>
                      <a:pt x="116" y="400"/>
                    </a:cubicBezTo>
                    <a:cubicBezTo>
                      <a:pt x="108" y="400"/>
                      <a:pt x="111" y="389"/>
                      <a:pt x="100" y="392"/>
                    </a:cubicBezTo>
                    <a:cubicBezTo>
                      <a:pt x="93" y="399"/>
                      <a:pt x="102" y="404"/>
                      <a:pt x="104" y="412"/>
                    </a:cubicBezTo>
                    <a:cubicBezTo>
                      <a:pt x="94" y="417"/>
                      <a:pt x="85" y="422"/>
                      <a:pt x="76" y="428"/>
                    </a:cubicBezTo>
                    <a:cubicBezTo>
                      <a:pt x="95" y="424"/>
                      <a:pt x="85" y="440"/>
                      <a:pt x="84" y="448"/>
                    </a:cubicBezTo>
                    <a:cubicBezTo>
                      <a:pt x="89" y="458"/>
                      <a:pt x="99" y="444"/>
                      <a:pt x="100" y="452"/>
                    </a:cubicBezTo>
                    <a:cubicBezTo>
                      <a:pt x="97" y="465"/>
                      <a:pt x="97" y="460"/>
                      <a:pt x="104" y="468"/>
                    </a:cubicBezTo>
                    <a:cubicBezTo>
                      <a:pt x="85" y="474"/>
                      <a:pt x="97" y="486"/>
                      <a:pt x="92" y="504"/>
                    </a:cubicBezTo>
                    <a:cubicBezTo>
                      <a:pt x="105" y="503"/>
                      <a:pt x="112" y="490"/>
                      <a:pt x="120" y="504"/>
                    </a:cubicBezTo>
                    <a:cubicBezTo>
                      <a:pt x="115" y="504"/>
                      <a:pt x="111" y="505"/>
                      <a:pt x="112" y="512"/>
                    </a:cubicBezTo>
                    <a:cubicBezTo>
                      <a:pt x="137" y="508"/>
                      <a:pt x="106" y="524"/>
                      <a:pt x="128" y="528"/>
                    </a:cubicBezTo>
                    <a:cubicBezTo>
                      <a:pt x="119" y="536"/>
                      <a:pt x="109" y="546"/>
                      <a:pt x="108" y="552"/>
                    </a:cubicBezTo>
                    <a:cubicBezTo>
                      <a:pt x="101" y="551"/>
                      <a:pt x="106" y="538"/>
                      <a:pt x="100" y="536"/>
                    </a:cubicBezTo>
                    <a:cubicBezTo>
                      <a:pt x="78" y="553"/>
                      <a:pt x="40" y="535"/>
                      <a:pt x="32" y="560"/>
                    </a:cubicBezTo>
                    <a:cubicBezTo>
                      <a:pt x="55" y="561"/>
                      <a:pt x="36" y="584"/>
                      <a:pt x="36" y="596"/>
                    </a:cubicBezTo>
                    <a:cubicBezTo>
                      <a:pt x="43" y="603"/>
                      <a:pt x="52" y="590"/>
                      <a:pt x="52" y="608"/>
                    </a:cubicBezTo>
                    <a:cubicBezTo>
                      <a:pt x="46" y="609"/>
                      <a:pt x="37" y="607"/>
                      <a:pt x="36" y="612"/>
                    </a:cubicBezTo>
                    <a:cubicBezTo>
                      <a:pt x="44" y="620"/>
                      <a:pt x="43" y="610"/>
                      <a:pt x="56" y="612"/>
                    </a:cubicBezTo>
                    <a:cubicBezTo>
                      <a:pt x="54" y="591"/>
                      <a:pt x="62" y="581"/>
                      <a:pt x="76" y="576"/>
                    </a:cubicBezTo>
                    <a:cubicBezTo>
                      <a:pt x="61" y="592"/>
                      <a:pt x="92" y="583"/>
                      <a:pt x="88" y="600"/>
                    </a:cubicBezTo>
                    <a:cubicBezTo>
                      <a:pt x="77" y="605"/>
                      <a:pt x="78" y="581"/>
                      <a:pt x="76" y="600"/>
                    </a:cubicBezTo>
                    <a:cubicBezTo>
                      <a:pt x="63" y="613"/>
                      <a:pt x="86" y="603"/>
                      <a:pt x="88" y="612"/>
                    </a:cubicBezTo>
                    <a:cubicBezTo>
                      <a:pt x="65" y="610"/>
                      <a:pt x="83" y="624"/>
                      <a:pt x="84" y="632"/>
                    </a:cubicBezTo>
                    <a:cubicBezTo>
                      <a:pt x="79" y="633"/>
                      <a:pt x="73" y="631"/>
                      <a:pt x="72" y="636"/>
                    </a:cubicBezTo>
                    <a:cubicBezTo>
                      <a:pt x="83" y="650"/>
                      <a:pt x="89" y="696"/>
                      <a:pt x="80" y="712"/>
                    </a:cubicBezTo>
                    <a:cubicBezTo>
                      <a:pt x="94" y="707"/>
                      <a:pt x="101" y="728"/>
                      <a:pt x="92" y="732"/>
                    </a:cubicBezTo>
                    <a:cubicBezTo>
                      <a:pt x="85" y="717"/>
                      <a:pt x="68" y="724"/>
                      <a:pt x="48" y="708"/>
                    </a:cubicBezTo>
                    <a:cubicBezTo>
                      <a:pt x="44" y="719"/>
                      <a:pt x="51" y="731"/>
                      <a:pt x="60" y="740"/>
                    </a:cubicBezTo>
                    <a:cubicBezTo>
                      <a:pt x="56" y="726"/>
                      <a:pt x="77" y="736"/>
                      <a:pt x="80" y="728"/>
                    </a:cubicBezTo>
                    <a:cubicBezTo>
                      <a:pt x="87" y="753"/>
                      <a:pt x="122" y="730"/>
                      <a:pt x="136" y="744"/>
                    </a:cubicBezTo>
                    <a:cubicBezTo>
                      <a:pt x="116" y="751"/>
                      <a:pt x="113" y="750"/>
                      <a:pt x="104" y="764"/>
                    </a:cubicBezTo>
                    <a:cubicBezTo>
                      <a:pt x="96" y="765"/>
                      <a:pt x="114" y="742"/>
                      <a:pt x="92" y="748"/>
                    </a:cubicBezTo>
                    <a:cubicBezTo>
                      <a:pt x="74" y="760"/>
                      <a:pt x="104" y="774"/>
                      <a:pt x="84" y="784"/>
                    </a:cubicBezTo>
                    <a:cubicBezTo>
                      <a:pt x="90" y="788"/>
                      <a:pt x="100" y="788"/>
                      <a:pt x="92" y="796"/>
                    </a:cubicBezTo>
                    <a:cubicBezTo>
                      <a:pt x="104" y="799"/>
                      <a:pt x="107" y="792"/>
                      <a:pt x="116" y="792"/>
                    </a:cubicBezTo>
                    <a:cubicBezTo>
                      <a:pt x="113" y="803"/>
                      <a:pt x="122" y="802"/>
                      <a:pt x="120" y="812"/>
                    </a:cubicBezTo>
                    <a:cubicBezTo>
                      <a:pt x="115" y="807"/>
                      <a:pt x="100" y="806"/>
                      <a:pt x="100" y="816"/>
                    </a:cubicBezTo>
                    <a:cubicBezTo>
                      <a:pt x="121" y="828"/>
                      <a:pt x="111" y="855"/>
                      <a:pt x="144" y="860"/>
                    </a:cubicBezTo>
                    <a:cubicBezTo>
                      <a:pt x="125" y="862"/>
                      <a:pt x="132" y="908"/>
                      <a:pt x="152" y="908"/>
                    </a:cubicBezTo>
                    <a:cubicBezTo>
                      <a:pt x="152" y="898"/>
                      <a:pt x="153" y="887"/>
                      <a:pt x="164" y="888"/>
                    </a:cubicBezTo>
                    <a:cubicBezTo>
                      <a:pt x="159" y="901"/>
                      <a:pt x="170" y="898"/>
                      <a:pt x="172" y="904"/>
                    </a:cubicBezTo>
                    <a:cubicBezTo>
                      <a:pt x="167" y="910"/>
                      <a:pt x="155" y="909"/>
                      <a:pt x="156" y="920"/>
                    </a:cubicBezTo>
                    <a:cubicBezTo>
                      <a:pt x="162" y="926"/>
                      <a:pt x="163" y="937"/>
                      <a:pt x="172" y="940"/>
                    </a:cubicBezTo>
                    <a:cubicBezTo>
                      <a:pt x="184" y="934"/>
                      <a:pt x="161" y="919"/>
                      <a:pt x="180" y="920"/>
                    </a:cubicBezTo>
                    <a:cubicBezTo>
                      <a:pt x="185" y="926"/>
                      <a:pt x="188" y="944"/>
                      <a:pt x="200" y="932"/>
                    </a:cubicBezTo>
                    <a:cubicBezTo>
                      <a:pt x="187" y="918"/>
                      <a:pt x="181" y="892"/>
                      <a:pt x="164" y="876"/>
                    </a:cubicBezTo>
                    <a:cubicBezTo>
                      <a:pt x="169" y="872"/>
                      <a:pt x="179" y="872"/>
                      <a:pt x="180" y="864"/>
                    </a:cubicBezTo>
                    <a:cubicBezTo>
                      <a:pt x="164" y="863"/>
                      <a:pt x="149" y="860"/>
                      <a:pt x="148" y="844"/>
                    </a:cubicBezTo>
                    <a:cubicBezTo>
                      <a:pt x="138" y="839"/>
                      <a:pt x="138" y="863"/>
                      <a:pt x="132" y="848"/>
                    </a:cubicBezTo>
                    <a:cubicBezTo>
                      <a:pt x="119" y="834"/>
                      <a:pt x="147" y="840"/>
                      <a:pt x="148" y="828"/>
                    </a:cubicBezTo>
                    <a:cubicBezTo>
                      <a:pt x="130" y="826"/>
                      <a:pt x="154" y="807"/>
                      <a:pt x="156" y="800"/>
                    </a:cubicBezTo>
                    <a:cubicBezTo>
                      <a:pt x="160" y="807"/>
                      <a:pt x="167" y="810"/>
                      <a:pt x="164" y="824"/>
                    </a:cubicBezTo>
                    <a:cubicBezTo>
                      <a:pt x="158" y="824"/>
                      <a:pt x="150" y="823"/>
                      <a:pt x="152" y="832"/>
                    </a:cubicBezTo>
                    <a:cubicBezTo>
                      <a:pt x="159" y="834"/>
                      <a:pt x="169" y="820"/>
                      <a:pt x="172" y="832"/>
                    </a:cubicBezTo>
                    <a:cubicBezTo>
                      <a:pt x="172" y="836"/>
                      <a:pt x="155" y="840"/>
                      <a:pt x="168" y="844"/>
                    </a:cubicBezTo>
                    <a:cubicBezTo>
                      <a:pt x="190" y="840"/>
                      <a:pt x="181" y="873"/>
                      <a:pt x="180" y="888"/>
                    </a:cubicBezTo>
                    <a:cubicBezTo>
                      <a:pt x="190" y="890"/>
                      <a:pt x="189" y="881"/>
                      <a:pt x="200" y="884"/>
                    </a:cubicBezTo>
                    <a:cubicBezTo>
                      <a:pt x="196" y="894"/>
                      <a:pt x="217" y="898"/>
                      <a:pt x="204" y="904"/>
                    </a:cubicBezTo>
                    <a:cubicBezTo>
                      <a:pt x="196" y="902"/>
                      <a:pt x="211" y="893"/>
                      <a:pt x="192" y="896"/>
                    </a:cubicBezTo>
                    <a:cubicBezTo>
                      <a:pt x="229" y="923"/>
                      <a:pt x="251" y="947"/>
                      <a:pt x="240" y="980"/>
                    </a:cubicBezTo>
                    <a:cubicBezTo>
                      <a:pt x="234" y="978"/>
                      <a:pt x="230" y="974"/>
                      <a:pt x="224" y="972"/>
                    </a:cubicBezTo>
                    <a:cubicBezTo>
                      <a:pt x="222" y="979"/>
                      <a:pt x="230" y="982"/>
                      <a:pt x="224" y="984"/>
                    </a:cubicBezTo>
                    <a:cubicBezTo>
                      <a:pt x="211" y="982"/>
                      <a:pt x="204" y="946"/>
                      <a:pt x="192" y="968"/>
                    </a:cubicBezTo>
                    <a:cubicBezTo>
                      <a:pt x="219" y="971"/>
                      <a:pt x="210" y="982"/>
                      <a:pt x="212" y="996"/>
                    </a:cubicBezTo>
                    <a:cubicBezTo>
                      <a:pt x="236" y="1005"/>
                      <a:pt x="240" y="984"/>
                      <a:pt x="256" y="992"/>
                    </a:cubicBezTo>
                    <a:cubicBezTo>
                      <a:pt x="244" y="996"/>
                      <a:pt x="241" y="1009"/>
                      <a:pt x="232" y="1016"/>
                    </a:cubicBezTo>
                    <a:cubicBezTo>
                      <a:pt x="247" y="1012"/>
                      <a:pt x="235" y="1034"/>
                      <a:pt x="248" y="1032"/>
                    </a:cubicBezTo>
                    <a:cubicBezTo>
                      <a:pt x="244" y="1019"/>
                      <a:pt x="245" y="1021"/>
                      <a:pt x="256" y="1016"/>
                    </a:cubicBezTo>
                    <a:cubicBezTo>
                      <a:pt x="261" y="1029"/>
                      <a:pt x="254" y="1034"/>
                      <a:pt x="260" y="1048"/>
                    </a:cubicBezTo>
                    <a:cubicBezTo>
                      <a:pt x="290" y="1040"/>
                      <a:pt x="299" y="1080"/>
                      <a:pt x="304" y="1084"/>
                    </a:cubicBezTo>
                    <a:cubicBezTo>
                      <a:pt x="323" y="1099"/>
                      <a:pt x="349" y="1098"/>
                      <a:pt x="364" y="1124"/>
                    </a:cubicBezTo>
                    <a:cubicBezTo>
                      <a:pt x="343" y="1096"/>
                      <a:pt x="325" y="1071"/>
                      <a:pt x="300" y="1064"/>
                    </a:cubicBezTo>
                    <a:cubicBezTo>
                      <a:pt x="310" y="1062"/>
                      <a:pt x="315" y="1034"/>
                      <a:pt x="304" y="1044"/>
                    </a:cubicBezTo>
                    <a:cubicBezTo>
                      <a:pt x="314" y="1052"/>
                      <a:pt x="291" y="1047"/>
                      <a:pt x="292" y="1040"/>
                    </a:cubicBezTo>
                    <a:cubicBezTo>
                      <a:pt x="288" y="1047"/>
                      <a:pt x="304" y="1053"/>
                      <a:pt x="292" y="1056"/>
                    </a:cubicBezTo>
                    <a:cubicBezTo>
                      <a:pt x="284" y="1037"/>
                      <a:pt x="258" y="1040"/>
                      <a:pt x="264" y="1020"/>
                    </a:cubicBezTo>
                    <a:cubicBezTo>
                      <a:pt x="270" y="1018"/>
                      <a:pt x="274" y="1036"/>
                      <a:pt x="276" y="1024"/>
                    </a:cubicBezTo>
                    <a:cubicBezTo>
                      <a:pt x="271" y="1015"/>
                      <a:pt x="254" y="1016"/>
                      <a:pt x="256" y="1000"/>
                    </a:cubicBezTo>
                    <a:cubicBezTo>
                      <a:pt x="259" y="994"/>
                      <a:pt x="262" y="987"/>
                      <a:pt x="272" y="988"/>
                    </a:cubicBezTo>
                    <a:cubicBezTo>
                      <a:pt x="274" y="1011"/>
                      <a:pt x="320" y="1044"/>
                      <a:pt x="320" y="1020"/>
                    </a:cubicBezTo>
                    <a:cubicBezTo>
                      <a:pt x="324" y="1025"/>
                      <a:pt x="327" y="1032"/>
                      <a:pt x="332" y="1036"/>
                    </a:cubicBezTo>
                    <a:cubicBezTo>
                      <a:pt x="334" y="1029"/>
                      <a:pt x="326" y="1026"/>
                      <a:pt x="332" y="1024"/>
                    </a:cubicBezTo>
                    <a:cubicBezTo>
                      <a:pt x="347" y="1039"/>
                      <a:pt x="356" y="1050"/>
                      <a:pt x="368" y="1060"/>
                    </a:cubicBezTo>
                    <a:cubicBezTo>
                      <a:pt x="357" y="1071"/>
                      <a:pt x="367" y="1084"/>
                      <a:pt x="360" y="1096"/>
                    </a:cubicBezTo>
                    <a:cubicBezTo>
                      <a:pt x="369" y="1088"/>
                      <a:pt x="371" y="1077"/>
                      <a:pt x="372" y="1072"/>
                    </a:cubicBezTo>
                    <a:cubicBezTo>
                      <a:pt x="395" y="1072"/>
                      <a:pt x="389" y="1088"/>
                      <a:pt x="416" y="1096"/>
                    </a:cubicBezTo>
                    <a:cubicBezTo>
                      <a:pt x="419" y="1115"/>
                      <a:pt x="410" y="1100"/>
                      <a:pt x="408" y="1108"/>
                    </a:cubicBezTo>
                    <a:cubicBezTo>
                      <a:pt x="444" y="1110"/>
                      <a:pt x="463" y="1131"/>
                      <a:pt x="500" y="1132"/>
                    </a:cubicBezTo>
                    <a:cubicBezTo>
                      <a:pt x="493" y="1139"/>
                      <a:pt x="506" y="1146"/>
                      <a:pt x="512" y="1152"/>
                    </a:cubicBezTo>
                    <a:cubicBezTo>
                      <a:pt x="509" y="1146"/>
                      <a:pt x="531" y="1146"/>
                      <a:pt x="528" y="1152"/>
                    </a:cubicBezTo>
                    <a:cubicBezTo>
                      <a:pt x="523" y="1153"/>
                      <a:pt x="517" y="1151"/>
                      <a:pt x="516" y="1156"/>
                    </a:cubicBezTo>
                    <a:cubicBezTo>
                      <a:pt x="540" y="1165"/>
                      <a:pt x="551" y="1144"/>
                      <a:pt x="568" y="1164"/>
                    </a:cubicBezTo>
                    <a:cubicBezTo>
                      <a:pt x="563" y="1165"/>
                      <a:pt x="557" y="1163"/>
                      <a:pt x="556" y="1168"/>
                    </a:cubicBezTo>
                    <a:cubicBezTo>
                      <a:pt x="581" y="1176"/>
                      <a:pt x="617" y="1174"/>
                      <a:pt x="632" y="1192"/>
                    </a:cubicBezTo>
                    <a:cubicBezTo>
                      <a:pt x="620" y="1201"/>
                      <a:pt x="632" y="1213"/>
                      <a:pt x="624" y="1228"/>
                    </a:cubicBezTo>
                    <a:cubicBezTo>
                      <a:pt x="667" y="1225"/>
                      <a:pt x="705" y="1217"/>
                      <a:pt x="752" y="1236"/>
                    </a:cubicBezTo>
                    <a:cubicBezTo>
                      <a:pt x="763" y="1239"/>
                      <a:pt x="749" y="1217"/>
                      <a:pt x="760" y="1220"/>
                    </a:cubicBezTo>
                    <a:cubicBezTo>
                      <a:pt x="780" y="1254"/>
                      <a:pt x="810" y="1209"/>
                      <a:pt x="840" y="1224"/>
                    </a:cubicBezTo>
                    <a:cubicBezTo>
                      <a:pt x="846" y="1210"/>
                      <a:pt x="826" y="1222"/>
                      <a:pt x="828" y="1212"/>
                    </a:cubicBezTo>
                    <a:cubicBezTo>
                      <a:pt x="835" y="1204"/>
                      <a:pt x="844" y="1209"/>
                      <a:pt x="848" y="1216"/>
                    </a:cubicBezTo>
                    <a:cubicBezTo>
                      <a:pt x="854" y="1214"/>
                      <a:pt x="849" y="1201"/>
                      <a:pt x="856" y="1200"/>
                    </a:cubicBezTo>
                    <a:cubicBezTo>
                      <a:pt x="858" y="1206"/>
                      <a:pt x="861" y="1207"/>
                      <a:pt x="856" y="1212"/>
                    </a:cubicBezTo>
                    <a:cubicBezTo>
                      <a:pt x="913" y="1208"/>
                      <a:pt x="953" y="1181"/>
                      <a:pt x="996" y="1164"/>
                    </a:cubicBezTo>
                    <a:cubicBezTo>
                      <a:pt x="1002" y="1173"/>
                      <a:pt x="1009" y="1180"/>
                      <a:pt x="1020" y="1184"/>
                    </a:cubicBezTo>
                    <a:cubicBezTo>
                      <a:pt x="1056" y="1180"/>
                      <a:pt x="1066" y="1150"/>
                      <a:pt x="1104" y="1148"/>
                    </a:cubicBezTo>
                    <a:cubicBezTo>
                      <a:pt x="1099" y="1181"/>
                      <a:pt x="1066" y="1187"/>
                      <a:pt x="1040" y="1200"/>
                    </a:cubicBezTo>
                    <a:cubicBezTo>
                      <a:pt x="1030" y="1219"/>
                      <a:pt x="980" y="1233"/>
                      <a:pt x="948" y="1244"/>
                    </a:cubicBezTo>
                    <a:cubicBezTo>
                      <a:pt x="943" y="1254"/>
                      <a:pt x="967" y="1254"/>
                      <a:pt x="952" y="1260"/>
                    </a:cubicBezTo>
                    <a:cubicBezTo>
                      <a:pt x="902" y="1248"/>
                      <a:pt x="827" y="1304"/>
                      <a:pt x="768" y="1276"/>
                    </a:cubicBezTo>
                    <a:cubicBezTo>
                      <a:pt x="765" y="1304"/>
                      <a:pt x="737" y="1283"/>
                      <a:pt x="712" y="1288"/>
                    </a:cubicBezTo>
                    <a:cubicBezTo>
                      <a:pt x="709" y="1310"/>
                      <a:pt x="688" y="1293"/>
                      <a:pt x="680" y="1304"/>
                    </a:cubicBezTo>
                    <a:cubicBezTo>
                      <a:pt x="680" y="1298"/>
                      <a:pt x="682" y="1295"/>
                      <a:pt x="684" y="1292"/>
                    </a:cubicBezTo>
                    <a:cubicBezTo>
                      <a:pt x="667" y="1297"/>
                      <a:pt x="643" y="1287"/>
                      <a:pt x="652" y="1304"/>
                    </a:cubicBezTo>
                    <a:cubicBezTo>
                      <a:pt x="630" y="1286"/>
                      <a:pt x="618" y="1305"/>
                      <a:pt x="592" y="1296"/>
                    </a:cubicBezTo>
                    <a:cubicBezTo>
                      <a:pt x="599" y="1292"/>
                      <a:pt x="612" y="1295"/>
                      <a:pt x="616" y="1288"/>
                    </a:cubicBezTo>
                    <a:cubicBezTo>
                      <a:pt x="597" y="1291"/>
                      <a:pt x="589" y="1283"/>
                      <a:pt x="576" y="1280"/>
                    </a:cubicBezTo>
                    <a:cubicBezTo>
                      <a:pt x="568" y="1281"/>
                      <a:pt x="575" y="1298"/>
                      <a:pt x="564" y="1296"/>
                    </a:cubicBezTo>
                    <a:cubicBezTo>
                      <a:pt x="561" y="1281"/>
                      <a:pt x="550" y="1296"/>
                      <a:pt x="544" y="1288"/>
                    </a:cubicBezTo>
                    <a:cubicBezTo>
                      <a:pt x="544" y="1282"/>
                      <a:pt x="554" y="1285"/>
                      <a:pt x="552" y="1276"/>
                    </a:cubicBezTo>
                    <a:cubicBezTo>
                      <a:pt x="543" y="1275"/>
                      <a:pt x="545" y="1262"/>
                      <a:pt x="532" y="1264"/>
                    </a:cubicBezTo>
                    <a:cubicBezTo>
                      <a:pt x="517" y="1265"/>
                      <a:pt x="513" y="1277"/>
                      <a:pt x="500" y="1280"/>
                    </a:cubicBezTo>
                    <a:cubicBezTo>
                      <a:pt x="495" y="1274"/>
                      <a:pt x="483" y="1275"/>
                      <a:pt x="484" y="1264"/>
                    </a:cubicBezTo>
                    <a:cubicBezTo>
                      <a:pt x="491" y="1271"/>
                      <a:pt x="502" y="1275"/>
                      <a:pt x="508" y="1264"/>
                    </a:cubicBezTo>
                    <a:cubicBezTo>
                      <a:pt x="478" y="1272"/>
                      <a:pt x="477" y="1229"/>
                      <a:pt x="448" y="1248"/>
                    </a:cubicBezTo>
                    <a:cubicBezTo>
                      <a:pt x="461" y="1246"/>
                      <a:pt x="466" y="1251"/>
                      <a:pt x="464" y="1264"/>
                    </a:cubicBezTo>
                    <a:cubicBezTo>
                      <a:pt x="415" y="1251"/>
                      <a:pt x="368" y="1235"/>
                      <a:pt x="336" y="1204"/>
                    </a:cubicBezTo>
                    <a:cubicBezTo>
                      <a:pt x="351" y="1193"/>
                      <a:pt x="338" y="1180"/>
                      <a:pt x="324" y="1176"/>
                    </a:cubicBezTo>
                    <a:cubicBezTo>
                      <a:pt x="318" y="1179"/>
                      <a:pt x="325" y="1196"/>
                      <a:pt x="312" y="1192"/>
                    </a:cubicBezTo>
                    <a:cubicBezTo>
                      <a:pt x="283" y="1176"/>
                      <a:pt x="253" y="1161"/>
                      <a:pt x="248" y="1120"/>
                    </a:cubicBezTo>
                    <a:cubicBezTo>
                      <a:pt x="235" y="1126"/>
                      <a:pt x="224" y="1120"/>
                      <a:pt x="216" y="1112"/>
                    </a:cubicBezTo>
                    <a:cubicBezTo>
                      <a:pt x="216" y="1106"/>
                      <a:pt x="240" y="1094"/>
                      <a:pt x="220" y="1092"/>
                    </a:cubicBezTo>
                    <a:cubicBezTo>
                      <a:pt x="214" y="1097"/>
                      <a:pt x="216" y="1109"/>
                      <a:pt x="200" y="1104"/>
                    </a:cubicBezTo>
                    <a:cubicBezTo>
                      <a:pt x="197" y="1091"/>
                      <a:pt x="206" y="1092"/>
                      <a:pt x="208" y="1084"/>
                    </a:cubicBezTo>
                    <a:cubicBezTo>
                      <a:pt x="199" y="1086"/>
                      <a:pt x="186" y="1093"/>
                      <a:pt x="184" y="1080"/>
                    </a:cubicBezTo>
                    <a:cubicBezTo>
                      <a:pt x="202" y="1077"/>
                      <a:pt x="170" y="1024"/>
                      <a:pt x="164" y="1044"/>
                    </a:cubicBezTo>
                    <a:cubicBezTo>
                      <a:pt x="170" y="1045"/>
                      <a:pt x="178" y="1060"/>
                      <a:pt x="176" y="1064"/>
                    </a:cubicBezTo>
                    <a:cubicBezTo>
                      <a:pt x="158" y="1061"/>
                      <a:pt x="170" y="1046"/>
                      <a:pt x="152" y="1040"/>
                    </a:cubicBezTo>
                    <a:cubicBezTo>
                      <a:pt x="155" y="1031"/>
                      <a:pt x="167" y="1031"/>
                      <a:pt x="168" y="1020"/>
                    </a:cubicBezTo>
                    <a:cubicBezTo>
                      <a:pt x="149" y="1025"/>
                      <a:pt x="150" y="1008"/>
                      <a:pt x="144" y="1000"/>
                    </a:cubicBezTo>
                    <a:cubicBezTo>
                      <a:pt x="132" y="991"/>
                      <a:pt x="129" y="1008"/>
                      <a:pt x="124" y="1000"/>
                    </a:cubicBezTo>
                    <a:cubicBezTo>
                      <a:pt x="136" y="971"/>
                      <a:pt x="104" y="954"/>
                      <a:pt x="104" y="924"/>
                    </a:cubicBezTo>
                    <a:cubicBezTo>
                      <a:pt x="111" y="922"/>
                      <a:pt x="121" y="936"/>
                      <a:pt x="124" y="924"/>
                    </a:cubicBezTo>
                    <a:cubicBezTo>
                      <a:pt x="113" y="916"/>
                      <a:pt x="133" y="920"/>
                      <a:pt x="132" y="916"/>
                    </a:cubicBezTo>
                    <a:cubicBezTo>
                      <a:pt x="120" y="906"/>
                      <a:pt x="113" y="927"/>
                      <a:pt x="92" y="920"/>
                    </a:cubicBezTo>
                    <a:cubicBezTo>
                      <a:pt x="86" y="888"/>
                      <a:pt x="52" y="868"/>
                      <a:pt x="68" y="836"/>
                    </a:cubicBezTo>
                    <a:cubicBezTo>
                      <a:pt x="47" y="830"/>
                      <a:pt x="33" y="772"/>
                      <a:pt x="44" y="748"/>
                    </a:cubicBezTo>
                    <a:cubicBezTo>
                      <a:pt x="42" y="753"/>
                      <a:pt x="39" y="756"/>
                      <a:pt x="32" y="756"/>
                    </a:cubicBezTo>
                    <a:cubicBezTo>
                      <a:pt x="27" y="751"/>
                      <a:pt x="24" y="724"/>
                      <a:pt x="32" y="720"/>
                    </a:cubicBezTo>
                    <a:cubicBezTo>
                      <a:pt x="38" y="718"/>
                      <a:pt x="42" y="736"/>
                      <a:pt x="44" y="724"/>
                    </a:cubicBezTo>
                    <a:cubicBezTo>
                      <a:pt x="21" y="715"/>
                      <a:pt x="24" y="687"/>
                      <a:pt x="20" y="668"/>
                    </a:cubicBezTo>
                    <a:cubicBezTo>
                      <a:pt x="44" y="659"/>
                      <a:pt x="53" y="680"/>
                      <a:pt x="68" y="660"/>
                    </a:cubicBezTo>
                    <a:cubicBezTo>
                      <a:pt x="46" y="655"/>
                      <a:pt x="33" y="664"/>
                      <a:pt x="16" y="652"/>
                    </a:cubicBezTo>
                    <a:cubicBezTo>
                      <a:pt x="16" y="643"/>
                      <a:pt x="16" y="633"/>
                      <a:pt x="16" y="624"/>
                    </a:cubicBezTo>
                    <a:cubicBezTo>
                      <a:pt x="23" y="623"/>
                      <a:pt x="29" y="621"/>
                      <a:pt x="32" y="616"/>
                    </a:cubicBezTo>
                    <a:cubicBezTo>
                      <a:pt x="4" y="626"/>
                      <a:pt x="27" y="584"/>
                      <a:pt x="0" y="592"/>
                    </a:cubicBezTo>
                    <a:cubicBezTo>
                      <a:pt x="0" y="591"/>
                      <a:pt x="0" y="589"/>
                      <a:pt x="0" y="588"/>
                    </a:cubicBezTo>
                    <a:close/>
                    <a:moveTo>
                      <a:pt x="52" y="456"/>
                    </a:moveTo>
                    <a:cubicBezTo>
                      <a:pt x="54" y="462"/>
                      <a:pt x="47" y="477"/>
                      <a:pt x="56" y="476"/>
                    </a:cubicBezTo>
                    <a:cubicBezTo>
                      <a:pt x="54" y="465"/>
                      <a:pt x="78" y="479"/>
                      <a:pt x="76" y="468"/>
                    </a:cubicBezTo>
                    <a:cubicBezTo>
                      <a:pt x="68" y="467"/>
                      <a:pt x="78" y="461"/>
                      <a:pt x="72" y="460"/>
                    </a:cubicBezTo>
                    <a:cubicBezTo>
                      <a:pt x="72" y="468"/>
                      <a:pt x="57" y="457"/>
                      <a:pt x="52" y="456"/>
                    </a:cubicBezTo>
                    <a:close/>
                    <a:moveTo>
                      <a:pt x="88" y="516"/>
                    </a:moveTo>
                    <a:cubicBezTo>
                      <a:pt x="98" y="517"/>
                      <a:pt x="89" y="530"/>
                      <a:pt x="88" y="532"/>
                    </a:cubicBezTo>
                    <a:cubicBezTo>
                      <a:pt x="104" y="533"/>
                      <a:pt x="98" y="514"/>
                      <a:pt x="96" y="508"/>
                    </a:cubicBezTo>
                    <a:cubicBezTo>
                      <a:pt x="96" y="513"/>
                      <a:pt x="89" y="512"/>
                      <a:pt x="88" y="516"/>
                    </a:cubicBezTo>
                    <a:close/>
                    <a:moveTo>
                      <a:pt x="84" y="536"/>
                    </a:moveTo>
                    <a:cubicBezTo>
                      <a:pt x="82" y="529"/>
                      <a:pt x="89" y="512"/>
                      <a:pt x="80" y="512"/>
                    </a:cubicBezTo>
                    <a:cubicBezTo>
                      <a:pt x="77" y="521"/>
                      <a:pt x="65" y="537"/>
                      <a:pt x="84" y="536"/>
                    </a:cubicBezTo>
                    <a:close/>
                    <a:moveTo>
                      <a:pt x="64" y="640"/>
                    </a:moveTo>
                    <a:cubicBezTo>
                      <a:pt x="56" y="638"/>
                      <a:pt x="53" y="630"/>
                      <a:pt x="40" y="632"/>
                    </a:cubicBezTo>
                    <a:cubicBezTo>
                      <a:pt x="42" y="639"/>
                      <a:pt x="42" y="649"/>
                      <a:pt x="48" y="652"/>
                    </a:cubicBezTo>
                    <a:cubicBezTo>
                      <a:pt x="48" y="636"/>
                      <a:pt x="72" y="647"/>
                      <a:pt x="64" y="640"/>
                    </a:cubicBezTo>
                    <a:close/>
                    <a:moveTo>
                      <a:pt x="40" y="684"/>
                    </a:moveTo>
                    <a:cubicBezTo>
                      <a:pt x="41" y="695"/>
                      <a:pt x="53" y="695"/>
                      <a:pt x="56" y="704"/>
                    </a:cubicBezTo>
                    <a:cubicBezTo>
                      <a:pt x="55" y="693"/>
                      <a:pt x="82" y="709"/>
                      <a:pt x="76" y="692"/>
                    </a:cubicBezTo>
                    <a:cubicBezTo>
                      <a:pt x="45" y="696"/>
                      <a:pt x="65" y="682"/>
                      <a:pt x="64" y="680"/>
                    </a:cubicBezTo>
                    <a:cubicBezTo>
                      <a:pt x="52" y="686"/>
                      <a:pt x="50" y="677"/>
                      <a:pt x="40" y="684"/>
                    </a:cubicBezTo>
                    <a:close/>
                    <a:moveTo>
                      <a:pt x="68" y="780"/>
                    </a:moveTo>
                    <a:cubicBezTo>
                      <a:pt x="74" y="780"/>
                      <a:pt x="77" y="778"/>
                      <a:pt x="80" y="776"/>
                    </a:cubicBezTo>
                    <a:cubicBezTo>
                      <a:pt x="80" y="773"/>
                      <a:pt x="80" y="771"/>
                      <a:pt x="80" y="768"/>
                    </a:cubicBezTo>
                    <a:cubicBezTo>
                      <a:pt x="73" y="772"/>
                      <a:pt x="67" y="756"/>
                      <a:pt x="64" y="768"/>
                    </a:cubicBezTo>
                    <a:cubicBezTo>
                      <a:pt x="69" y="769"/>
                      <a:pt x="68" y="774"/>
                      <a:pt x="68" y="780"/>
                    </a:cubicBezTo>
                    <a:close/>
                    <a:moveTo>
                      <a:pt x="92" y="844"/>
                    </a:moveTo>
                    <a:cubicBezTo>
                      <a:pt x="99" y="836"/>
                      <a:pt x="92" y="834"/>
                      <a:pt x="92" y="824"/>
                    </a:cubicBezTo>
                    <a:cubicBezTo>
                      <a:pt x="86" y="825"/>
                      <a:pt x="77" y="823"/>
                      <a:pt x="76" y="828"/>
                    </a:cubicBezTo>
                    <a:cubicBezTo>
                      <a:pt x="91" y="824"/>
                      <a:pt x="84" y="841"/>
                      <a:pt x="92" y="844"/>
                    </a:cubicBezTo>
                    <a:close/>
                    <a:moveTo>
                      <a:pt x="172" y="1008"/>
                    </a:moveTo>
                    <a:cubicBezTo>
                      <a:pt x="178" y="1008"/>
                      <a:pt x="181" y="1010"/>
                      <a:pt x="184" y="1012"/>
                    </a:cubicBezTo>
                    <a:cubicBezTo>
                      <a:pt x="185" y="1002"/>
                      <a:pt x="185" y="993"/>
                      <a:pt x="176" y="992"/>
                    </a:cubicBezTo>
                    <a:cubicBezTo>
                      <a:pt x="177" y="1000"/>
                      <a:pt x="171" y="1001"/>
                      <a:pt x="172" y="1008"/>
                    </a:cubicBezTo>
                    <a:close/>
                    <a:moveTo>
                      <a:pt x="444" y="1144"/>
                    </a:moveTo>
                    <a:cubicBezTo>
                      <a:pt x="415" y="1142"/>
                      <a:pt x="393" y="1095"/>
                      <a:pt x="368" y="1116"/>
                    </a:cubicBezTo>
                    <a:cubicBezTo>
                      <a:pt x="377" y="1115"/>
                      <a:pt x="383" y="1117"/>
                      <a:pt x="384" y="1124"/>
                    </a:cubicBezTo>
                    <a:cubicBezTo>
                      <a:pt x="378" y="1118"/>
                      <a:pt x="366" y="1120"/>
                      <a:pt x="368" y="1132"/>
                    </a:cubicBezTo>
                    <a:cubicBezTo>
                      <a:pt x="394" y="1126"/>
                      <a:pt x="387" y="1153"/>
                      <a:pt x="412" y="1148"/>
                    </a:cubicBezTo>
                    <a:cubicBezTo>
                      <a:pt x="415" y="1134"/>
                      <a:pt x="397" y="1141"/>
                      <a:pt x="396" y="1132"/>
                    </a:cubicBezTo>
                    <a:cubicBezTo>
                      <a:pt x="412" y="1127"/>
                      <a:pt x="433" y="1160"/>
                      <a:pt x="444" y="1144"/>
                    </a:cubicBezTo>
                    <a:close/>
                    <a:moveTo>
                      <a:pt x="292" y="1156"/>
                    </a:moveTo>
                    <a:cubicBezTo>
                      <a:pt x="286" y="1152"/>
                      <a:pt x="274" y="1132"/>
                      <a:pt x="264" y="1144"/>
                    </a:cubicBezTo>
                    <a:cubicBezTo>
                      <a:pt x="275" y="1143"/>
                      <a:pt x="285" y="1165"/>
                      <a:pt x="292" y="1156"/>
                    </a:cubicBezTo>
                    <a:close/>
                    <a:moveTo>
                      <a:pt x="528" y="1208"/>
                    </a:moveTo>
                    <a:cubicBezTo>
                      <a:pt x="561" y="1225"/>
                      <a:pt x="589" y="1200"/>
                      <a:pt x="604" y="1228"/>
                    </a:cubicBezTo>
                    <a:cubicBezTo>
                      <a:pt x="609" y="1228"/>
                      <a:pt x="615" y="1228"/>
                      <a:pt x="620" y="1228"/>
                    </a:cubicBezTo>
                    <a:cubicBezTo>
                      <a:pt x="617" y="1217"/>
                      <a:pt x="626" y="1218"/>
                      <a:pt x="624" y="1208"/>
                    </a:cubicBezTo>
                    <a:cubicBezTo>
                      <a:pt x="613" y="1208"/>
                      <a:pt x="603" y="1208"/>
                      <a:pt x="592" y="1208"/>
                    </a:cubicBezTo>
                    <a:cubicBezTo>
                      <a:pt x="594" y="1200"/>
                      <a:pt x="604" y="1200"/>
                      <a:pt x="596" y="1192"/>
                    </a:cubicBezTo>
                    <a:cubicBezTo>
                      <a:pt x="579" y="1197"/>
                      <a:pt x="549" y="1169"/>
                      <a:pt x="528" y="1188"/>
                    </a:cubicBezTo>
                    <a:cubicBezTo>
                      <a:pt x="527" y="1176"/>
                      <a:pt x="513" y="1177"/>
                      <a:pt x="512" y="1164"/>
                    </a:cubicBezTo>
                    <a:cubicBezTo>
                      <a:pt x="497" y="1160"/>
                      <a:pt x="501" y="1174"/>
                      <a:pt x="488" y="1172"/>
                    </a:cubicBezTo>
                    <a:cubicBezTo>
                      <a:pt x="493" y="1154"/>
                      <a:pt x="461" y="1152"/>
                      <a:pt x="456" y="1156"/>
                    </a:cubicBezTo>
                    <a:cubicBezTo>
                      <a:pt x="458" y="1164"/>
                      <a:pt x="486" y="1168"/>
                      <a:pt x="476" y="1176"/>
                    </a:cubicBezTo>
                    <a:cubicBezTo>
                      <a:pt x="465" y="1173"/>
                      <a:pt x="460" y="1163"/>
                      <a:pt x="444" y="1164"/>
                    </a:cubicBezTo>
                    <a:cubicBezTo>
                      <a:pt x="454" y="1195"/>
                      <a:pt x="491" y="1189"/>
                      <a:pt x="508" y="1204"/>
                    </a:cubicBezTo>
                    <a:cubicBezTo>
                      <a:pt x="523" y="1196"/>
                      <a:pt x="507" y="1184"/>
                      <a:pt x="512" y="1180"/>
                    </a:cubicBezTo>
                    <a:cubicBezTo>
                      <a:pt x="525" y="1182"/>
                      <a:pt x="535" y="1199"/>
                      <a:pt x="528" y="1208"/>
                    </a:cubicBezTo>
                    <a:close/>
                    <a:moveTo>
                      <a:pt x="944" y="1204"/>
                    </a:moveTo>
                    <a:cubicBezTo>
                      <a:pt x="947" y="1219"/>
                      <a:pt x="925" y="1209"/>
                      <a:pt x="928" y="1224"/>
                    </a:cubicBezTo>
                    <a:cubicBezTo>
                      <a:pt x="965" y="1223"/>
                      <a:pt x="970" y="1215"/>
                      <a:pt x="1000" y="1200"/>
                    </a:cubicBezTo>
                    <a:cubicBezTo>
                      <a:pt x="996" y="1196"/>
                      <a:pt x="978" y="1185"/>
                      <a:pt x="972" y="1196"/>
                    </a:cubicBezTo>
                    <a:cubicBezTo>
                      <a:pt x="989" y="1197"/>
                      <a:pt x="962" y="1202"/>
                      <a:pt x="968" y="1208"/>
                    </a:cubicBezTo>
                    <a:cubicBezTo>
                      <a:pt x="968" y="1199"/>
                      <a:pt x="951" y="1206"/>
                      <a:pt x="944" y="1204"/>
                    </a:cubicBezTo>
                    <a:close/>
                    <a:moveTo>
                      <a:pt x="892" y="1236"/>
                    </a:moveTo>
                    <a:cubicBezTo>
                      <a:pt x="906" y="1236"/>
                      <a:pt x="920" y="1237"/>
                      <a:pt x="924" y="1228"/>
                    </a:cubicBezTo>
                    <a:cubicBezTo>
                      <a:pt x="916" y="1221"/>
                      <a:pt x="891" y="1221"/>
                      <a:pt x="892" y="1236"/>
                    </a:cubicBezTo>
                    <a:close/>
                    <a:moveTo>
                      <a:pt x="796" y="1256"/>
                    </a:moveTo>
                    <a:cubicBezTo>
                      <a:pt x="852" y="1265"/>
                      <a:pt x="849" y="1236"/>
                      <a:pt x="796" y="1256"/>
                    </a:cubicBezTo>
                    <a:close/>
                    <a:moveTo>
                      <a:pt x="756" y="1264"/>
                    </a:moveTo>
                    <a:cubicBezTo>
                      <a:pt x="767" y="1264"/>
                      <a:pt x="777" y="1264"/>
                      <a:pt x="788" y="1264"/>
                    </a:cubicBezTo>
                    <a:cubicBezTo>
                      <a:pt x="787" y="1250"/>
                      <a:pt x="755" y="1247"/>
                      <a:pt x="756" y="1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3" name="Freeform 201"/>
              <p:cNvSpPr>
                <a:spLocks noEditPoints="1"/>
              </p:cNvSpPr>
              <p:nvPr/>
            </p:nvSpPr>
            <p:spPr bwMode="auto">
              <a:xfrm>
                <a:off x="7642225" y="1893888"/>
                <a:ext cx="754063" cy="544513"/>
              </a:xfrm>
              <a:custGeom>
                <a:avLst/>
                <a:gdLst>
                  <a:gd name="T0" fmla="*/ 668 w 748"/>
                  <a:gd name="T1" fmla="*/ 216 h 541"/>
                  <a:gd name="T2" fmla="*/ 672 w 748"/>
                  <a:gd name="T3" fmla="*/ 272 h 541"/>
                  <a:gd name="T4" fmla="*/ 620 w 748"/>
                  <a:gd name="T5" fmla="*/ 312 h 541"/>
                  <a:gd name="T6" fmla="*/ 604 w 748"/>
                  <a:gd name="T7" fmla="*/ 360 h 541"/>
                  <a:gd name="T8" fmla="*/ 476 w 748"/>
                  <a:gd name="T9" fmla="*/ 472 h 541"/>
                  <a:gd name="T10" fmla="*/ 420 w 748"/>
                  <a:gd name="T11" fmla="*/ 484 h 541"/>
                  <a:gd name="T12" fmla="*/ 408 w 748"/>
                  <a:gd name="T13" fmla="*/ 476 h 541"/>
                  <a:gd name="T14" fmla="*/ 400 w 748"/>
                  <a:gd name="T15" fmla="*/ 460 h 541"/>
                  <a:gd name="T16" fmla="*/ 412 w 748"/>
                  <a:gd name="T17" fmla="*/ 444 h 541"/>
                  <a:gd name="T18" fmla="*/ 480 w 748"/>
                  <a:gd name="T19" fmla="*/ 408 h 541"/>
                  <a:gd name="T20" fmla="*/ 508 w 748"/>
                  <a:gd name="T21" fmla="*/ 372 h 541"/>
                  <a:gd name="T22" fmla="*/ 520 w 748"/>
                  <a:gd name="T23" fmla="*/ 388 h 541"/>
                  <a:gd name="T24" fmla="*/ 520 w 748"/>
                  <a:gd name="T25" fmla="*/ 372 h 541"/>
                  <a:gd name="T26" fmla="*/ 516 w 748"/>
                  <a:gd name="T27" fmla="*/ 344 h 541"/>
                  <a:gd name="T28" fmla="*/ 320 w 748"/>
                  <a:gd name="T29" fmla="*/ 468 h 541"/>
                  <a:gd name="T30" fmla="*/ 272 w 748"/>
                  <a:gd name="T31" fmla="*/ 488 h 541"/>
                  <a:gd name="T32" fmla="*/ 228 w 748"/>
                  <a:gd name="T33" fmla="*/ 504 h 541"/>
                  <a:gd name="T34" fmla="*/ 112 w 748"/>
                  <a:gd name="T35" fmla="*/ 524 h 541"/>
                  <a:gd name="T36" fmla="*/ 60 w 748"/>
                  <a:gd name="T37" fmla="*/ 532 h 541"/>
                  <a:gd name="T38" fmla="*/ 44 w 748"/>
                  <a:gd name="T39" fmla="*/ 536 h 541"/>
                  <a:gd name="T40" fmla="*/ 0 w 748"/>
                  <a:gd name="T41" fmla="*/ 520 h 541"/>
                  <a:gd name="T42" fmla="*/ 396 w 748"/>
                  <a:gd name="T43" fmla="*/ 420 h 541"/>
                  <a:gd name="T44" fmla="*/ 572 w 748"/>
                  <a:gd name="T45" fmla="*/ 244 h 541"/>
                  <a:gd name="T46" fmla="*/ 596 w 748"/>
                  <a:gd name="T47" fmla="*/ 204 h 541"/>
                  <a:gd name="T48" fmla="*/ 644 w 748"/>
                  <a:gd name="T49" fmla="*/ 112 h 541"/>
                  <a:gd name="T50" fmla="*/ 588 w 748"/>
                  <a:gd name="T51" fmla="*/ 232 h 541"/>
                  <a:gd name="T52" fmla="*/ 532 w 748"/>
                  <a:gd name="T53" fmla="*/ 312 h 541"/>
                  <a:gd name="T54" fmla="*/ 556 w 748"/>
                  <a:gd name="T55" fmla="*/ 324 h 541"/>
                  <a:gd name="T56" fmla="*/ 608 w 748"/>
                  <a:gd name="T57" fmla="*/ 268 h 541"/>
                  <a:gd name="T58" fmla="*/ 632 w 748"/>
                  <a:gd name="T59" fmla="*/ 216 h 541"/>
                  <a:gd name="T60" fmla="*/ 636 w 748"/>
                  <a:gd name="T61" fmla="*/ 192 h 541"/>
                  <a:gd name="T62" fmla="*/ 656 w 748"/>
                  <a:gd name="T63" fmla="*/ 144 h 541"/>
                  <a:gd name="T64" fmla="*/ 732 w 748"/>
                  <a:gd name="T65" fmla="*/ 0 h 541"/>
                  <a:gd name="T66" fmla="*/ 736 w 748"/>
                  <a:gd name="T67" fmla="*/ 128 h 541"/>
                  <a:gd name="T68" fmla="*/ 704 w 748"/>
                  <a:gd name="T69" fmla="*/ 216 h 541"/>
                  <a:gd name="T70" fmla="*/ 544 w 748"/>
                  <a:gd name="T71" fmla="*/ 344 h 541"/>
                  <a:gd name="T72" fmla="*/ 528 w 748"/>
                  <a:gd name="T73" fmla="*/ 340 h 541"/>
                  <a:gd name="T74" fmla="*/ 656 w 748"/>
                  <a:gd name="T75" fmla="*/ 224 h 541"/>
                  <a:gd name="T76" fmla="*/ 640 w 748"/>
                  <a:gd name="T77" fmla="*/ 220 h 541"/>
                  <a:gd name="T78" fmla="*/ 632 w 748"/>
                  <a:gd name="T79" fmla="*/ 240 h 541"/>
                  <a:gd name="T80" fmla="*/ 628 w 748"/>
                  <a:gd name="T81" fmla="*/ 280 h 541"/>
                  <a:gd name="T82" fmla="*/ 604 w 748"/>
                  <a:gd name="T83" fmla="*/ 276 h 541"/>
                  <a:gd name="T84" fmla="*/ 624 w 748"/>
                  <a:gd name="T85" fmla="*/ 288 h 541"/>
                  <a:gd name="T86" fmla="*/ 628 w 748"/>
                  <a:gd name="T87" fmla="*/ 280 h 541"/>
                  <a:gd name="T88" fmla="*/ 580 w 748"/>
                  <a:gd name="T89" fmla="*/ 328 h 541"/>
                  <a:gd name="T90" fmla="*/ 584 w 748"/>
                  <a:gd name="T91" fmla="*/ 308 h 541"/>
                  <a:gd name="T92" fmla="*/ 516 w 748"/>
                  <a:gd name="T93" fmla="*/ 412 h 541"/>
                  <a:gd name="T94" fmla="*/ 516 w 748"/>
                  <a:gd name="T95" fmla="*/ 41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8" h="541">
                    <a:moveTo>
                      <a:pt x="704" y="216"/>
                    </a:moveTo>
                    <a:cubicBezTo>
                      <a:pt x="688" y="210"/>
                      <a:pt x="688" y="224"/>
                      <a:pt x="668" y="216"/>
                    </a:cubicBezTo>
                    <a:cubicBezTo>
                      <a:pt x="694" y="227"/>
                      <a:pt x="667" y="256"/>
                      <a:pt x="660" y="264"/>
                    </a:cubicBezTo>
                    <a:cubicBezTo>
                      <a:pt x="663" y="268"/>
                      <a:pt x="667" y="270"/>
                      <a:pt x="672" y="272"/>
                    </a:cubicBezTo>
                    <a:cubicBezTo>
                      <a:pt x="666" y="280"/>
                      <a:pt x="658" y="268"/>
                      <a:pt x="648" y="276"/>
                    </a:cubicBezTo>
                    <a:cubicBezTo>
                      <a:pt x="652" y="290"/>
                      <a:pt x="631" y="327"/>
                      <a:pt x="620" y="312"/>
                    </a:cubicBezTo>
                    <a:cubicBezTo>
                      <a:pt x="607" y="318"/>
                      <a:pt x="628" y="322"/>
                      <a:pt x="624" y="332"/>
                    </a:cubicBezTo>
                    <a:cubicBezTo>
                      <a:pt x="612" y="336"/>
                      <a:pt x="603" y="343"/>
                      <a:pt x="604" y="360"/>
                    </a:cubicBezTo>
                    <a:cubicBezTo>
                      <a:pt x="564" y="375"/>
                      <a:pt x="566" y="411"/>
                      <a:pt x="524" y="420"/>
                    </a:cubicBezTo>
                    <a:cubicBezTo>
                      <a:pt x="530" y="445"/>
                      <a:pt x="490" y="454"/>
                      <a:pt x="476" y="472"/>
                    </a:cubicBezTo>
                    <a:cubicBezTo>
                      <a:pt x="467" y="467"/>
                      <a:pt x="457" y="464"/>
                      <a:pt x="452" y="456"/>
                    </a:cubicBezTo>
                    <a:cubicBezTo>
                      <a:pt x="447" y="479"/>
                      <a:pt x="422" y="458"/>
                      <a:pt x="420" y="484"/>
                    </a:cubicBezTo>
                    <a:cubicBezTo>
                      <a:pt x="405" y="479"/>
                      <a:pt x="398" y="486"/>
                      <a:pt x="380" y="480"/>
                    </a:cubicBezTo>
                    <a:cubicBezTo>
                      <a:pt x="382" y="466"/>
                      <a:pt x="399" y="474"/>
                      <a:pt x="408" y="476"/>
                    </a:cubicBezTo>
                    <a:cubicBezTo>
                      <a:pt x="410" y="467"/>
                      <a:pt x="402" y="468"/>
                      <a:pt x="396" y="468"/>
                    </a:cubicBezTo>
                    <a:cubicBezTo>
                      <a:pt x="398" y="464"/>
                      <a:pt x="407" y="462"/>
                      <a:pt x="400" y="460"/>
                    </a:cubicBezTo>
                    <a:cubicBezTo>
                      <a:pt x="401" y="451"/>
                      <a:pt x="411" y="465"/>
                      <a:pt x="416" y="464"/>
                    </a:cubicBezTo>
                    <a:cubicBezTo>
                      <a:pt x="419" y="453"/>
                      <a:pt x="410" y="454"/>
                      <a:pt x="412" y="444"/>
                    </a:cubicBezTo>
                    <a:cubicBezTo>
                      <a:pt x="429" y="450"/>
                      <a:pt x="463" y="421"/>
                      <a:pt x="460" y="408"/>
                    </a:cubicBezTo>
                    <a:cubicBezTo>
                      <a:pt x="463" y="396"/>
                      <a:pt x="470" y="413"/>
                      <a:pt x="480" y="408"/>
                    </a:cubicBezTo>
                    <a:cubicBezTo>
                      <a:pt x="479" y="403"/>
                      <a:pt x="473" y="405"/>
                      <a:pt x="468" y="404"/>
                    </a:cubicBezTo>
                    <a:cubicBezTo>
                      <a:pt x="475" y="387"/>
                      <a:pt x="494" y="398"/>
                      <a:pt x="508" y="372"/>
                    </a:cubicBezTo>
                    <a:cubicBezTo>
                      <a:pt x="519" y="369"/>
                      <a:pt x="518" y="378"/>
                      <a:pt x="528" y="376"/>
                    </a:cubicBezTo>
                    <a:cubicBezTo>
                      <a:pt x="529" y="384"/>
                      <a:pt x="527" y="389"/>
                      <a:pt x="520" y="388"/>
                    </a:cubicBezTo>
                    <a:cubicBezTo>
                      <a:pt x="522" y="401"/>
                      <a:pt x="537" y="392"/>
                      <a:pt x="540" y="384"/>
                    </a:cubicBezTo>
                    <a:cubicBezTo>
                      <a:pt x="534" y="379"/>
                      <a:pt x="530" y="372"/>
                      <a:pt x="520" y="372"/>
                    </a:cubicBezTo>
                    <a:cubicBezTo>
                      <a:pt x="522" y="362"/>
                      <a:pt x="525" y="353"/>
                      <a:pt x="536" y="352"/>
                    </a:cubicBezTo>
                    <a:cubicBezTo>
                      <a:pt x="531" y="343"/>
                      <a:pt x="520" y="358"/>
                      <a:pt x="516" y="344"/>
                    </a:cubicBezTo>
                    <a:cubicBezTo>
                      <a:pt x="522" y="338"/>
                      <a:pt x="530" y="334"/>
                      <a:pt x="532" y="324"/>
                    </a:cubicBezTo>
                    <a:cubicBezTo>
                      <a:pt x="450" y="376"/>
                      <a:pt x="419" y="432"/>
                      <a:pt x="320" y="468"/>
                    </a:cubicBezTo>
                    <a:cubicBezTo>
                      <a:pt x="344" y="474"/>
                      <a:pt x="285" y="500"/>
                      <a:pt x="296" y="480"/>
                    </a:cubicBezTo>
                    <a:cubicBezTo>
                      <a:pt x="284" y="479"/>
                      <a:pt x="284" y="489"/>
                      <a:pt x="272" y="488"/>
                    </a:cubicBezTo>
                    <a:cubicBezTo>
                      <a:pt x="273" y="493"/>
                      <a:pt x="279" y="491"/>
                      <a:pt x="284" y="492"/>
                    </a:cubicBezTo>
                    <a:cubicBezTo>
                      <a:pt x="272" y="495"/>
                      <a:pt x="241" y="519"/>
                      <a:pt x="228" y="504"/>
                    </a:cubicBezTo>
                    <a:cubicBezTo>
                      <a:pt x="213" y="527"/>
                      <a:pt x="129" y="509"/>
                      <a:pt x="140" y="524"/>
                    </a:cubicBezTo>
                    <a:cubicBezTo>
                      <a:pt x="136" y="534"/>
                      <a:pt x="125" y="518"/>
                      <a:pt x="112" y="524"/>
                    </a:cubicBezTo>
                    <a:cubicBezTo>
                      <a:pt x="128" y="541"/>
                      <a:pt x="104" y="524"/>
                      <a:pt x="92" y="524"/>
                    </a:cubicBezTo>
                    <a:cubicBezTo>
                      <a:pt x="91" y="534"/>
                      <a:pt x="72" y="538"/>
                      <a:pt x="60" y="532"/>
                    </a:cubicBezTo>
                    <a:cubicBezTo>
                      <a:pt x="61" y="524"/>
                      <a:pt x="71" y="538"/>
                      <a:pt x="76" y="528"/>
                    </a:cubicBezTo>
                    <a:cubicBezTo>
                      <a:pt x="73" y="522"/>
                      <a:pt x="36" y="517"/>
                      <a:pt x="44" y="536"/>
                    </a:cubicBezTo>
                    <a:cubicBezTo>
                      <a:pt x="37" y="536"/>
                      <a:pt x="31" y="536"/>
                      <a:pt x="24" y="536"/>
                    </a:cubicBezTo>
                    <a:cubicBezTo>
                      <a:pt x="40" y="519"/>
                      <a:pt x="6" y="528"/>
                      <a:pt x="0" y="520"/>
                    </a:cubicBezTo>
                    <a:cubicBezTo>
                      <a:pt x="24" y="488"/>
                      <a:pt x="97" y="523"/>
                      <a:pt x="116" y="504"/>
                    </a:cubicBezTo>
                    <a:cubicBezTo>
                      <a:pt x="223" y="509"/>
                      <a:pt x="323" y="450"/>
                      <a:pt x="396" y="420"/>
                    </a:cubicBezTo>
                    <a:cubicBezTo>
                      <a:pt x="423" y="398"/>
                      <a:pt x="432" y="370"/>
                      <a:pt x="472" y="356"/>
                    </a:cubicBezTo>
                    <a:cubicBezTo>
                      <a:pt x="510" y="323"/>
                      <a:pt x="525" y="268"/>
                      <a:pt x="572" y="244"/>
                    </a:cubicBezTo>
                    <a:cubicBezTo>
                      <a:pt x="560" y="234"/>
                      <a:pt x="570" y="219"/>
                      <a:pt x="584" y="228"/>
                    </a:cubicBezTo>
                    <a:cubicBezTo>
                      <a:pt x="579" y="211"/>
                      <a:pt x="582" y="209"/>
                      <a:pt x="596" y="204"/>
                    </a:cubicBezTo>
                    <a:cubicBezTo>
                      <a:pt x="593" y="200"/>
                      <a:pt x="587" y="200"/>
                      <a:pt x="588" y="192"/>
                    </a:cubicBezTo>
                    <a:cubicBezTo>
                      <a:pt x="617" y="176"/>
                      <a:pt x="612" y="126"/>
                      <a:pt x="644" y="112"/>
                    </a:cubicBezTo>
                    <a:cubicBezTo>
                      <a:pt x="646" y="116"/>
                      <a:pt x="648" y="119"/>
                      <a:pt x="652" y="120"/>
                    </a:cubicBezTo>
                    <a:cubicBezTo>
                      <a:pt x="628" y="159"/>
                      <a:pt x="621" y="210"/>
                      <a:pt x="588" y="232"/>
                    </a:cubicBezTo>
                    <a:cubicBezTo>
                      <a:pt x="587" y="239"/>
                      <a:pt x="593" y="240"/>
                      <a:pt x="592" y="248"/>
                    </a:cubicBezTo>
                    <a:cubicBezTo>
                      <a:pt x="563" y="260"/>
                      <a:pt x="557" y="296"/>
                      <a:pt x="532" y="312"/>
                    </a:cubicBezTo>
                    <a:cubicBezTo>
                      <a:pt x="530" y="322"/>
                      <a:pt x="550" y="310"/>
                      <a:pt x="544" y="324"/>
                    </a:cubicBezTo>
                    <a:cubicBezTo>
                      <a:pt x="545" y="313"/>
                      <a:pt x="556" y="324"/>
                      <a:pt x="556" y="324"/>
                    </a:cubicBezTo>
                    <a:cubicBezTo>
                      <a:pt x="575" y="316"/>
                      <a:pt x="575" y="285"/>
                      <a:pt x="600" y="280"/>
                    </a:cubicBezTo>
                    <a:cubicBezTo>
                      <a:pt x="594" y="274"/>
                      <a:pt x="594" y="265"/>
                      <a:pt x="608" y="268"/>
                    </a:cubicBezTo>
                    <a:cubicBezTo>
                      <a:pt x="613" y="255"/>
                      <a:pt x="595" y="265"/>
                      <a:pt x="600" y="252"/>
                    </a:cubicBezTo>
                    <a:cubicBezTo>
                      <a:pt x="629" y="250"/>
                      <a:pt x="609" y="224"/>
                      <a:pt x="632" y="216"/>
                    </a:cubicBezTo>
                    <a:cubicBezTo>
                      <a:pt x="631" y="211"/>
                      <a:pt x="625" y="213"/>
                      <a:pt x="620" y="212"/>
                    </a:cubicBezTo>
                    <a:cubicBezTo>
                      <a:pt x="626" y="206"/>
                      <a:pt x="621" y="189"/>
                      <a:pt x="636" y="192"/>
                    </a:cubicBezTo>
                    <a:cubicBezTo>
                      <a:pt x="631" y="198"/>
                      <a:pt x="631" y="202"/>
                      <a:pt x="636" y="208"/>
                    </a:cubicBezTo>
                    <a:cubicBezTo>
                      <a:pt x="652" y="190"/>
                      <a:pt x="655" y="169"/>
                      <a:pt x="656" y="144"/>
                    </a:cubicBezTo>
                    <a:cubicBezTo>
                      <a:pt x="695" y="120"/>
                      <a:pt x="638" y="32"/>
                      <a:pt x="716" y="52"/>
                    </a:cubicBezTo>
                    <a:cubicBezTo>
                      <a:pt x="726" y="36"/>
                      <a:pt x="733" y="5"/>
                      <a:pt x="732" y="0"/>
                    </a:cubicBezTo>
                    <a:cubicBezTo>
                      <a:pt x="748" y="22"/>
                      <a:pt x="726" y="45"/>
                      <a:pt x="744" y="76"/>
                    </a:cubicBezTo>
                    <a:cubicBezTo>
                      <a:pt x="738" y="79"/>
                      <a:pt x="730" y="116"/>
                      <a:pt x="736" y="128"/>
                    </a:cubicBezTo>
                    <a:cubicBezTo>
                      <a:pt x="717" y="137"/>
                      <a:pt x="723" y="171"/>
                      <a:pt x="696" y="172"/>
                    </a:cubicBezTo>
                    <a:cubicBezTo>
                      <a:pt x="713" y="185"/>
                      <a:pt x="686" y="202"/>
                      <a:pt x="704" y="216"/>
                    </a:cubicBezTo>
                    <a:close/>
                    <a:moveTo>
                      <a:pt x="528" y="340"/>
                    </a:moveTo>
                    <a:cubicBezTo>
                      <a:pt x="536" y="339"/>
                      <a:pt x="537" y="345"/>
                      <a:pt x="544" y="344"/>
                    </a:cubicBezTo>
                    <a:cubicBezTo>
                      <a:pt x="544" y="338"/>
                      <a:pt x="546" y="335"/>
                      <a:pt x="548" y="332"/>
                    </a:cubicBezTo>
                    <a:cubicBezTo>
                      <a:pt x="538" y="331"/>
                      <a:pt x="529" y="331"/>
                      <a:pt x="528" y="340"/>
                    </a:cubicBezTo>
                    <a:close/>
                    <a:moveTo>
                      <a:pt x="640" y="220"/>
                    </a:moveTo>
                    <a:cubicBezTo>
                      <a:pt x="645" y="221"/>
                      <a:pt x="648" y="226"/>
                      <a:pt x="656" y="224"/>
                    </a:cubicBezTo>
                    <a:cubicBezTo>
                      <a:pt x="649" y="211"/>
                      <a:pt x="676" y="210"/>
                      <a:pt x="668" y="200"/>
                    </a:cubicBezTo>
                    <a:cubicBezTo>
                      <a:pt x="658" y="206"/>
                      <a:pt x="645" y="209"/>
                      <a:pt x="640" y="220"/>
                    </a:cubicBezTo>
                    <a:close/>
                    <a:moveTo>
                      <a:pt x="652" y="240"/>
                    </a:moveTo>
                    <a:cubicBezTo>
                      <a:pt x="640" y="243"/>
                      <a:pt x="644" y="243"/>
                      <a:pt x="632" y="240"/>
                    </a:cubicBezTo>
                    <a:cubicBezTo>
                      <a:pt x="629" y="257"/>
                      <a:pt x="652" y="252"/>
                      <a:pt x="652" y="240"/>
                    </a:cubicBezTo>
                    <a:close/>
                    <a:moveTo>
                      <a:pt x="628" y="280"/>
                    </a:moveTo>
                    <a:cubicBezTo>
                      <a:pt x="628" y="273"/>
                      <a:pt x="629" y="268"/>
                      <a:pt x="632" y="264"/>
                    </a:cubicBezTo>
                    <a:cubicBezTo>
                      <a:pt x="622" y="267"/>
                      <a:pt x="609" y="268"/>
                      <a:pt x="604" y="276"/>
                    </a:cubicBezTo>
                    <a:cubicBezTo>
                      <a:pt x="609" y="277"/>
                      <a:pt x="606" y="280"/>
                      <a:pt x="604" y="284"/>
                    </a:cubicBezTo>
                    <a:cubicBezTo>
                      <a:pt x="610" y="284"/>
                      <a:pt x="620" y="299"/>
                      <a:pt x="624" y="288"/>
                    </a:cubicBezTo>
                    <a:cubicBezTo>
                      <a:pt x="620" y="287"/>
                      <a:pt x="606" y="277"/>
                      <a:pt x="616" y="276"/>
                    </a:cubicBezTo>
                    <a:cubicBezTo>
                      <a:pt x="617" y="281"/>
                      <a:pt x="622" y="280"/>
                      <a:pt x="628" y="280"/>
                    </a:cubicBezTo>
                    <a:close/>
                    <a:moveTo>
                      <a:pt x="588" y="320"/>
                    </a:moveTo>
                    <a:cubicBezTo>
                      <a:pt x="583" y="320"/>
                      <a:pt x="579" y="321"/>
                      <a:pt x="580" y="328"/>
                    </a:cubicBezTo>
                    <a:cubicBezTo>
                      <a:pt x="585" y="328"/>
                      <a:pt x="591" y="328"/>
                      <a:pt x="596" y="328"/>
                    </a:cubicBezTo>
                    <a:cubicBezTo>
                      <a:pt x="595" y="321"/>
                      <a:pt x="590" y="298"/>
                      <a:pt x="584" y="308"/>
                    </a:cubicBezTo>
                    <a:cubicBezTo>
                      <a:pt x="593" y="310"/>
                      <a:pt x="579" y="314"/>
                      <a:pt x="588" y="320"/>
                    </a:cubicBezTo>
                    <a:close/>
                    <a:moveTo>
                      <a:pt x="516" y="412"/>
                    </a:moveTo>
                    <a:cubicBezTo>
                      <a:pt x="515" y="405"/>
                      <a:pt x="489" y="405"/>
                      <a:pt x="488" y="412"/>
                    </a:cubicBezTo>
                    <a:cubicBezTo>
                      <a:pt x="504" y="403"/>
                      <a:pt x="516" y="430"/>
                      <a:pt x="516" y="4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4" name="Freeform 202"/>
              <p:cNvSpPr/>
              <p:nvPr/>
            </p:nvSpPr>
            <p:spPr bwMode="auto">
              <a:xfrm>
                <a:off x="7818438" y="1187451"/>
                <a:ext cx="36513" cy="14288"/>
              </a:xfrm>
              <a:custGeom>
                <a:avLst/>
                <a:gdLst>
                  <a:gd name="T0" fmla="*/ 0 w 36"/>
                  <a:gd name="T1" fmla="*/ 2 h 14"/>
                  <a:gd name="T2" fmla="*/ 36 w 36"/>
                  <a:gd name="T3" fmla="*/ 14 h 14"/>
                  <a:gd name="T4" fmla="*/ 0 w 36"/>
                  <a:gd name="T5" fmla="*/ 2 h 14"/>
                </a:gdLst>
                <a:ahLst/>
                <a:cxnLst>
                  <a:cxn ang="0">
                    <a:pos x="T0" y="T1"/>
                  </a:cxn>
                  <a:cxn ang="0">
                    <a:pos x="T2" y="T3"/>
                  </a:cxn>
                  <a:cxn ang="0">
                    <a:pos x="T4" y="T5"/>
                  </a:cxn>
                </a:cxnLst>
                <a:rect l="0" t="0" r="r" b="b"/>
                <a:pathLst>
                  <a:path w="36" h="14">
                    <a:moveTo>
                      <a:pt x="0" y="2"/>
                    </a:moveTo>
                    <a:cubicBezTo>
                      <a:pt x="3" y="0"/>
                      <a:pt x="36" y="0"/>
                      <a:pt x="36" y="14"/>
                    </a:cubicBezTo>
                    <a:cubicBezTo>
                      <a:pt x="23" y="11"/>
                      <a:pt x="9" y="9"/>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5" name="Freeform 203"/>
              <p:cNvSpPr/>
              <p:nvPr/>
            </p:nvSpPr>
            <p:spPr bwMode="auto">
              <a:xfrm>
                <a:off x="7859713" y="1195388"/>
                <a:ext cx="60325" cy="34925"/>
              </a:xfrm>
              <a:custGeom>
                <a:avLst/>
                <a:gdLst>
                  <a:gd name="T0" fmla="*/ 0 w 60"/>
                  <a:gd name="T1" fmla="*/ 19 h 35"/>
                  <a:gd name="T2" fmla="*/ 8 w 60"/>
                  <a:gd name="T3" fmla="*/ 15 h 35"/>
                  <a:gd name="T4" fmla="*/ 0 w 60"/>
                  <a:gd name="T5" fmla="*/ 7 h 35"/>
                  <a:gd name="T6" fmla="*/ 60 w 60"/>
                  <a:gd name="T7" fmla="*/ 27 h 35"/>
                  <a:gd name="T8" fmla="*/ 0 w 60"/>
                  <a:gd name="T9" fmla="*/ 19 h 35"/>
                </a:gdLst>
                <a:ahLst/>
                <a:cxnLst>
                  <a:cxn ang="0">
                    <a:pos x="T0" y="T1"/>
                  </a:cxn>
                  <a:cxn ang="0">
                    <a:pos x="T2" y="T3"/>
                  </a:cxn>
                  <a:cxn ang="0">
                    <a:pos x="T4" y="T5"/>
                  </a:cxn>
                  <a:cxn ang="0">
                    <a:pos x="T6" y="T7"/>
                  </a:cxn>
                  <a:cxn ang="0">
                    <a:pos x="T8" y="T9"/>
                  </a:cxn>
                </a:cxnLst>
                <a:rect l="0" t="0" r="r" b="b"/>
                <a:pathLst>
                  <a:path w="60" h="35">
                    <a:moveTo>
                      <a:pt x="0" y="19"/>
                    </a:moveTo>
                    <a:cubicBezTo>
                      <a:pt x="0" y="15"/>
                      <a:pt x="5" y="16"/>
                      <a:pt x="8" y="15"/>
                    </a:cubicBezTo>
                    <a:cubicBezTo>
                      <a:pt x="6" y="11"/>
                      <a:pt x="4" y="8"/>
                      <a:pt x="0" y="7"/>
                    </a:cubicBezTo>
                    <a:cubicBezTo>
                      <a:pt x="18" y="0"/>
                      <a:pt x="40" y="23"/>
                      <a:pt x="60" y="27"/>
                    </a:cubicBezTo>
                    <a:cubicBezTo>
                      <a:pt x="36" y="35"/>
                      <a:pt x="27" y="9"/>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6" name="Freeform 204"/>
              <p:cNvSpPr/>
              <p:nvPr/>
            </p:nvSpPr>
            <p:spPr bwMode="auto">
              <a:xfrm>
                <a:off x="8089900" y="1230313"/>
                <a:ext cx="39688" cy="31750"/>
              </a:xfrm>
              <a:custGeom>
                <a:avLst/>
                <a:gdLst>
                  <a:gd name="T0" fmla="*/ 12 w 40"/>
                  <a:gd name="T1" fmla="*/ 20 h 32"/>
                  <a:gd name="T2" fmla="*/ 36 w 40"/>
                  <a:gd name="T3" fmla="*/ 32 h 32"/>
                  <a:gd name="T4" fmla="*/ 12 w 40"/>
                  <a:gd name="T5" fmla="*/ 20 h 32"/>
                </a:gdLst>
                <a:ahLst/>
                <a:cxnLst>
                  <a:cxn ang="0">
                    <a:pos x="T0" y="T1"/>
                  </a:cxn>
                  <a:cxn ang="0">
                    <a:pos x="T2" y="T3"/>
                  </a:cxn>
                  <a:cxn ang="0">
                    <a:pos x="T4" y="T5"/>
                  </a:cxn>
                </a:cxnLst>
                <a:rect l="0" t="0" r="r" b="b"/>
                <a:pathLst>
                  <a:path w="40" h="32">
                    <a:moveTo>
                      <a:pt x="12" y="20"/>
                    </a:moveTo>
                    <a:cubicBezTo>
                      <a:pt x="0" y="0"/>
                      <a:pt x="40" y="13"/>
                      <a:pt x="36" y="32"/>
                    </a:cubicBezTo>
                    <a:cubicBezTo>
                      <a:pt x="28" y="30"/>
                      <a:pt x="21" y="8"/>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7" name="Freeform 205"/>
              <p:cNvSpPr/>
              <p:nvPr/>
            </p:nvSpPr>
            <p:spPr bwMode="auto">
              <a:xfrm>
                <a:off x="8316913" y="1516063"/>
                <a:ext cx="34925" cy="57150"/>
              </a:xfrm>
              <a:custGeom>
                <a:avLst/>
                <a:gdLst>
                  <a:gd name="T0" fmla="*/ 11 w 35"/>
                  <a:gd name="T1" fmla="*/ 0 h 56"/>
                  <a:gd name="T2" fmla="*/ 35 w 35"/>
                  <a:gd name="T3" fmla="*/ 52 h 56"/>
                  <a:gd name="T4" fmla="*/ 19 w 35"/>
                  <a:gd name="T5" fmla="*/ 56 h 56"/>
                  <a:gd name="T6" fmla="*/ 11 w 35"/>
                  <a:gd name="T7" fmla="*/ 0 h 56"/>
                </a:gdLst>
                <a:ahLst/>
                <a:cxnLst>
                  <a:cxn ang="0">
                    <a:pos x="T0" y="T1"/>
                  </a:cxn>
                  <a:cxn ang="0">
                    <a:pos x="T2" y="T3"/>
                  </a:cxn>
                  <a:cxn ang="0">
                    <a:pos x="T4" y="T5"/>
                  </a:cxn>
                  <a:cxn ang="0">
                    <a:pos x="T6" y="T7"/>
                  </a:cxn>
                </a:cxnLst>
                <a:rect l="0" t="0" r="r" b="b"/>
                <a:pathLst>
                  <a:path w="35" h="56">
                    <a:moveTo>
                      <a:pt x="11" y="0"/>
                    </a:moveTo>
                    <a:cubicBezTo>
                      <a:pt x="26" y="17"/>
                      <a:pt x="18" y="35"/>
                      <a:pt x="35" y="52"/>
                    </a:cubicBezTo>
                    <a:cubicBezTo>
                      <a:pt x="31" y="55"/>
                      <a:pt x="26" y="56"/>
                      <a:pt x="19" y="56"/>
                    </a:cubicBezTo>
                    <a:cubicBezTo>
                      <a:pt x="26" y="32"/>
                      <a:pt x="0" y="27"/>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8" name="Freeform 206"/>
              <p:cNvSpPr/>
              <p:nvPr/>
            </p:nvSpPr>
            <p:spPr bwMode="auto">
              <a:xfrm>
                <a:off x="7134225" y="1539876"/>
                <a:ext cx="41275" cy="68263"/>
              </a:xfrm>
              <a:custGeom>
                <a:avLst/>
                <a:gdLst>
                  <a:gd name="T0" fmla="*/ 0 w 42"/>
                  <a:gd name="T1" fmla="*/ 52 h 67"/>
                  <a:gd name="T2" fmla="*/ 20 w 42"/>
                  <a:gd name="T3" fmla="*/ 32 h 67"/>
                  <a:gd name="T4" fmla="*/ 4 w 42"/>
                  <a:gd name="T5" fmla="*/ 20 h 67"/>
                  <a:gd name="T6" fmla="*/ 20 w 42"/>
                  <a:gd name="T7" fmla="*/ 0 h 67"/>
                  <a:gd name="T8" fmla="*/ 40 w 42"/>
                  <a:gd name="T9" fmla="*/ 8 h 67"/>
                  <a:gd name="T10" fmla="*/ 0 w 42"/>
                  <a:gd name="T11" fmla="*/ 52 h 67"/>
                </a:gdLst>
                <a:ahLst/>
                <a:cxnLst>
                  <a:cxn ang="0">
                    <a:pos x="T0" y="T1"/>
                  </a:cxn>
                  <a:cxn ang="0">
                    <a:pos x="T2" y="T3"/>
                  </a:cxn>
                  <a:cxn ang="0">
                    <a:pos x="T4" y="T5"/>
                  </a:cxn>
                  <a:cxn ang="0">
                    <a:pos x="T6" y="T7"/>
                  </a:cxn>
                  <a:cxn ang="0">
                    <a:pos x="T8" y="T9"/>
                  </a:cxn>
                  <a:cxn ang="0">
                    <a:pos x="T10" y="T11"/>
                  </a:cxn>
                </a:cxnLst>
                <a:rect l="0" t="0" r="r" b="b"/>
                <a:pathLst>
                  <a:path w="42" h="67">
                    <a:moveTo>
                      <a:pt x="0" y="52"/>
                    </a:moveTo>
                    <a:cubicBezTo>
                      <a:pt x="2" y="40"/>
                      <a:pt x="8" y="34"/>
                      <a:pt x="20" y="32"/>
                    </a:cubicBezTo>
                    <a:cubicBezTo>
                      <a:pt x="19" y="24"/>
                      <a:pt x="2" y="31"/>
                      <a:pt x="4" y="20"/>
                    </a:cubicBezTo>
                    <a:cubicBezTo>
                      <a:pt x="1" y="5"/>
                      <a:pt x="19" y="11"/>
                      <a:pt x="20" y="0"/>
                    </a:cubicBezTo>
                    <a:cubicBezTo>
                      <a:pt x="28" y="2"/>
                      <a:pt x="30" y="9"/>
                      <a:pt x="40" y="8"/>
                    </a:cubicBezTo>
                    <a:cubicBezTo>
                      <a:pt x="24" y="5"/>
                      <a:pt x="42" y="67"/>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9" name="Freeform 207"/>
              <p:cNvSpPr/>
              <p:nvPr/>
            </p:nvSpPr>
            <p:spPr bwMode="auto">
              <a:xfrm>
                <a:off x="7092950" y="1597026"/>
                <a:ext cx="58738" cy="87313"/>
              </a:xfrm>
              <a:custGeom>
                <a:avLst/>
                <a:gdLst>
                  <a:gd name="T0" fmla="*/ 57 w 58"/>
                  <a:gd name="T1" fmla="*/ 20 h 87"/>
                  <a:gd name="T2" fmla="*/ 33 w 58"/>
                  <a:gd name="T3" fmla="*/ 48 h 87"/>
                  <a:gd name="T4" fmla="*/ 45 w 58"/>
                  <a:gd name="T5" fmla="*/ 72 h 87"/>
                  <a:gd name="T6" fmla="*/ 21 w 58"/>
                  <a:gd name="T7" fmla="*/ 60 h 87"/>
                  <a:gd name="T8" fmla="*/ 33 w 58"/>
                  <a:gd name="T9" fmla="*/ 44 h 87"/>
                  <a:gd name="T10" fmla="*/ 17 w 58"/>
                  <a:gd name="T11" fmla="*/ 36 h 87"/>
                  <a:gd name="T12" fmla="*/ 9 w 58"/>
                  <a:gd name="T13" fmla="*/ 48 h 87"/>
                  <a:gd name="T14" fmla="*/ 37 w 58"/>
                  <a:gd name="T15" fmla="*/ 0 h 87"/>
                  <a:gd name="T16" fmla="*/ 57 w 58"/>
                  <a:gd name="T17" fmla="*/ 2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7">
                    <a:moveTo>
                      <a:pt x="57" y="20"/>
                    </a:moveTo>
                    <a:cubicBezTo>
                      <a:pt x="53" y="34"/>
                      <a:pt x="53" y="50"/>
                      <a:pt x="33" y="48"/>
                    </a:cubicBezTo>
                    <a:cubicBezTo>
                      <a:pt x="43" y="57"/>
                      <a:pt x="41" y="63"/>
                      <a:pt x="45" y="72"/>
                    </a:cubicBezTo>
                    <a:cubicBezTo>
                      <a:pt x="25" y="87"/>
                      <a:pt x="40" y="53"/>
                      <a:pt x="21" y="60"/>
                    </a:cubicBezTo>
                    <a:cubicBezTo>
                      <a:pt x="23" y="52"/>
                      <a:pt x="22" y="43"/>
                      <a:pt x="33" y="44"/>
                    </a:cubicBezTo>
                    <a:cubicBezTo>
                      <a:pt x="36" y="33"/>
                      <a:pt x="14" y="47"/>
                      <a:pt x="17" y="36"/>
                    </a:cubicBezTo>
                    <a:cubicBezTo>
                      <a:pt x="13" y="39"/>
                      <a:pt x="11" y="43"/>
                      <a:pt x="9" y="48"/>
                    </a:cubicBezTo>
                    <a:cubicBezTo>
                      <a:pt x="0" y="28"/>
                      <a:pt x="52" y="27"/>
                      <a:pt x="37" y="0"/>
                    </a:cubicBezTo>
                    <a:cubicBezTo>
                      <a:pt x="58" y="7"/>
                      <a:pt x="39" y="15"/>
                      <a:pt x="5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0" name="Freeform 208"/>
              <p:cNvSpPr/>
              <p:nvPr/>
            </p:nvSpPr>
            <p:spPr bwMode="auto">
              <a:xfrm>
                <a:off x="8343900" y="1595438"/>
                <a:ext cx="23813" cy="34925"/>
              </a:xfrm>
              <a:custGeom>
                <a:avLst/>
                <a:gdLst>
                  <a:gd name="T0" fmla="*/ 12 w 24"/>
                  <a:gd name="T1" fmla="*/ 1 h 34"/>
                  <a:gd name="T2" fmla="*/ 24 w 24"/>
                  <a:gd name="T3" fmla="*/ 13 h 34"/>
                  <a:gd name="T4" fmla="*/ 16 w 24"/>
                  <a:gd name="T5" fmla="*/ 29 h 34"/>
                  <a:gd name="T6" fmla="*/ 0 w 24"/>
                  <a:gd name="T7" fmla="*/ 33 h 34"/>
                  <a:gd name="T8" fmla="*/ 0 w 24"/>
                  <a:gd name="T9" fmla="*/ 21 h 34"/>
                  <a:gd name="T10" fmla="*/ 12 w 24"/>
                  <a:gd name="T11" fmla="*/ 1 h 34"/>
                </a:gdLst>
                <a:ahLst/>
                <a:cxnLst>
                  <a:cxn ang="0">
                    <a:pos x="T0" y="T1"/>
                  </a:cxn>
                  <a:cxn ang="0">
                    <a:pos x="T2" y="T3"/>
                  </a:cxn>
                  <a:cxn ang="0">
                    <a:pos x="T4" y="T5"/>
                  </a:cxn>
                  <a:cxn ang="0">
                    <a:pos x="T6" y="T7"/>
                  </a:cxn>
                  <a:cxn ang="0">
                    <a:pos x="T8" y="T9"/>
                  </a:cxn>
                  <a:cxn ang="0">
                    <a:pos x="T10" y="T11"/>
                  </a:cxn>
                </a:cxnLst>
                <a:rect l="0" t="0" r="r" b="b"/>
                <a:pathLst>
                  <a:path w="24" h="34">
                    <a:moveTo>
                      <a:pt x="12" y="1"/>
                    </a:moveTo>
                    <a:cubicBezTo>
                      <a:pt x="21" y="0"/>
                      <a:pt x="16" y="13"/>
                      <a:pt x="24" y="13"/>
                    </a:cubicBezTo>
                    <a:cubicBezTo>
                      <a:pt x="23" y="18"/>
                      <a:pt x="3" y="23"/>
                      <a:pt x="16" y="29"/>
                    </a:cubicBezTo>
                    <a:cubicBezTo>
                      <a:pt x="15" y="34"/>
                      <a:pt x="6" y="32"/>
                      <a:pt x="0" y="33"/>
                    </a:cubicBezTo>
                    <a:cubicBezTo>
                      <a:pt x="0" y="29"/>
                      <a:pt x="0" y="25"/>
                      <a:pt x="0" y="21"/>
                    </a:cubicBezTo>
                    <a:cubicBezTo>
                      <a:pt x="22" y="25"/>
                      <a:pt x="0" y="9"/>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1" name="Freeform 209"/>
              <p:cNvSpPr/>
              <p:nvPr/>
            </p:nvSpPr>
            <p:spPr bwMode="auto">
              <a:xfrm>
                <a:off x="7043738" y="1668463"/>
                <a:ext cx="31750" cy="23813"/>
              </a:xfrm>
              <a:custGeom>
                <a:avLst/>
                <a:gdLst>
                  <a:gd name="T0" fmla="*/ 25 w 31"/>
                  <a:gd name="T1" fmla="*/ 4 h 23"/>
                  <a:gd name="T2" fmla="*/ 29 w 31"/>
                  <a:gd name="T3" fmla="*/ 12 h 23"/>
                  <a:gd name="T4" fmla="*/ 9 w 31"/>
                  <a:gd name="T5" fmla="*/ 20 h 23"/>
                  <a:gd name="T6" fmla="*/ 5 w 31"/>
                  <a:gd name="T7" fmla="*/ 0 h 23"/>
                  <a:gd name="T8" fmla="*/ 25 w 31"/>
                  <a:gd name="T9" fmla="*/ 4 h 23"/>
                </a:gdLst>
                <a:ahLst/>
                <a:cxnLst>
                  <a:cxn ang="0">
                    <a:pos x="T0" y="T1"/>
                  </a:cxn>
                  <a:cxn ang="0">
                    <a:pos x="T2" y="T3"/>
                  </a:cxn>
                  <a:cxn ang="0">
                    <a:pos x="T4" y="T5"/>
                  </a:cxn>
                  <a:cxn ang="0">
                    <a:pos x="T6" y="T7"/>
                  </a:cxn>
                  <a:cxn ang="0">
                    <a:pos x="T8" y="T9"/>
                  </a:cxn>
                </a:cxnLst>
                <a:rect l="0" t="0" r="r" b="b"/>
                <a:pathLst>
                  <a:path w="31" h="23">
                    <a:moveTo>
                      <a:pt x="25" y="4"/>
                    </a:moveTo>
                    <a:cubicBezTo>
                      <a:pt x="31" y="5"/>
                      <a:pt x="21" y="11"/>
                      <a:pt x="29" y="12"/>
                    </a:cubicBezTo>
                    <a:cubicBezTo>
                      <a:pt x="31" y="23"/>
                      <a:pt x="7" y="9"/>
                      <a:pt x="9" y="20"/>
                    </a:cubicBezTo>
                    <a:cubicBezTo>
                      <a:pt x="0" y="21"/>
                      <a:pt x="7" y="6"/>
                      <a:pt x="5" y="0"/>
                    </a:cubicBezTo>
                    <a:cubicBezTo>
                      <a:pt x="10" y="1"/>
                      <a:pt x="25" y="12"/>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2" name="Freeform 210"/>
              <p:cNvSpPr/>
              <p:nvPr/>
            </p:nvSpPr>
            <p:spPr bwMode="auto">
              <a:xfrm>
                <a:off x="7089775" y="1770063"/>
                <a:ext cx="41275" cy="39688"/>
              </a:xfrm>
              <a:custGeom>
                <a:avLst/>
                <a:gdLst>
                  <a:gd name="T0" fmla="*/ 8 w 41"/>
                  <a:gd name="T1" fmla="*/ 40 h 40"/>
                  <a:gd name="T2" fmla="*/ 0 w 41"/>
                  <a:gd name="T3" fmla="*/ 12 h 40"/>
                  <a:gd name="T4" fmla="*/ 4 w 41"/>
                  <a:gd name="T5" fmla="*/ 0 h 40"/>
                  <a:gd name="T6" fmla="*/ 8 w 41"/>
                  <a:gd name="T7" fmla="*/ 40 h 40"/>
                </a:gdLst>
                <a:ahLst/>
                <a:cxnLst>
                  <a:cxn ang="0">
                    <a:pos x="T0" y="T1"/>
                  </a:cxn>
                  <a:cxn ang="0">
                    <a:pos x="T2" y="T3"/>
                  </a:cxn>
                  <a:cxn ang="0">
                    <a:pos x="T4" y="T5"/>
                  </a:cxn>
                  <a:cxn ang="0">
                    <a:pos x="T6" y="T7"/>
                  </a:cxn>
                </a:cxnLst>
                <a:rect l="0" t="0" r="r" b="b"/>
                <a:pathLst>
                  <a:path w="41" h="40">
                    <a:moveTo>
                      <a:pt x="8" y="40"/>
                    </a:moveTo>
                    <a:cubicBezTo>
                      <a:pt x="0" y="27"/>
                      <a:pt x="15" y="14"/>
                      <a:pt x="0" y="12"/>
                    </a:cubicBezTo>
                    <a:cubicBezTo>
                      <a:pt x="2" y="9"/>
                      <a:pt x="4" y="6"/>
                      <a:pt x="4" y="0"/>
                    </a:cubicBezTo>
                    <a:cubicBezTo>
                      <a:pt x="31" y="2"/>
                      <a:pt x="41" y="38"/>
                      <a:pt x="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3" name="Freeform 211"/>
              <p:cNvSpPr/>
              <p:nvPr/>
            </p:nvSpPr>
            <p:spPr bwMode="auto">
              <a:xfrm>
                <a:off x="7037388" y="1844676"/>
                <a:ext cx="31750" cy="22225"/>
              </a:xfrm>
              <a:custGeom>
                <a:avLst/>
                <a:gdLst>
                  <a:gd name="T0" fmla="*/ 8 w 32"/>
                  <a:gd name="T1" fmla="*/ 22 h 22"/>
                  <a:gd name="T2" fmla="*/ 0 w 32"/>
                  <a:gd name="T3" fmla="*/ 2 h 22"/>
                  <a:gd name="T4" fmla="*/ 24 w 32"/>
                  <a:gd name="T5" fmla="*/ 10 h 22"/>
                  <a:gd name="T6" fmla="*/ 8 w 32"/>
                  <a:gd name="T7" fmla="*/ 22 h 22"/>
                </a:gdLst>
                <a:ahLst/>
                <a:cxnLst>
                  <a:cxn ang="0">
                    <a:pos x="T0" y="T1"/>
                  </a:cxn>
                  <a:cxn ang="0">
                    <a:pos x="T2" y="T3"/>
                  </a:cxn>
                  <a:cxn ang="0">
                    <a:pos x="T4" y="T5"/>
                  </a:cxn>
                  <a:cxn ang="0">
                    <a:pos x="T6" y="T7"/>
                  </a:cxn>
                </a:cxnLst>
                <a:rect l="0" t="0" r="r" b="b"/>
                <a:pathLst>
                  <a:path w="32" h="22">
                    <a:moveTo>
                      <a:pt x="8" y="22"/>
                    </a:moveTo>
                    <a:cubicBezTo>
                      <a:pt x="2" y="19"/>
                      <a:pt x="2" y="9"/>
                      <a:pt x="0" y="2"/>
                    </a:cubicBezTo>
                    <a:cubicBezTo>
                      <a:pt x="13" y="0"/>
                      <a:pt x="16" y="8"/>
                      <a:pt x="24" y="10"/>
                    </a:cubicBezTo>
                    <a:cubicBezTo>
                      <a:pt x="32" y="17"/>
                      <a:pt x="8" y="6"/>
                      <a:pt x="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4" name="Freeform 212"/>
              <p:cNvSpPr/>
              <p:nvPr/>
            </p:nvSpPr>
            <p:spPr bwMode="auto">
              <a:xfrm>
                <a:off x="8375650" y="1866901"/>
                <a:ext cx="20638" cy="23813"/>
              </a:xfrm>
              <a:custGeom>
                <a:avLst/>
                <a:gdLst>
                  <a:gd name="T0" fmla="*/ 16 w 20"/>
                  <a:gd name="T1" fmla="*/ 0 h 24"/>
                  <a:gd name="T2" fmla="*/ 4 w 20"/>
                  <a:gd name="T3" fmla="*/ 24 h 24"/>
                  <a:gd name="T4" fmla="*/ 16 w 20"/>
                  <a:gd name="T5" fmla="*/ 0 h 24"/>
                </a:gdLst>
                <a:ahLst/>
                <a:cxnLst>
                  <a:cxn ang="0">
                    <a:pos x="T0" y="T1"/>
                  </a:cxn>
                  <a:cxn ang="0">
                    <a:pos x="T2" y="T3"/>
                  </a:cxn>
                  <a:cxn ang="0">
                    <a:pos x="T4" y="T5"/>
                  </a:cxn>
                </a:cxnLst>
                <a:rect l="0" t="0" r="r" b="b"/>
                <a:pathLst>
                  <a:path w="20" h="24">
                    <a:moveTo>
                      <a:pt x="16" y="0"/>
                    </a:moveTo>
                    <a:cubicBezTo>
                      <a:pt x="20" y="1"/>
                      <a:pt x="14" y="24"/>
                      <a:pt x="4" y="24"/>
                    </a:cubicBezTo>
                    <a:cubicBezTo>
                      <a:pt x="0" y="8"/>
                      <a:pt x="10"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5" name="Freeform 213"/>
              <p:cNvSpPr/>
              <p:nvPr/>
            </p:nvSpPr>
            <p:spPr bwMode="auto">
              <a:xfrm>
                <a:off x="7037388" y="1892301"/>
                <a:ext cx="41275" cy="31750"/>
              </a:xfrm>
              <a:custGeom>
                <a:avLst/>
                <a:gdLst>
                  <a:gd name="T0" fmla="*/ 24 w 42"/>
                  <a:gd name="T1" fmla="*/ 3 h 32"/>
                  <a:gd name="T2" fmla="*/ 36 w 42"/>
                  <a:gd name="T3" fmla="*/ 15 h 32"/>
                  <a:gd name="T4" fmla="*/ 16 w 42"/>
                  <a:gd name="T5" fmla="*/ 27 h 32"/>
                  <a:gd name="T6" fmla="*/ 0 w 42"/>
                  <a:gd name="T7" fmla="*/ 7 h 32"/>
                  <a:gd name="T8" fmla="*/ 24 w 42"/>
                  <a:gd name="T9" fmla="*/ 3 h 32"/>
                </a:gdLst>
                <a:ahLst/>
                <a:cxnLst>
                  <a:cxn ang="0">
                    <a:pos x="T0" y="T1"/>
                  </a:cxn>
                  <a:cxn ang="0">
                    <a:pos x="T2" y="T3"/>
                  </a:cxn>
                  <a:cxn ang="0">
                    <a:pos x="T4" y="T5"/>
                  </a:cxn>
                  <a:cxn ang="0">
                    <a:pos x="T6" y="T7"/>
                  </a:cxn>
                  <a:cxn ang="0">
                    <a:pos x="T8" y="T9"/>
                  </a:cxn>
                </a:cxnLst>
                <a:rect l="0" t="0" r="r" b="b"/>
                <a:pathLst>
                  <a:path w="42" h="32">
                    <a:moveTo>
                      <a:pt x="24" y="3"/>
                    </a:moveTo>
                    <a:cubicBezTo>
                      <a:pt x="25" y="5"/>
                      <a:pt x="5" y="19"/>
                      <a:pt x="36" y="15"/>
                    </a:cubicBezTo>
                    <a:cubicBezTo>
                      <a:pt x="42" y="32"/>
                      <a:pt x="15" y="16"/>
                      <a:pt x="16" y="27"/>
                    </a:cubicBezTo>
                    <a:cubicBezTo>
                      <a:pt x="13" y="18"/>
                      <a:pt x="1" y="18"/>
                      <a:pt x="0" y="7"/>
                    </a:cubicBezTo>
                    <a:cubicBezTo>
                      <a:pt x="10" y="0"/>
                      <a:pt x="12" y="9"/>
                      <a:pt x="2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6" name="Freeform 214"/>
              <p:cNvSpPr/>
              <p:nvPr/>
            </p:nvSpPr>
            <p:spPr bwMode="auto">
              <a:xfrm>
                <a:off x="8224838" y="2193926"/>
                <a:ext cx="17463" cy="30163"/>
              </a:xfrm>
              <a:custGeom>
                <a:avLst/>
                <a:gdLst>
                  <a:gd name="T0" fmla="*/ 5 w 17"/>
                  <a:gd name="T1" fmla="*/ 10 h 30"/>
                  <a:gd name="T2" fmla="*/ 17 w 17"/>
                  <a:gd name="T3" fmla="*/ 30 h 30"/>
                  <a:gd name="T4" fmla="*/ 1 w 17"/>
                  <a:gd name="T5" fmla="*/ 30 h 30"/>
                  <a:gd name="T6" fmla="*/ 9 w 17"/>
                  <a:gd name="T7" fmla="*/ 22 h 30"/>
                  <a:gd name="T8" fmla="*/ 5 w 17"/>
                  <a:gd name="T9" fmla="*/ 10 h 30"/>
                </a:gdLst>
                <a:ahLst/>
                <a:cxnLst>
                  <a:cxn ang="0">
                    <a:pos x="T0" y="T1"/>
                  </a:cxn>
                  <a:cxn ang="0">
                    <a:pos x="T2" y="T3"/>
                  </a:cxn>
                  <a:cxn ang="0">
                    <a:pos x="T4" y="T5"/>
                  </a:cxn>
                  <a:cxn ang="0">
                    <a:pos x="T6" y="T7"/>
                  </a:cxn>
                  <a:cxn ang="0">
                    <a:pos x="T8" y="T9"/>
                  </a:cxn>
                </a:cxnLst>
                <a:rect l="0" t="0" r="r" b="b"/>
                <a:pathLst>
                  <a:path w="17" h="30">
                    <a:moveTo>
                      <a:pt x="5" y="10"/>
                    </a:moveTo>
                    <a:cubicBezTo>
                      <a:pt x="11" y="0"/>
                      <a:pt x="16" y="23"/>
                      <a:pt x="17" y="30"/>
                    </a:cubicBezTo>
                    <a:cubicBezTo>
                      <a:pt x="12" y="30"/>
                      <a:pt x="6" y="30"/>
                      <a:pt x="1" y="30"/>
                    </a:cubicBezTo>
                    <a:cubicBezTo>
                      <a:pt x="0" y="23"/>
                      <a:pt x="4" y="22"/>
                      <a:pt x="9" y="22"/>
                    </a:cubicBezTo>
                    <a:cubicBezTo>
                      <a:pt x="0" y="16"/>
                      <a:pt x="14" y="12"/>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7" name="Freeform 215"/>
              <p:cNvSpPr/>
              <p:nvPr/>
            </p:nvSpPr>
            <p:spPr bwMode="auto">
              <a:xfrm>
                <a:off x="7366000" y="2312988"/>
                <a:ext cx="77788" cy="65088"/>
              </a:xfrm>
              <a:custGeom>
                <a:avLst/>
                <a:gdLst>
                  <a:gd name="T0" fmla="*/ 30 w 78"/>
                  <a:gd name="T1" fmla="*/ 37 h 65"/>
                  <a:gd name="T2" fmla="*/ 46 w 78"/>
                  <a:gd name="T3" fmla="*/ 53 h 65"/>
                  <a:gd name="T4" fmla="*/ 2 w 78"/>
                  <a:gd name="T5" fmla="*/ 37 h 65"/>
                  <a:gd name="T6" fmla="*/ 18 w 78"/>
                  <a:gd name="T7" fmla="*/ 29 h 65"/>
                  <a:gd name="T8" fmla="*/ 2 w 78"/>
                  <a:gd name="T9" fmla="*/ 21 h 65"/>
                  <a:gd name="T10" fmla="*/ 78 w 78"/>
                  <a:gd name="T11" fmla="*/ 49 h 65"/>
                  <a:gd name="T12" fmla="*/ 30 w 78"/>
                  <a:gd name="T13" fmla="*/ 37 h 65"/>
                </a:gdLst>
                <a:ahLst/>
                <a:cxnLst>
                  <a:cxn ang="0">
                    <a:pos x="T0" y="T1"/>
                  </a:cxn>
                  <a:cxn ang="0">
                    <a:pos x="T2" y="T3"/>
                  </a:cxn>
                  <a:cxn ang="0">
                    <a:pos x="T4" y="T5"/>
                  </a:cxn>
                  <a:cxn ang="0">
                    <a:pos x="T6" y="T7"/>
                  </a:cxn>
                  <a:cxn ang="0">
                    <a:pos x="T8" y="T9"/>
                  </a:cxn>
                  <a:cxn ang="0">
                    <a:pos x="T10" y="T11"/>
                  </a:cxn>
                  <a:cxn ang="0">
                    <a:pos x="T12" y="T13"/>
                  </a:cxn>
                </a:cxnLst>
                <a:rect l="0" t="0" r="r" b="b"/>
                <a:pathLst>
                  <a:path w="78" h="65">
                    <a:moveTo>
                      <a:pt x="30" y="37"/>
                    </a:moveTo>
                    <a:cubicBezTo>
                      <a:pt x="31" y="46"/>
                      <a:pt x="49" y="39"/>
                      <a:pt x="46" y="53"/>
                    </a:cubicBezTo>
                    <a:cubicBezTo>
                      <a:pt x="21" y="58"/>
                      <a:pt x="28" y="31"/>
                      <a:pt x="2" y="37"/>
                    </a:cubicBezTo>
                    <a:cubicBezTo>
                      <a:pt x="0" y="25"/>
                      <a:pt x="12" y="23"/>
                      <a:pt x="18" y="29"/>
                    </a:cubicBezTo>
                    <a:cubicBezTo>
                      <a:pt x="17" y="22"/>
                      <a:pt x="11" y="20"/>
                      <a:pt x="2" y="21"/>
                    </a:cubicBezTo>
                    <a:cubicBezTo>
                      <a:pt x="27" y="0"/>
                      <a:pt x="49" y="47"/>
                      <a:pt x="78" y="49"/>
                    </a:cubicBezTo>
                    <a:cubicBezTo>
                      <a:pt x="67" y="65"/>
                      <a:pt x="46" y="32"/>
                      <a:pt x="3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8" name="Freeform 216"/>
              <p:cNvSpPr/>
              <p:nvPr/>
            </p:nvSpPr>
            <p:spPr bwMode="auto">
              <a:xfrm>
                <a:off x="7443788" y="2370138"/>
                <a:ext cx="184150" cy="76200"/>
              </a:xfrm>
              <a:custGeom>
                <a:avLst/>
                <a:gdLst>
                  <a:gd name="T0" fmla="*/ 68 w 182"/>
                  <a:gd name="T1" fmla="*/ 28 h 76"/>
                  <a:gd name="T2" fmla="*/ 64 w 182"/>
                  <a:gd name="T3" fmla="*/ 52 h 76"/>
                  <a:gd name="T4" fmla="*/ 0 w 182"/>
                  <a:gd name="T5" fmla="*/ 12 h 76"/>
                  <a:gd name="T6" fmla="*/ 32 w 182"/>
                  <a:gd name="T7" fmla="*/ 24 h 76"/>
                  <a:gd name="T8" fmla="*/ 12 w 182"/>
                  <a:gd name="T9" fmla="*/ 4 h 76"/>
                  <a:gd name="T10" fmla="*/ 44 w 182"/>
                  <a:gd name="T11" fmla="*/ 20 h 76"/>
                  <a:gd name="T12" fmla="*/ 68 w 182"/>
                  <a:gd name="T13" fmla="*/ 12 h 76"/>
                  <a:gd name="T14" fmla="*/ 84 w 182"/>
                  <a:gd name="T15" fmla="*/ 36 h 76"/>
                  <a:gd name="T16" fmla="*/ 152 w 182"/>
                  <a:gd name="T17" fmla="*/ 40 h 76"/>
                  <a:gd name="T18" fmla="*/ 148 w 182"/>
                  <a:gd name="T19" fmla="*/ 56 h 76"/>
                  <a:gd name="T20" fmla="*/ 180 w 182"/>
                  <a:gd name="T21" fmla="*/ 56 h 76"/>
                  <a:gd name="T22" fmla="*/ 176 w 182"/>
                  <a:gd name="T23" fmla="*/ 76 h 76"/>
                  <a:gd name="T24" fmla="*/ 160 w 182"/>
                  <a:gd name="T25" fmla="*/ 76 h 76"/>
                  <a:gd name="T26" fmla="*/ 84 w 182"/>
                  <a:gd name="T27" fmla="*/ 56 h 76"/>
                  <a:gd name="T28" fmla="*/ 68 w 182"/>
                  <a:gd name="T29"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76">
                    <a:moveTo>
                      <a:pt x="68" y="28"/>
                    </a:moveTo>
                    <a:cubicBezTo>
                      <a:pt x="63" y="32"/>
                      <a:pt x="79" y="44"/>
                      <a:pt x="64" y="52"/>
                    </a:cubicBezTo>
                    <a:cubicBezTo>
                      <a:pt x="47" y="37"/>
                      <a:pt x="10" y="43"/>
                      <a:pt x="0" y="12"/>
                    </a:cubicBezTo>
                    <a:cubicBezTo>
                      <a:pt x="16" y="11"/>
                      <a:pt x="21" y="21"/>
                      <a:pt x="32" y="24"/>
                    </a:cubicBezTo>
                    <a:cubicBezTo>
                      <a:pt x="42" y="16"/>
                      <a:pt x="14" y="12"/>
                      <a:pt x="12" y="4"/>
                    </a:cubicBezTo>
                    <a:cubicBezTo>
                      <a:pt x="17" y="0"/>
                      <a:pt x="49" y="2"/>
                      <a:pt x="44" y="20"/>
                    </a:cubicBezTo>
                    <a:cubicBezTo>
                      <a:pt x="57" y="22"/>
                      <a:pt x="53" y="8"/>
                      <a:pt x="68" y="12"/>
                    </a:cubicBezTo>
                    <a:cubicBezTo>
                      <a:pt x="69" y="25"/>
                      <a:pt x="83" y="24"/>
                      <a:pt x="84" y="36"/>
                    </a:cubicBezTo>
                    <a:cubicBezTo>
                      <a:pt x="105" y="17"/>
                      <a:pt x="135" y="45"/>
                      <a:pt x="152" y="40"/>
                    </a:cubicBezTo>
                    <a:cubicBezTo>
                      <a:pt x="160" y="48"/>
                      <a:pt x="150" y="48"/>
                      <a:pt x="148" y="56"/>
                    </a:cubicBezTo>
                    <a:cubicBezTo>
                      <a:pt x="159" y="56"/>
                      <a:pt x="169" y="56"/>
                      <a:pt x="180" y="56"/>
                    </a:cubicBezTo>
                    <a:cubicBezTo>
                      <a:pt x="182" y="66"/>
                      <a:pt x="173" y="65"/>
                      <a:pt x="176" y="76"/>
                    </a:cubicBezTo>
                    <a:cubicBezTo>
                      <a:pt x="171" y="76"/>
                      <a:pt x="165" y="76"/>
                      <a:pt x="160" y="76"/>
                    </a:cubicBezTo>
                    <a:cubicBezTo>
                      <a:pt x="145" y="48"/>
                      <a:pt x="117" y="73"/>
                      <a:pt x="84" y="56"/>
                    </a:cubicBezTo>
                    <a:cubicBezTo>
                      <a:pt x="91" y="47"/>
                      <a:pt x="81" y="30"/>
                      <a:pt x="68"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9" name="Freeform 217"/>
              <p:cNvSpPr/>
              <p:nvPr/>
            </p:nvSpPr>
            <p:spPr bwMode="auto">
              <a:xfrm>
                <a:off x="7799388" y="2454276"/>
                <a:ext cx="55563" cy="28575"/>
              </a:xfrm>
              <a:custGeom>
                <a:avLst/>
                <a:gdLst>
                  <a:gd name="T0" fmla="*/ 0 w 56"/>
                  <a:gd name="T1" fmla="*/ 20 h 29"/>
                  <a:gd name="T2" fmla="*/ 0 w 56"/>
                  <a:gd name="T3" fmla="*/ 20 h 29"/>
                </a:gdLst>
                <a:ahLst/>
                <a:cxnLst>
                  <a:cxn ang="0">
                    <a:pos x="T0" y="T1"/>
                  </a:cxn>
                  <a:cxn ang="0">
                    <a:pos x="T2" y="T3"/>
                  </a:cxn>
                </a:cxnLst>
                <a:rect l="0" t="0" r="r" b="b"/>
                <a:pathLst>
                  <a:path w="56" h="28">
                    <a:moveTo>
                      <a:pt x="0" y="20"/>
                    </a:moveTo>
                    <a:cubicBezTo>
                      <a:pt x="53" y="0"/>
                      <a:pt x="56" y="2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0" name="Freeform 218"/>
              <p:cNvSpPr/>
              <p:nvPr/>
            </p:nvSpPr>
            <p:spPr bwMode="auto">
              <a:xfrm>
                <a:off x="7351713" y="1100138"/>
                <a:ext cx="323850" cy="179388"/>
              </a:xfrm>
              <a:custGeom>
                <a:avLst/>
                <a:gdLst>
                  <a:gd name="T0" fmla="*/ 144 w 321"/>
                  <a:gd name="T1" fmla="*/ 86 h 179"/>
                  <a:gd name="T2" fmla="*/ 144 w 321"/>
                  <a:gd name="T3" fmla="*/ 98 h 179"/>
                  <a:gd name="T4" fmla="*/ 104 w 321"/>
                  <a:gd name="T5" fmla="*/ 118 h 179"/>
                  <a:gd name="T6" fmla="*/ 144 w 321"/>
                  <a:gd name="T7" fmla="*/ 118 h 179"/>
                  <a:gd name="T8" fmla="*/ 208 w 321"/>
                  <a:gd name="T9" fmla="*/ 98 h 179"/>
                  <a:gd name="T10" fmla="*/ 176 w 321"/>
                  <a:gd name="T11" fmla="*/ 118 h 179"/>
                  <a:gd name="T12" fmla="*/ 164 w 321"/>
                  <a:gd name="T13" fmla="*/ 110 h 179"/>
                  <a:gd name="T14" fmla="*/ 152 w 321"/>
                  <a:gd name="T15" fmla="*/ 134 h 179"/>
                  <a:gd name="T16" fmla="*/ 148 w 321"/>
                  <a:gd name="T17" fmla="*/ 122 h 179"/>
                  <a:gd name="T18" fmla="*/ 116 w 321"/>
                  <a:gd name="T19" fmla="*/ 130 h 179"/>
                  <a:gd name="T20" fmla="*/ 108 w 321"/>
                  <a:gd name="T21" fmla="*/ 142 h 179"/>
                  <a:gd name="T22" fmla="*/ 128 w 321"/>
                  <a:gd name="T23" fmla="*/ 146 h 179"/>
                  <a:gd name="T24" fmla="*/ 120 w 321"/>
                  <a:gd name="T25" fmla="*/ 134 h 179"/>
                  <a:gd name="T26" fmla="*/ 136 w 321"/>
                  <a:gd name="T27" fmla="*/ 134 h 179"/>
                  <a:gd name="T28" fmla="*/ 132 w 321"/>
                  <a:gd name="T29" fmla="*/ 142 h 179"/>
                  <a:gd name="T30" fmla="*/ 160 w 321"/>
                  <a:gd name="T31" fmla="*/ 138 h 179"/>
                  <a:gd name="T32" fmla="*/ 52 w 321"/>
                  <a:gd name="T33" fmla="*/ 166 h 179"/>
                  <a:gd name="T34" fmla="*/ 68 w 321"/>
                  <a:gd name="T35" fmla="*/ 154 h 179"/>
                  <a:gd name="T36" fmla="*/ 36 w 321"/>
                  <a:gd name="T37" fmla="*/ 118 h 179"/>
                  <a:gd name="T38" fmla="*/ 0 w 321"/>
                  <a:gd name="T39" fmla="*/ 118 h 179"/>
                  <a:gd name="T40" fmla="*/ 8 w 321"/>
                  <a:gd name="T41" fmla="*/ 90 h 179"/>
                  <a:gd name="T42" fmla="*/ 160 w 321"/>
                  <a:gd name="T43" fmla="*/ 34 h 179"/>
                  <a:gd name="T44" fmla="*/ 156 w 321"/>
                  <a:gd name="T45" fmla="*/ 46 h 179"/>
                  <a:gd name="T46" fmla="*/ 236 w 321"/>
                  <a:gd name="T47" fmla="*/ 22 h 179"/>
                  <a:gd name="T48" fmla="*/ 316 w 321"/>
                  <a:gd name="T49" fmla="*/ 26 h 179"/>
                  <a:gd name="T50" fmla="*/ 292 w 321"/>
                  <a:gd name="T51" fmla="*/ 26 h 179"/>
                  <a:gd name="T52" fmla="*/ 308 w 321"/>
                  <a:gd name="T53" fmla="*/ 30 h 179"/>
                  <a:gd name="T54" fmla="*/ 304 w 321"/>
                  <a:gd name="T55" fmla="*/ 42 h 179"/>
                  <a:gd name="T56" fmla="*/ 188 w 321"/>
                  <a:gd name="T57" fmla="*/ 54 h 179"/>
                  <a:gd name="T58" fmla="*/ 168 w 321"/>
                  <a:gd name="T59" fmla="*/ 66 h 179"/>
                  <a:gd name="T60" fmla="*/ 172 w 321"/>
                  <a:gd name="T61" fmla="*/ 54 h 179"/>
                  <a:gd name="T62" fmla="*/ 128 w 321"/>
                  <a:gd name="T63" fmla="*/ 66 h 179"/>
                  <a:gd name="T64" fmla="*/ 128 w 321"/>
                  <a:gd name="T65" fmla="*/ 78 h 179"/>
                  <a:gd name="T66" fmla="*/ 144 w 321"/>
                  <a:gd name="T67"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179">
                    <a:moveTo>
                      <a:pt x="144" y="86"/>
                    </a:moveTo>
                    <a:cubicBezTo>
                      <a:pt x="144" y="90"/>
                      <a:pt x="144" y="94"/>
                      <a:pt x="144" y="98"/>
                    </a:cubicBezTo>
                    <a:cubicBezTo>
                      <a:pt x="124" y="95"/>
                      <a:pt x="123" y="111"/>
                      <a:pt x="104" y="118"/>
                    </a:cubicBezTo>
                    <a:cubicBezTo>
                      <a:pt x="116" y="135"/>
                      <a:pt x="132" y="101"/>
                      <a:pt x="144" y="118"/>
                    </a:cubicBezTo>
                    <a:cubicBezTo>
                      <a:pt x="154" y="102"/>
                      <a:pt x="186" y="89"/>
                      <a:pt x="208" y="98"/>
                    </a:cubicBezTo>
                    <a:cubicBezTo>
                      <a:pt x="201" y="108"/>
                      <a:pt x="176" y="101"/>
                      <a:pt x="176" y="118"/>
                    </a:cubicBezTo>
                    <a:cubicBezTo>
                      <a:pt x="169" y="118"/>
                      <a:pt x="166" y="115"/>
                      <a:pt x="164" y="110"/>
                    </a:cubicBezTo>
                    <a:cubicBezTo>
                      <a:pt x="159" y="117"/>
                      <a:pt x="150" y="120"/>
                      <a:pt x="152" y="134"/>
                    </a:cubicBezTo>
                    <a:cubicBezTo>
                      <a:pt x="139" y="137"/>
                      <a:pt x="146" y="126"/>
                      <a:pt x="148" y="122"/>
                    </a:cubicBezTo>
                    <a:cubicBezTo>
                      <a:pt x="136" y="123"/>
                      <a:pt x="134" y="134"/>
                      <a:pt x="116" y="130"/>
                    </a:cubicBezTo>
                    <a:cubicBezTo>
                      <a:pt x="112" y="133"/>
                      <a:pt x="110" y="137"/>
                      <a:pt x="108" y="142"/>
                    </a:cubicBezTo>
                    <a:cubicBezTo>
                      <a:pt x="112" y="146"/>
                      <a:pt x="115" y="143"/>
                      <a:pt x="128" y="146"/>
                    </a:cubicBezTo>
                    <a:cubicBezTo>
                      <a:pt x="125" y="142"/>
                      <a:pt x="119" y="142"/>
                      <a:pt x="120" y="134"/>
                    </a:cubicBezTo>
                    <a:cubicBezTo>
                      <a:pt x="127" y="130"/>
                      <a:pt x="133" y="146"/>
                      <a:pt x="136" y="134"/>
                    </a:cubicBezTo>
                    <a:cubicBezTo>
                      <a:pt x="143" y="137"/>
                      <a:pt x="138" y="143"/>
                      <a:pt x="132" y="142"/>
                    </a:cubicBezTo>
                    <a:cubicBezTo>
                      <a:pt x="139" y="154"/>
                      <a:pt x="147" y="133"/>
                      <a:pt x="160" y="138"/>
                    </a:cubicBezTo>
                    <a:cubicBezTo>
                      <a:pt x="143" y="179"/>
                      <a:pt x="84" y="167"/>
                      <a:pt x="52" y="166"/>
                    </a:cubicBezTo>
                    <a:cubicBezTo>
                      <a:pt x="55" y="160"/>
                      <a:pt x="58" y="153"/>
                      <a:pt x="68" y="154"/>
                    </a:cubicBezTo>
                    <a:cubicBezTo>
                      <a:pt x="65" y="135"/>
                      <a:pt x="28" y="134"/>
                      <a:pt x="36" y="118"/>
                    </a:cubicBezTo>
                    <a:cubicBezTo>
                      <a:pt x="18" y="116"/>
                      <a:pt x="13" y="125"/>
                      <a:pt x="0" y="118"/>
                    </a:cubicBezTo>
                    <a:cubicBezTo>
                      <a:pt x="2" y="101"/>
                      <a:pt x="16" y="110"/>
                      <a:pt x="8" y="90"/>
                    </a:cubicBezTo>
                    <a:cubicBezTo>
                      <a:pt x="53" y="59"/>
                      <a:pt x="129" y="58"/>
                      <a:pt x="160" y="34"/>
                    </a:cubicBezTo>
                    <a:cubicBezTo>
                      <a:pt x="173" y="38"/>
                      <a:pt x="156" y="42"/>
                      <a:pt x="156" y="46"/>
                    </a:cubicBezTo>
                    <a:cubicBezTo>
                      <a:pt x="178" y="26"/>
                      <a:pt x="209" y="25"/>
                      <a:pt x="236" y="22"/>
                    </a:cubicBezTo>
                    <a:cubicBezTo>
                      <a:pt x="260" y="19"/>
                      <a:pt x="299" y="0"/>
                      <a:pt x="316" y="26"/>
                    </a:cubicBezTo>
                    <a:cubicBezTo>
                      <a:pt x="303" y="24"/>
                      <a:pt x="300" y="35"/>
                      <a:pt x="292" y="26"/>
                    </a:cubicBezTo>
                    <a:cubicBezTo>
                      <a:pt x="286" y="37"/>
                      <a:pt x="309" y="37"/>
                      <a:pt x="308" y="30"/>
                    </a:cubicBezTo>
                    <a:cubicBezTo>
                      <a:pt x="321" y="34"/>
                      <a:pt x="304" y="38"/>
                      <a:pt x="304" y="42"/>
                    </a:cubicBezTo>
                    <a:cubicBezTo>
                      <a:pt x="265" y="31"/>
                      <a:pt x="228" y="67"/>
                      <a:pt x="188" y="54"/>
                    </a:cubicBezTo>
                    <a:cubicBezTo>
                      <a:pt x="182" y="58"/>
                      <a:pt x="180" y="67"/>
                      <a:pt x="168" y="66"/>
                    </a:cubicBezTo>
                    <a:cubicBezTo>
                      <a:pt x="170" y="63"/>
                      <a:pt x="172" y="60"/>
                      <a:pt x="172" y="54"/>
                    </a:cubicBezTo>
                    <a:cubicBezTo>
                      <a:pt x="152" y="53"/>
                      <a:pt x="150" y="69"/>
                      <a:pt x="128" y="66"/>
                    </a:cubicBezTo>
                    <a:cubicBezTo>
                      <a:pt x="128" y="78"/>
                      <a:pt x="154" y="71"/>
                      <a:pt x="128" y="78"/>
                    </a:cubicBezTo>
                    <a:cubicBezTo>
                      <a:pt x="129" y="85"/>
                      <a:pt x="135" y="87"/>
                      <a:pt x="144"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1" name="Freeform 219"/>
              <p:cNvSpPr/>
              <p:nvPr/>
            </p:nvSpPr>
            <p:spPr bwMode="auto">
              <a:xfrm>
                <a:off x="7089775" y="1812926"/>
                <a:ext cx="39688" cy="98425"/>
              </a:xfrm>
              <a:custGeom>
                <a:avLst/>
                <a:gdLst>
                  <a:gd name="T0" fmla="*/ 20 w 40"/>
                  <a:gd name="T1" fmla="*/ 97 h 97"/>
                  <a:gd name="T2" fmla="*/ 20 w 40"/>
                  <a:gd name="T3" fmla="*/ 89 h 97"/>
                  <a:gd name="T4" fmla="*/ 8 w 40"/>
                  <a:gd name="T5" fmla="*/ 85 h 97"/>
                  <a:gd name="T6" fmla="*/ 20 w 40"/>
                  <a:gd name="T7" fmla="*/ 65 h 97"/>
                  <a:gd name="T8" fmla="*/ 8 w 40"/>
                  <a:gd name="T9" fmla="*/ 57 h 97"/>
                  <a:gd name="T10" fmla="*/ 0 w 40"/>
                  <a:gd name="T11" fmla="*/ 13 h 97"/>
                  <a:gd name="T12" fmla="*/ 24 w 40"/>
                  <a:gd name="T13" fmla="*/ 1 h 97"/>
                  <a:gd name="T14" fmla="*/ 32 w 40"/>
                  <a:gd name="T15" fmla="*/ 45 h 97"/>
                  <a:gd name="T16" fmla="*/ 36 w 40"/>
                  <a:gd name="T17" fmla="*/ 73 h 97"/>
                  <a:gd name="T18" fmla="*/ 32 w 40"/>
                  <a:gd name="T19" fmla="*/ 85 h 97"/>
                  <a:gd name="T20" fmla="*/ 20 w 40"/>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7">
                    <a:moveTo>
                      <a:pt x="20" y="97"/>
                    </a:moveTo>
                    <a:cubicBezTo>
                      <a:pt x="15" y="96"/>
                      <a:pt x="16" y="89"/>
                      <a:pt x="20" y="89"/>
                    </a:cubicBezTo>
                    <a:cubicBezTo>
                      <a:pt x="19" y="84"/>
                      <a:pt x="13" y="86"/>
                      <a:pt x="8" y="85"/>
                    </a:cubicBezTo>
                    <a:cubicBezTo>
                      <a:pt x="12" y="78"/>
                      <a:pt x="18" y="73"/>
                      <a:pt x="20" y="65"/>
                    </a:cubicBezTo>
                    <a:cubicBezTo>
                      <a:pt x="17" y="61"/>
                      <a:pt x="13" y="59"/>
                      <a:pt x="8" y="57"/>
                    </a:cubicBezTo>
                    <a:cubicBezTo>
                      <a:pt x="17" y="40"/>
                      <a:pt x="13" y="29"/>
                      <a:pt x="0" y="13"/>
                    </a:cubicBezTo>
                    <a:cubicBezTo>
                      <a:pt x="3" y="0"/>
                      <a:pt x="23" y="6"/>
                      <a:pt x="24" y="1"/>
                    </a:cubicBezTo>
                    <a:cubicBezTo>
                      <a:pt x="28" y="14"/>
                      <a:pt x="18" y="35"/>
                      <a:pt x="32" y="45"/>
                    </a:cubicBezTo>
                    <a:cubicBezTo>
                      <a:pt x="14" y="54"/>
                      <a:pt x="40" y="55"/>
                      <a:pt x="36" y="73"/>
                    </a:cubicBezTo>
                    <a:cubicBezTo>
                      <a:pt x="23" y="66"/>
                      <a:pt x="18" y="89"/>
                      <a:pt x="32" y="85"/>
                    </a:cubicBezTo>
                    <a:cubicBezTo>
                      <a:pt x="32" y="93"/>
                      <a:pt x="19" y="88"/>
                      <a:pt x="20"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custDataLst>
              <p:tags r:id="rId1"/>
            </p:custDataLst>
          </p:nvPr>
        </p:nvPicPr>
        <p:blipFill>
          <a:blip r:embed="rId12"/>
          <a:srcRect b="4612"/>
          <a:stretch>
            <a:fillRect/>
          </a:stretch>
        </p:blipFill>
        <p:spPr>
          <a:xfrm>
            <a:off x="1996440" y="84455"/>
            <a:ext cx="10138410" cy="6708775"/>
          </a:xfrm>
          <a:prstGeom prst="rect">
            <a:avLst/>
          </a:prstGeom>
        </p:spPr>
      </p:pic>
      <p:pic>
        <p:nvPicPr>
          <p:cNvPr id="103" name="图片 102"/>
          <p:cNvPicPr/>
          <p:nvPr/>
        </p:nvPicPr>
        <p:blipFill>
          <a:blip r:embed="rId13"/>
          <a:srcRect l="3801" t="6267" r="4310" b="7761"/>
          <a:stretch>
            <a:fillRect/>
          </a:stretch>
        </p:blipFill>
        <p:spPr>
          <a:xfrm>
            <a:off x="1997075" y="84455"/>
            <a:ext cx="10137775" cy="6640195"/>
          </a:xfrm>
          <a:prstGeom prst="rect">
            <a:avLst/>
          </a:prstGeom>
          <a:noFill/>
          <a:ln w="9525">
            <a:noFill/>
          </a:ln>
        </p:spPr>
      </p:pic>
      <p:pic>
        <p:nvPicPr>
          <p:cNvPr id="9" name="图片 8"/>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3108325" y="913765"/>
            <a:ext cx="627380" cy="857250"/>
          </a:xfrm>
          <a:prstGeom prst="rect">
            <a:avLst/>
          </a:prstGeom>
          <a:noFill/>
          <a:ln w="9525">
            <a:noFill/>
          </a:ln>
        </p:spPr>
      </p:pic>
      <p:pic>
        <p:nvPicPr>
          <p:cNvPr id="19" name="图片 18"/>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2480945" y="2152015"/>
            <a:ext cx="627380" cy="857250"/>
          </a:xfrm>
          <a:prstGeom prst="rect">
            <a:avLst/>
          </a:prstGeom>
          <a:noFill/>
          <a:ln w="9525">
            <a:noFill/>
          </a:ln>
        </p:spPr>
      </p:pic>
      <p:pic>
        <p:nvPicPr>
          <p:cNvPr id="18" name="图片 17"/>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3735705" y="4099560"/>
            <a:ext cx="627380" cy="857250"/>
          </a:xfrm>
          <a:prstGeom prst="rect">
            <a:avLst/>
          </a:prstGeom>
          <a:noFill/>
          <a:ln w="9525">
            <a:noFill/>
          </a:ln>
        </p:spPr>
      </p:pic>
      <p:pic>
        <p:nvPicPr>
          <p:cNvPr id="12" name="图片 11"/>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7555865" y="5695315"/>
            <a:ext cx="627380" cy="857250"/>
          </a:xfrm>
          <a:prstGeom prst="rect">
            <a:avLst/>
          </a:prstGeom>
          <a:noFill/>
          <a:ln w="9525">
            <a:noFill/>
          </a:ln>
        </p:spPr>
      </p:pic>
      <p:pic>
        <p:nvPicPr>
          <p:cNvPr id="14" name="图片 13"/>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9698355" y="4701540"/>
            <a:ext cx="627380" cy="857250"/>
          </a:xfrm>
          <a:prstGeom prst="rect">
            <a:avLst/>
          </a:prstGeom>
          <a:noFill/>
          <a:ln w="9525">
            <a:noFill/>
          </a:ln>
        </p:spPr>
      </p:pic>
      <p:pic>
        <p:nvPicPr>
          <p:cNvPr id="15" name="图片 14"/>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9512935" y="3470275"/>
            <a:ext cx="627380" cy="857250"/>
          </a:xfrm>
          <a:prstGeom prst="rect">
            <a:avLst/>
          </a:prstGeom>
          <a:noFill/>
          <a:ln w="9525">
            <a:noFill/>
          </a:ln>
        </p:spPr>
      </p:pic>
      <p:pic>
        <p:nvPicPr>
          <p:cNvPr id="16" name="图片 15"/>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10544810" y="84455"/>
            <a:ext cx="627380" cy="800100"/>
          </a:xfrm>
          <a:prstGeom prst="rect">
            <a:avLst/>
          </a:prstGeom>
          <a:noFill/>
          <a:ln w="9525">
            <a:noFill/>
          </a:ln>
        </p:spPr>
      </p:pic>
      <p:pic>
        <p:nvPicPr>
          <p:cNvPr id="17" name="图片 16"/>
          <p:cNvPicPr/>
          <p:nvPr/>
        </p:nvPicPr>
        <p:blipFill>
          <a:blip r:embed="rId14">
            <a:clrChange>
              <a:clrFrom>
                <a:srgbClr val="FFFFFF">
                  <a:alpha val="100000"/>
                </a:srgbClr>
              </a:clrFrom>
              <a:clrTo>
                <a:srgbClr val="FFFFFF">
                  <a:alpha val="100000"/>
                  <a:alpha val="0"/>
                </a:srgbClr>
              </a:clrTo>
            </a:clrChange>
          </a:blip>
          <a:srcRect l="30762" t="4080" r="16763" b="4420"/>
          <a:stretch>
            <a:fillRect/>
          </a:stretch>
        </p:blipFill>
        <p:spPr>
          <a:xfrm>
            <a:off x="5896610" y="186055"/>
            <a:ext cx="627380" cy="800100"/>
          </a:xfrm>
          <a:prstGeom prst="rect">
            <a:avLst/>
          </a:prstGeom>
          <a:noFill/>
          <a:ln w="9525">
            <a:noFill/>
          </a:ln>
        </p:spPr>
      </p:pic>
      <p:sp>
        <p:nvSpPr>
          <p:cNvPr id="21" name="Text Box 9"/>
          <p:cNvSpPr txBox="1"/>
          <p:nvPr>
            <p:custDataLst>
              <p:tags r:id="rId2"/>
            </p:custDataLst>
          </p:nvPr>
        </p:nvSpPr>
        <p:spPr>
          <a:xfrm>
            <a:off x="1996440" y="4956810"/>
            <a:ext cx="2127885" cy="4603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r>
              <a:rPr lang="zh-CN" altLang="en-US" sz="2400" b="1" noProof="1">
                <a:solidFill>
                  <a:schemeClr val="bg1"/>
                </a:solidFill>
                <a:latin typeface="微软雅黑" panose="020B0503020204020204" charset="-122"/>
                <a:ea typeface="微软雅黑" panose="020B0503020204020204" charset="-122"/>
              </a:rPr>
              <a:t>喜马拉雅山脉</a:t>
            </a:r>
          </a:p>
        </p:txBody>
      </p:sp>
      <p:sp>
        <p:nvSpPr>
          <p:cNvPr id="22" name="Text Box 4"/>
          <p:cNvSpPr txBox="1"/>
          <p:nvPr>
            <p:custDataLst>
              <p:tags r:id="rId3"/>
            </p:custDataLst>
          </p:nvPr>
        </p:nvSpPr>
        <p:spPr>
          <a:xfrm>
            <a:off x="3433445" y="1435735"/>
            <a:ext cx="1829435" cy="4603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fontAlgn="base"/>
            <a:r>
              <a:rPr lang="zh-CN" altLang="en-US" sz="2400" b="1" noProof="1">
                <a:solidFill>
                  <a:schemeClr val="bg1"/>
                </a:solidFill>
                <a:latin typeface="微软雅黑" panose="020B0503020204020204" charset="-122"/>
                <a:ea typeface="微软雅黑" panose="020B0503020204020204" charset="-122"/>
              </a:rPr>
              <a:t>巴勒喀什池</a:t>
            </a:r>
          </a:p>
        </p:txBody>
      </p:sp>
      <p:sp>
        <p:nvSpPr>
          <p:cNvPr id="23" name="Text Box 8"/>
          <p:cNvSpPr txBox="1"/>
          <p:nvPr>
            <p:custDataLst>
              <p:tags r:id="rId4"/>
            </p:custDataLst>
          </p:nvPr>
        </p:nvSpPr>
        <p:spPr>
          <a:xfrm>
            <a:off x="9390380" y="5932805"/>
            <a:ext cx="2744470" cy="768350"/>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l" fontAlgn="base"/>
            <a:r>
              <a:rPr lang="zh-CN" altLang="en-US" sz="2200" b="1" noProof="1">
                <a:solidFill>
                  <a:schemeClr val="bg1"/>
                </a:solidFill>
                <a:latin typeface="微软雅黑" panose="020B0503020204020204" charset="-122"/>
                <a:ea typeface="微软雅黑" panose="020B0503020204020204" charset="-122"/>
                <a:cs typeface="微软雅黑" panose="020B0503020204020204" charset="-122"/>
              </a:rPr>
              <a:t>台湾及其附属岛屿（钓鱼岛、赤尾屿等）</a:t>
            </a:r>
          </a:p>
        </p:txBody>
      </p:sp>
      <p:sp>
        <p:nvSpPr>
          <p:cNvPr id="24" name="Text Box 3"/>
          <p:cNvSpPr txBox="1"/>
          <p:nvPr>
            <p:custDataLst>
              <p:tags r:id="rId5"/>
            </p:custDataLst>
          </p:nvPr>
        </p:nvSpPr>
        <p:spPr>
          <a:xfrm>
            <a:off x="1805305" y="3131185"/>
            <a:ext cx="850265" cy="4603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r>
              <a:rPr lang="zh-CN" altLang="en-US" sz="2400" b="1" noProof="1">
                <a:solidFill>
                  <a:schemeClr val="bg1"/>
                </a:solidFill>
                <a:latin typeface="微软雅黑" panose="020B0503020204020204" charset="-122"/>
                <a:ea typeface="微软雅黑" panose="020B0503020204020204" charset="-122"/>
              </a:rPr>
              <a:t>葱岭</a:t>
            </a:r>
          </a:p>
        </p:txBody>
      </p:sp>
      <p:sp>
        <p:nvSpPr>
          <p:cNvPr id="25" name="Text Box 7"/>
          <p:cNvSpPr txBox="1"/>
          <p:nvPr>
            <p:custDataLst>
              <p:tags r:id="rId6"/>
            </p:custDataLst>
          </p:nvPr>
        </p:nvSpPr>
        <p:spPr>
          <a:xfrm>
            <a:off x="10158095" y="3299460"/>
            <a:ext cx="501015" cy="1198880"/>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fontAlgn="base"/>
            <a:r>
              <a:rPr lang="zh-CN" altLang="en-US" sz="2400" b="1" noProof="1">
                <a:solidFill>
                  <a:schemeClr val="bg1"/>
                </a:solidFill>
                <a:latin typeface="微软雅黑" panose="020B0503020204020204" charset="-122"/>
                <a:ea typeface="微软雅黑" panose="020B0503020204020204" charset="-122"/>
              </a:rPr>
              <a:t>太平洋</a:t>
            </a:r>
          </a:p>
        </p:txBody>
      </p:sp>
      <p:sp>
        <p:nvSpPr>
          <p:cNvPr id="26" name="Text Box 5"/>
          <p:cNvSpPr txBox="1"/>
          <p:nvPr>
            <p:custDataLst>
              <p:tags r:id="rId7"/>
            </p:custDataLst>
          </p:nvPr>
        </p:nvSpPr>
        <p:spPr>
          <a:xfrm>
            <a:off x="6240780" y="524510"/>
            <a:ext cx="1452245" cy="4603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fontAlgn="base"/>
            <a:r>
              <a:rPr lang="zh-CN" altLang="en-US" sz="2400" b="1" noProof="1">
                <a:solidFill>
                  <a:schemeClr val="bg1"/>
                </a:solidFill>
                <a:latin typeface="微软雅黑" panose="020B0503020204020204" charset="-122"/>
                <a:ea typeface="微软雅黑" panose="020B0503020204020204" charset="-122"/>
              </a:rPr>
              <a:t>西伯利亚</a:t>
            </a:r>
          </a:p>
        </p:txBody>
      </p:sp>
      <p:sp>
        <p:nvSpPr>
          <p:cNvPr id="27" name="Text Box 6"/>
          <p:cNvSpPr txBox="1"/>
          <p:nvPr>
            <p:custDataLst>
              <p:tags r:id="rId8"/>
            </p:custDataLst>
          </p:nvPr>
        </p:nvSpPr>
        <p:spPr>
          <a:xfrm>
            <a:off x="10826115" y="450850"/>
            <a:ext cx="1345565" cy="1445260"/>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fontAlgn="base"/>
            <a:r>
              <a:rPr lang="zh-CN" altLang="en-US" sz="2200" b="1" noProof="1">
                <a:solidFill>
                  <a:schemeClr val="bg1"/>
                </a:solidFill>
                <a:latin typeface="微软雅黑" panose="020B0503020204020204" charset="-122"/>
                <a:ea typeface="微软雅黑" panose="020B0503020204020204" charset="-122"/>
              </a:rPr>
              <a:t>黑龙江以北的外兴安岭和库页岛</a:t>
            </a:r>
          </a:p>
        </p:txBody>
      </p:sp>
      <p:sp>
        <p:nvSpPr>
          <p:cNvPr id="28" name="Text Box 9"/>
          <p:cNvSpPr txBox="1"/>
          <p:nvPr>
            <p:custDataLst>
              <p:tags r:id="rId9"/>
            </p:custDataLst>
          </p:nvPr>
        </p:nvSpPr>
        <p:spPr>
          <a:xfrm>
            <a:off x="5718175" y="6264275"/>
            <a:ext cx="1499235" cy="460375"/>
          </a:xfrm>
          <a:prstGeom prst="rect">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r>
              <a:rPr lang="zh-CN" altLang="en-US" sz="2400" b="1" noProof="1">
                <a:solidFill>
                  <a:schemeClr val="bg1"/>
                </a:solidFill>
                <a:latin typeface="微软雅黑" panose="020B0503020204020204" charset="-122"/>
                <a:ea typeface="微软雅黑" panose="020B0503020204020204" charset="-122"/>
              </a:rPr>
              <a:t>南海诸岛</a:t>
            </a:r>
          </a:p>
        </p:txBody>
      </p:sp>
      <p:sp>
        <p:nvSpPr>
          <p:cNvPr id="20" name="文本框 19"/>
          <p:cNvSpPr txBox="1"/>
          <p:nvPr/>
        </p:nvSpPr>
        <p:spPr>
          <a:xfrm>
            <a:off x="100330" y="186690"/>
            <a:ext cx="1659890" cy="6607175"/>
          </a:xfrm>
          <a:prstGeom prst="rect">
            <a:avLst/>
          </a:prstGeom>
          <a:noFill/>
        </p:spPr>
        <p:txBody>
          <a:bodyPr vert="eaVert" wrap="square" rtlCol="0">
            <a:spAutoFit/>
          </a:bodyPr>
          <a:lstStyle/>
          <a:p>
            <a:pPr>
              <a:lnSpc>
                <a:spcPct val="120000"/>
              </a:lnSpc>
            </a:pPr>
            <a:r>
              <a:rPr lang="zh-CN" altLang="en-US" sz="4000" b="1">
                <a:latin typeface="微软雅黑" panose="020B0503020204020204" charset="-122"/>
                <a:ea typeface="微软雅黑" panose="020B0503020204020204" charset="-122"/>
                <a:cs typeface="微软雅黑" panose="020B0503020204020204" charset="-122"/>
              </a:rPr>
              <a:t>清朝的统一奠定了</a:t>
            </a:r>
          </a:p>
          <a:p>
            <a:pPr>
              <a:lnSpc>
                <a:spcPct val="120000"/>
              </a:lnSpc>
            </a:pPr>
            <a:r>
              <a:rPr lang="en-US" altLang="zh-CN" sz="4000" b="1">
                <a:latin typeface="微软雅黑" panose="020B0503020204020204" charset="-122"/>
                <a:ea typeface="微软雅黑" panose="020B0503020204020204" charset="-122"/>
                <a:cs typeface="微软雅黑" panose="020B0503020204020204" charset="-122"/>
              </a:rPr>
              <a:t>          </a:t>
            </a:r>
            <a:r>
              <a:rPr lang="zh-CN" altLang="en-US" sz="4000" b="1">
                <a:latin typeface="微软雅黑" panose="020B0503020204020204" charset="-122"/>
                <a:ea typeface="微软雅黑" panose="020B0503020204020204" charset="-122"/>
                <a:cs typeface="微软雅黑" panose="020B0503020204020204" charset="-122"/>
              </a:rPr>
              <a:t>中国疆域的基本轮廓</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5"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1000" fill="hold"/>
                                        <p:tgtEl>
                                          <p:spTgt spid="19"/>
                                        </p:tgtEl>
                                        <p:attrNameLst>
                                          <p:attrName>ppt_w</p:attrName>
                                        </p:attrNameLst>
                                      </p:cBhvr>
                                      <p:tavLst>
                                        <p:tav tm="0">
                                          <p:val>
                                            <p:strVal val="#ppt_w*0.70"/>
                                          </p:val>
                                        </p:tav>
                                        <p:tav tm="100000">
                                          <p:val>
                                            <p:strVal val="#ppt_w"/>
                                          </p:val>
                                        </p:tav>
                                      </p:tavLst>
                                    </p:anim>
                                    <p:anim calcmode="lin" valueType="num">
                                      <p:cBhvr>
                                        <p:cTn id="11" dur="1000" fill="hold"/>
                                        <p:tgtEl>
                                          <p:spTgt spid="19"/>
                                        </p:tgtEl>
                                        <p:attrNameLst>
                                          <p:attrName>ppt_h</p:attrName>
                                        </p:attrNameLst>
                                      </p:cBhvr>
                                      <p:tavLst>
                                        <p:tav tm="0">
                                          <p:val>
                                            <p:strVal val="#ppt_h"/>
                                          </p:val>
                                        </p:tav>
                                        <p:tav tm="100000">
                                          <p:val>
                                            <p:strVal val="#ppt_h"/>
                                          </p:val>
                                        </p:tav>
                                      </p:tavLst>
                                    </p:anim>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55"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55"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strVal val="#ppt_w*0.70"/>
                                          </p:val>
                                        </p:tav>
                                        <p:tav tm="100000">
                                          <p:val>
                                            <p:strVal val="#ppt_w"/>
                                          </p:val>
                                        </p:tav>
                                      </p:tavLst>
                                    </p:anim>
                                    <p:anim calcmode="lin" valueType="num">
                                      <p:cBhvr>
                                        <p:cTn id="31" dur="1000" fill="hold"/>
                                        <p:tgtEl>
                                          <p:spTgt spid="17"/>
                                        </p:tgtEl>
                                        <p:attrNameLst>
                                          <p:attrName>ppt_h</p:attrName>
                                        </p:attrNameLst>
                                      </p:cBhvr>
                                      <p:tavLst>
                                        <p:tav tm="0">
                                          <p:val>
                                            <p:strVal val="#ppt_h"/>
                                          </p:val>
                                        </p:tav>
                                        <p:tav tm="100000">
                                          <p:val>
                                            <p:strVal val="#ppt_h"/>
                                          </p:val>
                                        </p:tav>
                                      </p:tavLst>
                                    </p:anim>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par>
                                <p:cTn id="38" presetID="55"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0.70"/>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55"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strVal val="#ppt_w*0.70"/>
                                          </p:val>
                                        </p:tav>
                                        <p:tav tm="100000">
                                          <p:val>
                                            <p:strVal val="#ppt_w"/>
                                          </p:val>
                                        </p:tav>
                                      </p:tavLst>
                                    </p:anim>
                                    <p:anim calcmode="lin" valueType="num">
                                      <p:cBhvr>
                                        <p:cTn id="51" dur="1000" fill="hold"/>
                                        <p:tgtEl>
                                          <p:spTgt spid="16"/>
                                        </p:tgtEl>
                                        <p:attrNameLst>
                                          <p:attrName>ppt_h</p:attrName>
                                        </p:attrNameLst>
                                      </p:cBhvr>
                                      <p:tavLst>
                                        <p:tav tm="0">
                                          <p:val>
                                            <p:strVal val="#ppt_h"/>
                                          </p:val>
                                        </p:tav>
                                        <p:tav tm="100000">
                                          <p:val>
                                            <p:strVal val="#ppt_h"/>
                                          </p:val>
                                        </p:tav>
                                      </p:tavLst>
                                    </p:anim>
                                    <p:animEffect transition="in" filter="fade">
                                      <p:cBhvr>
                                        <p:cTn id="52" dur="1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par>
                                <p:cTn id="58" presetID="55"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strVal val="#ppt_w*0.70"/>
                                          </p:val>
                                        </p:tav>
                                        <p:tav tm="100000">
                                          <p:val>
                                            <p:strVal val="#ppt_w"/>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animEffect transition="in" filter="fade">
                                      <p:cBhvr>
                                        <p:cTn id="62" dur="1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par>
                                <p:cTn id="68" presetID="55"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strVal val="#ppt_w*0.70"/>
                                          </p:val>
                                        </p:tav>
                                        <p:tav tm="100000">
                                          <p:val>
                                            <p:strVal val="#ppt_w"/>
                                          </p:val>
                                        </p:tav>
                                      </p:tavLst>
                                    </p:anim>
                                    <p:anim calcmode="lin" valueType="num">
                                      <p:cBhvr>
                                        <p:cTn id="71" dur="1000" fill="hold"/>
                                        <p:tgtEl>
                                          <p:spTgt spid="14"/>
                                        </p:tgtEl>
                                        <p:attrNameLst>
                                          <p:attrName>ppt_h</p:attrName>
                                        </p:attrNameLst>
                                      </p:cBhvr>
                                      <p:tavLst>
                                        <p:tav tm="0">
                                          <p:val>
                                            <p:strVal val="#ppt_h"/>
                                          </p:val>
                                        </p:tav>
                                        <p:tav tm="100000">
                                          <p:val>
                                            <p:strVal val="#ppt_h"/>
                                          </p:val>
                                        </p:tav>
                                      </p:tavLst>
                                    </p:anim>
                                    <p:animEffect transition="in" filter="fade">
                                      <p:cBhvr>
                                        <p:cTn id="72" dur="10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cTn>
                              </p:par>
                              <p:par>
                                <p:cTn id="78" presetID="55" presetClass="entr" presetSubtype="0" fill="hold" nodeType="with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1000" fill="hold"/>
                                        <p:tgtEl>
                                          <p:spTgt spid="12"/>
                                        </p:tgtEl>
                                        <p:attrNameLst>
                                          <p:attrName>ppt_w</p:attrName>
                                        </p:attrNameLst>
                                      </p:cBhvr>
                                      <p:tavLst>
                                        <p:tav tm="0">
                                          <p:val>
                                            <p:strVal val="#ppt_w*0.70"/>
                                          </p:val>
                                        </p:tav>
                                        <p:tav tm="100000">
                                          <p:val>
                                            <p:strVal val="#ppt_w"/>
                                          </p:val>
                                        </p:tav>
                                      </p:tavLst>
                                    </p:anim>
                                    <p:anim calcmode="lin" valueType="num">
                                      <p:cBhvr>
                                        <p:cTn id="81" dur="1000" fill="hold"/>
                                        <p:tgtEl>
                                          <p:spTgt spid="12"/>
                                        </p:tgtEl>
                                        <p:attrNameLst>
                                          <p:attrName>ppt_h</p:attrName>
                                        </p:attrNameLst>
                                      </p:cBhvr>
                                      <p:tavLst>
                                        <p:tav tm="0">
                                          <p:val>
                                            <p:strVal val="#ppt_h"/>
                                          </p:val>
                                        </p:tav>
                                        <p:tav tm="100000">
                                          <p:val>
                                            <p:strVal val="#ppt_h"/>
                                          </p:val>
                                        </p:tav>
                                      </p:tavLst>
                                    </p:anim>
                                    <p:animEffect transition="in" filter="fade">
                                      <p:cBhvr>
                                        <p:cTn id="82" dur="10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3"/>
                                        </p:tgtEl>
                                        <p:attrNameLst>
                                          <p:attrName>style.visibility</p:attrName>
                                        </p:attrNameLst>
                                      </p:cBhvr>
                                      <p:to>
                                        <p:strVal val="visible"/>
                                      </p:to>
                                    </p:set>
                                    <p:animEffect transition="in" filter="fade">
                                      <p:cBhvr>
                                        <p:cTn id="87" dur="500"/>
                                        <p:tgtEl>
                                          <p:spTgt spid="10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000" fill="hold">
                                          <p:stCondLst>
                                            <p:cond delay="0"/>
                                          </p:stCondLst>
                                        </p:cTn>
                                        <p:tgtEl>
                                          <p:spTgt spid="20"/>
                                        </p:tgtEl>
                                        <p:attrNameLst>
                                          <p:attrName>style.visibility</p:attrName>
                                        </p:attrNameLst>
                                      </p:cBhvr>
                                      <p:to>
                                        <p:strVal val="visible"/>
                                      </p:to>
                                    </p:set>
                                    <p:animEffect transition="in" filter="wipe(up)">
                                      <p:cBhvr>
                                        <p:cTn id="9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437755" y="4364355"/>
            <a:ext cx="4359910"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⑤</a:t>
            </a:r>
            <a:r>
              <a:rPr lang="zh-CN" altLang="en-US" sz="3200">
                <a:effectLst/>
                <a:latin typeface="等线" panose="02010600030101010101" charset="-122"/>
                <a:ea typeface="等线" panose="02010600030101010101" charset="-122"/>
                <a:cs typeface="等线" panose="02010600030101010101" charset="-122"/>
                <a:sym typeface="+mn-ea"/>
              </a:rPr>
              <a:t>加强地方行政管理</a:t>
            </a:r>
            <a:endParaRPr lang="zh-CN" altLang="en-US" sz="3200">
              <a:solidFill>
                <a:schemeClr val="tx1"/>
              </a:solidFill>
              <a:effectLst/>
              <a:latin typeface="等线" panose="02010600030101010101" charset="-122"/>
              <a:ea typeface="等线" panose="02010600030101010101" charset="-122"/>
              <a:cs typeface="等线" panose="02010600030101010101" charset="-122"/>
            </a:endParaRPr>
          </a:p>
        </p:txBody>
      </p:sp>
      <p:sp>
        <p:nvSpPr>
          <p:cNvPr id="11" name="文本框 10"/>
          <p:cNvSpPr txBox="1"/>
          <p:nvPr/>
        </p:nvSpPr>
        <p:spPr>
          <a:xfrm>
            <a:off x="7438390" y="1503045"/>
            <a:ext cx="4359910"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①民族、地区交流</a:t>
            </a:r>
          </a:p>
        </p:txBody>
      </p:sp>
      <p:sp>
        <p:nvSpPr>
          <p:cNvPr id="28" name="文本框 27"/>
          <p:cNvSpPr txBox="1"/>
          <p:nvPr/>
        </p:nvSpPr>
        <p:spPr>
          <a:xfrm>
            <a:off x="7438390" y="2933700"/>
            <a:ext cx="4359910"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③签订条约，明确边界</a:t>
            </a:r>
          </a:p>
        </p:txBody>
      </p:sp>
      <p:sp>
        <p:nvSpPr>
          <p:cNvPr id="29" name="文本框 28"/>
          <p:cNvSpPr txBox="1"/>
          <p:nvPr/>
        </p:nvSpPr>
        <p:spPr>
          <a:xfrm>
            <a:off x="7437755" y="2185035"/>
            <a:ext cx="4705985"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②包容、开明的民族政策</a:t>
            </a:r>
          </a:p>
        </p:txBody>
      </p:sp>
      <p:sp>
        <p:nvSpPr>
          <p:cNvPr id="30" name="文本框 29"/>
          <p:cNvSpPr txBox="1"/>
          <p:nvPr/>
        </p:nvSpPr>
        <p:spPr>
          <a:xfrm>
            <a:off x="7438390" y="5071745"/>
            <a:ext cx="4360545"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⑥抵御外侵，平定内乱</a:t>
            </a:r>
          </a:p>
        </p:txBody>
      </p:sp>
      <p:sp>
        <p:nvSpPr>
          <p:cNvPr id="31" name="文本框 30"/>
          <p:cNvSpPr txBox="1"/>
          <p:nvPr/>
        </p:nvSpPr>
        <p:spPr>
          <a:xfrm>
            <a:off x="7438390" y="3628390"/>
            <a:ext cx="4464685"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④</a:t>
            </a:r>
            <a:r>
              <a:rPr lang="zh-CN" altLang="en-US" sz="3200">
                <a:effectLst/>
                <a:latin typeface="等线" panose="02010600030101010101" charset="-122"/>
                <a:ea typeface="等线" panose="02010600030101010101" charset="-122"/>
                <a:cs typeface="等线" panose="02010600030101010101" charset="-122"/>
                <a:sym typeface="+mn-ea"/>
              </a:rPr>
              <a:t>因地制宜、因俗而治</a:t>
            </a:r>
            <a:endParaRPr lang="zh-CN" altLang="en-US" sz="3200">
              <a:solidFill>
                <a:schemeClr val="tx1"/>
              </a:solidFill>
              <a:effectLst/>
              <a:latin typeface="等线" panose="02010600030101010101" charset="-122"/>
              <a:ea typeface="等线" panose="02010600030101010101" charset="-122"/>
              <a:cs typeface="等线" panose="02010600030101010101" charset="-122"/>
            </a:endParaRPr>
          </a:p>
        </p:txBody>
      </p:sp>
      <p:sp>
        <p:nvSpPr>
          <p:cNvPr id="32" name="文本框 31"/>
          <p:cNvSpPr txBox="1"/>
          <p:nvPr/>
        </p:nvSpPr>
        <p:spPr>
          <a:xfrm>
            <a:off x="7437120" y="5779135"/>
            <a:ext cx="4360545" cy="681990"/>
          </a:xfrm>
          <a:prstGeom prst="rect">
            <a:avLst/>
          </a:prstGeom>
          <a:noFill/>
        </p:spPr>
        <p:txBody>
          <a:bodyPr wrap="square">
            <a:spAutoFit/>
          </a:bodyPr>
          <a:lstStyle/>
          <a:p>
            <a:pPr indent="0">
              <a:lnSpc>
                <a:spcPct val="120000"/>
              </a:lnSpc>
              <a:buFont typeface="Wingdings" panose="05000000000000000000" charset="0"/>
              <a:buNone/>
            </a:pPr>
            <a:r>
              <a:rPr lang="zh-CN" altLang="en-US" sz="3200">
                <a:solidFill>
                  <a:schemeClr val="tx1"/>
                </a:solidFill>
                <a:effectLst/>
                <a:latin typeface="等线" panose="02010600030101010101" charset="-122"/>
                <a:ea typeface="等线" panose="02010600030101010101" charset="-122"/>
                <a:cs typeface="等线" panose="02010600030101010101" charset="-122"/>
              </a:rPr>
              <a:t>⑦</a:t>
            </a:r>
            <a:r>
              <a:rPr lang="en-US" altLang="zh-CN" sz="3200">
                <a:solidFill>
                  <a:schemeClr val="tx1"/>
                </a:solidFill>
                <a:effectLst/>
                <a:latin typeface="等线" panose="02010600030101010101" charset="-122"/>
                <a:ea typeface="等线" panose="02010600030101010101" charset="-122"/>
                <a:cs typeface="等线" panose="02010600030101010101" charset="-122"/>
              </a:rPr>
              <a:t>……</a:t>
            </a:r>
          </a:p>
        </p:txBody>
      </p:sp>
      <p:sp>
        <p:nvSpPr>
          <p:cNvPr id="33" name="椭圆形标注 32"/>
          <p:cNvSpPr/>
          <p:nvPr/>
        </p:nvSpPr>
        <p:spPr>
          <a:xfrm>
            <a:off x="10206990" y="915670"/>
            <a:ext cx="1019175" cy="720090"/>
          </a:xfrm>
          <a:prstGeom prst="wedgeEllipseCallou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微软雅黑" panose="020B0503020204020204" charset="-122"/>
                <a:ea typeface="微软雅黑" panose="020B0503020204020204" charset="-122"/>
              </a:rPr>
              <a:t>隋</a:t>
            </a:r>
          </a:p>
        </p:txBody>
      </p:sp>
      <p:sp>
        <p:nvSpPr>
          <p:cNvPr id="34" name="椭圆形标注 33"/>
          <p:cNvSpPr/>
          <p:nvPr/>
        </p:nvSpPr>
        <p:spPr>
          <a:xfrm>
            <a:off x="10986135" y="1713230"/>
            <a:ext cx="1019175" cy="720090"/>
          </a:xfrm>
          <a:prstGeom prst="wedgeEllipseCallout">
            <a:avLst/>
          </a:prstGeom>
          <a:solidFill>
            <a:srgbClr val="B0423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微软雅黑" panose="020B0503020204020204" charset="-122"/>
                <a:ea typeface="微软雅黑" panose="020B0503020204020204" charset="-122"/>
              </a:rPr>
              <a:t>唐</a:t>
            </a:r>
          </a:p>
        </p:txBody>
      </p:sp>
      <p:sp>
        <p:nvSpPr>
          <p:cNvPr id="36" name="椭圆形标注 35"/>
          <p:cNvSpPr/>
          <p:nvPr/>
        </p:nvSpPr>
        <p:spPr>
          <a:xfrm>
            <a:off x="9653905" y="2471420"/>
            <a:ext cx="1019175" cy="720090"/>
          </a:xfrm>
          <a:prstGeom prst="wedgeEllipseCallout">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微软雅黑" panose="020B0503020204020204" charset="-122"/>
                <a:ea typeface="微软雅黑" panose="020B0503020204020204" charset="-122"/>
              </a:rPr>
              <a:t>宋</a:t>
            </a:r>
          </a:p>
        </p:txBody>
      </p:sp>
      <p:sp>
        <p:nvSpPr>
          <p:cNvPr id="37" name="椭圆形标注 36"/>
          <p:cNvSpPr/>
          <p:nvPr/>
        </p:nvSpPr>
        <p:spPr>
          <a:xfrm>
            <a:off x="10883265" y="3568065"/>
            <a:ext cx="1019175" cy="720090"/>
          </a:xfrm>
          <a:prstGeom prst="wedgeEllipseCallout">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微软雅黑" panose="020B0503020204020204" charset="-122"/>
                <a:ea typeface="微软雅黑" panose="020B0503020204020204" charset="-122"/>
              </a:rPr>
              <a:t>元</a:t>
            </a:r>
          </a:p>
        </p:txBody>
      </p:sp>
      <p:sp>
        <p:nvSpPr>
          <p:cNvPr id="38" name="椭圆形标注 37"/>
          <p:cNvSpPr/>
          <p:nvPr/>
        </p:nvSpPr>
        <p:spPr>
          <a:xfrm>
            <a:off x="9353550" y="4747260"/>
            <a:ext cx="1019175" cy="720090"/>
          </a:xfrm>
          <a:prstGeom prst="wedgeEllipseCallout">
            <a:avLst/>
          </a:prstGeom>
          <a:solidFill>
            <a:srgbClr val="FFC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latin typeface="微软雅黑" panose="020B0503020204020204" charset="-122"/>
                <a:ea typeface="微软雅黑" panose="020B0503020204020204" charset="-122"/>
              </a:rPr>
              <a:t>明</a:t>
            </a:r>
          </a:p>
        </p:txBody>
      </p:sp>
      <p:sp>
        <p:nvSpPr>
          <p:cNvPr id="41" name="文本框 40"/>
          <p:cNvSpPr txBox="1"/>
          <p:nvPr/>
        </p:nvSpPr>
        <p:spPr>
          <a:xfrm>
            <a:off x="288925" y="100965"/>
            <a:ext cx="11613515" cy="81470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4700" b="1" u="sng" noProof="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统一</a:t>
            </a:r>
            <a:r>
              <a:rPr kumimoji="0" lang="zh-CN" altLang="en-US" sz="47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多民族国家的巩固与发展是历史的趋势</a:t>
            </a:r>
          </a:p>
        </p:txBody>
      </p:sp>
      <p:pic>
        <p:nvPicPr>
          <p:cNvPr id="42" name="图片 41"/>
          <p:cNvPicPr>
            <a:picLocks noChangeAspect="1"/>
          </p:cNvPicPr>
          <p:nvPr/>
        </p:nvPicPr>
        <p:blipFill>
          <a:blip r:embed="rId2"/>
          <a:stretch>
            <a:fillRect/>
          </a:stretch>
        </p:blipFill>
        <p:spPr>
          <a:xfrm>
            <a:off x="31750" y="1399540"/>
            <a:ext cx="7349490" cy="5056505"/>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Requires="p14">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ppt_y</p:attrName>
                                        </p:attrNameLst>
                                      </p:cBhvr>
                                      <p:tavLst>
                                        <p:tav tm="0">
                                          <p:val>
                                            <p:strVal val="#ppt_y+#ppt_h*1.125000"/>
                                          </p:val>
                                        </p:tav>
                                        <p:tav tm="100000">
                                          <p:val>
                                            <p:strVal val="#ppt_y"/>
                                          </p:val>
                                        </p:tav>
                                      </p:tavLst>
                                    </p:anim>
                                    <p:animEffect transition="in" filter="wipe(up)">
                                      <p:cBhvr>
                                        <p:cTn id="13" dur="500"/>
                                        <p:tgtEl>
                                          <p:spTgt spid="29"/>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p:tgtEl>
                                          <p:spTgt spid="31"/>
                                        </p:tgtEl>
                                        <p:attrNameLst>
                                          <p:attrName>ppt_y</p:attrName>
                                        </p:attrNameLst>
                                      </p:cBhvr>
                                      <p:tavLst>
                                        <p:tav tm="0">
                                          <p:val>
                                            <p:strVal val="#ppt_y+#ppt_h*1.125000"/>
                                          </p:val>
                                        </p:tav>
                                        <p:tav tm="100000">
                                          <p:val>
                                            <p:strVal val="#ppt_y"/>
                                          </p:val>
                                        </p:tav>
                                      </p:tavLst>
                                    </p:anim>
                                    <p:animEffect transition="in" filter="wipe(up)">
                                      <p:cBhvr>
                                        <p:cTn id="23" dur="500"/>
                                        <p:tgtEl>
                                          <p:spTgt spid="31"/>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ppt_y</p:attrName>
                                        </p:attrNameLst>
                                      </p:cBhvr>
                                      <p:tavLst>
                                        <p:tav tm="0">
                                          <p:val>
                                            <p:strVal val="#ppt_y+#ppt_h*1.125000"/>
                                          </p:val>
                                        </p:tav>
                                        <p:tav tm="100000">
                                          <p:val>
                                            <p:strVal val="#ppt_y"/>
                                          </p:val>
                                        </p:tav>
                                      </p:tavLst>
                                    </p:anim>
                                    <p:animEffect transition="in" filter="wipe(up)">
                                      <p:cBhvr>
                                        <p:cTn id="28" dur="500"/>
                                        <p:tgtEl>
                                          <p:spTgt spid="4"/>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p:tgtEl>
                                          <p:spTgt spid="30"/>
                                        </p:tgtEl>
                                        <p:attrNameLst>
                                          <p:attrName>ppt_y</p:attrName>
                                        </p:attrNameLst>
                                      </p:cBhvr>
                                      <p:tavLst>
                                        <p:tav tm="0">
                                          <p:val>
                                            <p:strVal val="#ppt_y+#ppt_h*1.125000"/>
                                          </p:val>
                                        </p:tav>
                                        <p:tav tm="100000">
                                          <p:val>
                                            <p:strVal val="#ppt_y"/>
                                          </p:val>
                                        </p:tav>
                                      </p:tavLst>
                                    </p:anim>
                                    <p:animEffect transition="in" filter="wipe(up)">
                                      <p:cBhvr>
                                        <p:cTn id="33" dur="500"/>
                                        <p:tgtEl>
                                          <p:spTgt spid="30"/>
                                        </p:tgtEl>
                                      </p:cBhvr>
                                    </p:animEffect>
                                  </p:childTnLst>
                                </p:cTn>
                              </p:par>
                            </p:childTnLst>
                          </p:cTn>
                        </p:par>
                        <p:par>
                          <p:cTn id="34" fill="hold">
                            <p:stCondLst>
                              <p:cond delay="3000"/>
                            </p:stCondLst>
                            <p:childTnLst>
                              <p:par>
                                <p:cTn id="35" presetID="12" presetClass="entr" presetSubtype="4"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p:tgtEl>
                                          <p:spTgt spid="32"/>
                                        </p:tgtEl>
                                        <p:attrNameLst>
                                          <p:attrName>ppt_y</p:attrName>
                                        </p:attrNameLst>
                                      </p:cBhvr>
                                      <p:tavLst>
                                        <p:tav tm="0">
                                          <p:val>
                                            <p:strVal val="#ppt_y+#ppt_h*1.125000"/>
                                          </p:val>
                                        </p:tav>
                                        <p:tav tm="100000">
                                          <p:val>
                                            <p:strVal val="#ppt_y"/>
                                          </p:val>
                                        </p:tav>
                                      </p:tavLst>
                                    </p:anim>
                                    <p:animEffect transition="in" filter="wipe(up)">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1000" fill="hold"/>
                                        <p:tgtEl>
                                          <p:spTgt spid="33"/>
                                        </p:tgtEl>
                                        <p:attrNameLst>
                                          <p:attrName>ppt_w</p:attrName>
                                        </p:attrNameLst>
                                      </p:cBhvr>
                                      <p:tavLst>
                                        <p:tav tm="0">
                                          <p:val>
                                            <p:strVal val="#ppt_w*0.70"/>
                                          </p:val>
                                        </p:tav>
                                        <p:tav tm="100000">
                                          <p:val>
                                            <p:strVal val="#ppt_w"/>
                                          </p:val>
                                        </p:tav>
                                      </p:tavLst>
                                    </p:anim>
                                    <p:anim calcmode="lin" valueType="num">
                                      <p:cBhvr>
                                        <p:cTn id="44" dur="1000" fill="hold"/>
                                        <p:tgtEl>
                                          <p:spTgt spid="33"/>
                                        </p:tgtEl>
                                        <p:attrNameLst>
                                          <p:attrName>ppt_h</p:attrName>
                                        </p:attrNameLst>
                                      </p:cBhvr>
                                      <p:tavLst>
                                        <p:tav tm="0">
                                          <p:val>
                                            <p:strVal val="#ppt_h"/>
                                          </p:val>
                                        </p:tav>
                                        <p:tav tm="100000">
                                          <p:val>
                                            <p:strVal val="#ppt_h"/>
                                          </p:val>
                                        </p:tav>
                                      </p:tavLst>
                                    </p:anim>
                                    <p:animEffect transition="in" filter="fade">
                                      <p:cBhvr>
                                        <p:cTn id="45" dur="10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ppt_w</p:attrName>
                                        </p:attrNameLst>
                                      </p:cBhvr>
                                      <p:tavLst>
                                        <p:tav tm="0">
                                          <p:val>
                                            <p:strVal val="#ppt_w*0.70"/>
                                          </p:val>
                                        </p:tav>
                                        <p:tav tm="100000">
                                          <p:val>
                                            <p:strVal val="#ppt_w"/>
                                          </p:val>
                                        </p:tav>
                                      </p:tavLst>
                                    </p:anim>
                                    <p:anim calcmode="lin" valueType="num">
                                      <p:cBhvr>
                                        <p:cTn id="51" dur="1000" fill="hold"/>
                                        <p:tgtEl>
                                          <p:spTgt spid="34"/>
                                        </p:tgtEl>
                                        <p:attrNameLst>
                                          <p:attrName>ppt_h</p:attrName>
                                        </p:attrNameLst>
                                      </p:cBhvr>
                                      <p:tavLst>
                                        <p:tav tm="0">
                                          <p:val>
                                            <p:strVal val="#ppt_h"/>
                                          </p:val>
                                        </p:tav>
                                        <p:tav tm="100000">
                                          <p:val>
                                            <p:strVal val="#ppt_h"/>
                                          </p:val>
                                        </p:tav>
                                      </p:tavLst>
                                    </p:anim>
                                    <p:animEffect transition="in" filter="fade">
                                      <p:cBhvr>
                                        <p:cTn id="52" dur="10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1000" fill="hold"/>
                                        <p:tgtEl>
                                          <p:spTgt spid="36"/>
                                        </p:tgtEl>
                                        <p:attrNameLst>
                                          <p:attrName>ppt_w</p:attrName>
                                        </p:attrNameLst>
                                      </p:cBhvr>
                                      <p:tavLst>
                                        <p:tav tm="0">
                                          <p:val>
                                            <p:strVal val="#ppt_w*0.70"/>
                                          </p:val>
                                        </p:tav>
                                        <p:tav tm="100000">
                                          <p:val>
                                            <p:strVal val="#ppt_w"/>
                                          </p:val>
                                        </p:tav>
                                      </p:tavLst>
                                    </p:anim>
                                    <p:anim calcmode="lin" valueType="num">
                                      <p:cBhvr>
                                        <p:cTn id="58" dur="1000" fill="hold"/>
                                        <p:tgtEl>
                                          <p:spTgt spid="36"/>
                                        </p:tgtEl>
                                        <p:attrNameLst>
                                          <p:attrName>ppt_h</p:attrName>
                                        </p:attrNameLst>
                                      </p:cBhvr>
                                      <p:tavLst>
                                        <p:tav tm="0">
                                          <p:val>
                                            <p:strVal val="#ppt_h"/>
                                          </p:val>
                                        </p:tav>
                                        <p:tav tm="100000">
                                          <p:val>
                                            <p:strVal val="#ppt_h"/>
                                          </p:val>
                                        </p:tav>
                                      </p:tavLst>
                                    </p:anim>
                                    <p:animEffect transition="in" filter="fade">
                                      <p:cBhvr>
                                        <p:cTn id="59" dur="10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strVal val="#ppt_w*0.70"/>
                                          </p:val>
                                        </p:tav>
                                        <p:tav tm="100000">
                                          <p:val>
                                            <p:strVal val="#ppt_w"/>
                                          </p:val>
                                        </p:tav>
                                      </p:tavLst>
                                    </p:anim>
                                    <p:anim calcmode="lin" valueType="num">
                                      <p:cBhvr>
                                        <p:cTn id="65" dur="1000" fill="hold"/>
                                        <p:tgtEl>
                                          <p:spTgt spid="37"/>
                                        </p:tgtEl>
                                        <p:attrNameLst>
                                          <p:attrName>ppt_h</p:attrName>
                                        </p:attrNameLst>
                                      </p:cBhvr>
                                      <p:tavLst>
                                        <p:tav tm="0">
                                          <p:val>
                                            <p:strVal val="#ppt_h"/>
                                          </p:val>
                                        </p:tav>
                                        <p:tav tm="100000">
                                          <p:val>
                                            <p:strVal val="#ppt_h"/>
                                          </p:val>
                                        </p:tav>
                                      </p:tavLst>
                                    </p:anim>
                                    <p:animEffect transition="in" filter="fade">
                                      <p:cBhvr>
                                        <p:cTn id="66" dur="10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1000" fill="hold"/>
                                        <p:tgtEl>
                                          <p:spTgt spid="38"/>
                                        </p:tgtEl>
                                        <p:attrNameLst>
                                          <p:attrName>ppt_w</p:attrName>
                                        </p:attrNameLst>
                                      </p:cBhvr>
                                      <p:tavLst>
                                        <p:tav tm="0">
                                          <p:val>
                                            <p:strVal val="#ppt_w*0.70"/>
                                          </p:val>
                                        </p:tav>
                                        <p:tav tm="100000">
                                          <p:val>
                                            <p:strVal val="#ppt_w"/>
                                          </p:val>
                                        </p:tav>
                                      </p:tavLst>
                                    </p:anim>
                                    <p:anim calcmode="lin" valueType="num">
                                      <p:cBhvr>
                                        <p:cTn id="72" dur="1000" fill="hold"/>
                                        <p:tgtEl>
                                          <p:spTgt spid="38"/>
                                        </p:tgtEl>
                                        <p:attrNameLst>
                                          <p:attrName>ppt_h</p:attrName>
                                        </p:attrNameLst>
                                      </p:cBhvr>
                                      <p:tavLst>
                                        <p:tav tm="0">
                                          <p:val>
                                            <p:strVal val="#ppt_h"/>
                                          </p:val>
                                        </p:tav>
                                        <p:tav tm="100000">
                                          <p:val>
                                            <p:strVal val="#ppt_h"/>
                                          </p:val>
                                        </p:tav>
                                      </p:tavLst>
                                    </p:anim>
                                    <p:animEffect transition="in" filter="fade">
                                      <p:cBhvr>
                                        <p:cTn id="73" dur="10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wipe(left)">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8" grpId="0"/>
      <p:bldP spid="29" grpId="0"/>
      <p:bldP spid="30" grpId="0"/>
      <p:bldP spid="31" grpId="0"/>
      <p:bldP spid="32" grpId="0"/>
      <p:bldP spid="33" grpId="0" animBg="1"/>
      <p:bldP spid="34" grpId="0" animBg="1"/>
      <p:bldP spid="36" grpId="0" bldLvl="0" animBg="1"/>
      <p:bldP spid="37" grpId="0" bldLvl="0" animBg="1"/>
      <p:bldP spid="38" grpId="0" animBg="1"/>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2" name="文本框 1"/>
          <p:cNvSpPr txBox="1"/>
          <p:nvPr/>
        </p:nvSpPr>
        <p:spPr>
          <a:xfrm>
            <a:off x="386715" y="332740"/>
            <a:ext cx="11741150" cy="2584450"/>
          </a:xfrm>
          <a:prstGeom prst="rect">
            <a:avLst/>
          </a:prstGeom>
          <a:noFill/>
        </p:spPr>
        <p:txBody>
          <a:bodyPr wrap="square" rtlCol="0">
            <a:spAutoFit/>
          </a:bodyPr>
          <a:lstStyle/>
          <a:p>
            <a:pPr marL="0" marR="0" lvl="0" indent="457200" algn="l" defTabSz="914400" rtl="0" fontAlgn="auto">
              <a:lnSpc>
                <a:spcPct val="150000"/>
              </a:lnSpc>
              <a:spcBef>
                <a:spcPct val="0"/>
              </a:spcBef>
              <a:spcAft>
                <a:spcPct val="0"/>
              </a:spcAft>
              <a:buClrTx/>
              <a:buSzTx/>
              <a:buFontTx/>
              <a:buNone/>
              <a:defRPr/>
            </a:pPr>
            <a:r>
              <a:rPr lang="zh-CN" altLang="en-US" sz="5400" b="1">
                <a:solidFill>
                  <a:schemeClr val="bg1"/>
                </a:solidFill>
                <a:latin typeface="微软雅黑" panose="020B0503020204020204" charset="-122"/>
                <a:ea typeface="微软雅黑" panose="020B0503020204020204" charset="-122"/>
              </a:rPr>
              <a:t>①</a:t>
            </a:r>
            <a:r>
              <a:rPr lang="en-US" altLang="zh-CN" sz="5400" b="1">
                <a:solidFill>
                  <a:schemeClr val="bg1"/>
                </a:solidFill>
                <a:latin typeface="微软雅黑" panose="020B0503020204020204" charset="-122"/>
                <a:ea typeface="微软雅黑" panose="020B0503020204020204" charset="-122"/>
              </a:rPr>
              <a:t> </a:t>
            </a:r>
            <a:r>
              <a:rPr lang="zh-CN" altLang="en-US" sz="5400" b="1">
                <a:solidFill>
                  <a:schemeClr val="bg1"/>
                </a:solidFill>
                <a:latin typeface="微软雅黑" panose="020B0503020204020204" charset="-122"/>
                <a:ea typeface="微软雅黑" panose="020B0503020204020204" charset="-122"/>
              </a:rPr>
              <a:t>坚决反对分裂势力，维护祖国主权独立和领土完整；</a:t>
            </a:r>
          </a:p>
        </p:txBody>
      </p:sp>
      <p:sp>
        <p:nvSpPr>
          <p:cNvPr id="3" name="文本框 2"/>
          <p:cNvSpPr txBox="1"/>
          <p:nvPr/>
        </p:nvSpPr>
        <p:spPr>
          <a:xfrm>
            <a:off x="451485" y="3689350"/>
            <a:ext cx="11287760" cy="2251075"/>
          </a:xfrm>
          <a:prstGeom prst="rect">
            <a:avLst/>
          </a:prstGeom>
          <a:noFill/>
        </p:spPr>
        <p:txBody>
          <a:bodyPr wrap="square" rtlCol="0">
            <a:spAutoFit/>
          </a:bodyPr>
          <a:lstStyle/>
          <a:p>
            <a:pPr marL="0" marR="0" lvl="0" indent="457200" algn="l" defTabSz="914400" rtl="0" fontAlgn="auto">
              <a:lnSpc>
                <a:spcPct val="130000"/>
              </a:lnSpc>
              <a:spcBef>
                <a:spcPct val="0"/>
              </a:spcBef>
              <a:spcAft>
                <a:spcPct val="0"/>
              </a:spcAft>
              <a:buClrTx/>
              <a:buSzTx/>
              <a:buFontTx/>
              <a:buNone/>
              <a:defRPr/>
            </a:pPr>
            <a:r>
              <a:rPr lang="zh-CN" altLang="en-US" sz="5400" b="1">
                <a:solidFill>
                  <a:schemeClr val="bg1"/>
                </a:solidFill>
                <a:latin typeface="微软雅黑" panose="020B0503020204020204" charset="-122"/>
                <a:ea typeface="微软雅黑" panose="020B0503020204020204" charset="-122"/>
              </a:rPr>
              <a:t>②</a:t>
            </a:r>
            <a:r>
              <a:rPr lang="en-US" altLang="zh-CN" sz="5400" b="1">
                <a:solidFill>
                  <a:schemeClr val="bg1"/>
                </a:solidFill>
                <a:latin typeface="微软雅黑" panose="020B0503020204020204" charset="-122"/>
                <a:ea typeface="微软雅黑" panose="020B0503020204020204" charset="-122"/>
              </a:rPr>
              <a:t> </a:t>
            </a:r>
            <a:r>
              <a:rPr lang="zh-CN" altLang="en-US" sz="5400" b="1">
                <a:solidFill>
                  <a:schemeClr val="bg1"/>
                </a:solidFill>
                <a:latin typeface="微软雅黑" panose="020B0503020204020204" charset="-122"/>
                <a:ea typeface="微软雅黑" panose="020B0503020204020204" charset="-122"/>
              </a:rPr>
              <a:t>坚决同分裂势力做斗争，</a:t>
            </a:r>
            <a:r>
              <a:rPr lang="zh-CN" altLang="en-US" sz="5400" b="1">
                <a:solidFill>
                  <a:schemeClr val="bg1"/>
                </a:solidFill>
                <a:latin typeface="微软雅黑" panose="020B0503020204020204" charset="-122"/>
                <a:ea typeface="微软雅黑" panose="020B0503020204020204" charset="-122"/>
                <a:sym typeface="+mn-ea"/>
              </a:rPr>
              <a:t>积极热爱祖国。</a:t>
            </a:r>
            <a:endParaRPr lang="zh-CN" altLang="en-US" sz="5400" b="1">
              <a:solidFill>
                <a:schemeClr val="bg1"/>
              </a:solidFill>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文本框 99"/>
          <p:cNvSpPr txBox="1"/>
          <p:nvPr>
            <p:custDataLst>
              <p:tags r:id="rId1"/>
            </p:custDataLst>
          </p:nvPr>
        </p:nvSpPr>
        <p:spPr>
          <a:xfrm>
            <a:off x="511810" y="1297940"/>
            <a:ext cx="10909935" cy="4620895"/>
          </a:xfrm>
          <a:prstGeom prst="rect">
            <a:avLst/>
          </a:prstGeom>
          <a:noFill/>
          <a:ln w="9525">
            <a:noFill/>
          </a:ln>
        </p:spPr>
        <p:txBody>
          <a:bodyPr wrap="square" anchor="t" anchorCtr="0">
            <a:spAutoFit/>
          </a:bodyPr>
          <a:lstStyle/>
          <a:p>
            <a:pPr marL="200025" indent="-200025">
              <a:lnSpc>
                <a:spcPct val="230000"/>
              </a:lnSpc>
            </a:pPr>
            <a:r>
              <a:rPr lang="en-US" altLang="zh-CN" sz="3200">
                <a:latin typeface="微软雅黑" panose="020B0503020204020204" charset="-122"/>
                <a:ea typeface="微软雅黑" panose="020B0503020204020204" charset="-122"/>
              </a:rPr>
              <a:t>1.</a:t>
            </a:r>
            <a:r>
              <a:rPr lang="zh-CN" altLang="zh-CN" sz="3200">
                <a:latin typeface="微软雅黑" panose="020B0503020204020204" charset="-122"/>
                <a:ea typeface="微软雅黑" panose="020B0503020204020204" charset="-122"/>
              </a:rPr>
              <a:t>“开辟荆榛，千秋功业；驱逐荷夷，一代英雄”。这幅对联赞颂的民族英雄是</a:t>
            </a:r>
          </a:p>
          <a:p>
            <a:pPr marL="200025" indent="-200025">
              <a:lnSpc>
                <a:spcPct val="230000"/>
              </a:lnSpc>
            </a:pPr>
            <a:r>
              <a:rPr lang="zh-CN" altLang="zh-CN" sz="3200">
                <a:latin typeface="微软雅黑" panose="020B0503020204020204" charset="-122"/>
                <a:ea typeface="微软雅黑" panose="020B0503020204020204" charset="-122"/>
              </a:rPr>
              <a:t>A</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戚继光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 B.</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郑成功     </a:t>
            </a:r>
          </a:p>
          <a:p>
            <a:pPr marL="200025" indent="-200025">
              <a:lnSpc>
                <a:spcPct val="230000"/>
              </a:lnSpc>
            </a:pPr>
            <a:r>
              <a:rPr lang="zh-CN" altLang="zh-CN" sz="3200">
                <a:latin typeface="微软雅黑" panose="020B0503020204020204" charset="-122"/>
                <a:ea typeface="微软雅黑" panose="020B0503020204020204" charset="-122"/>
              </a:rPr>
              <a:t>C.</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林则徐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D.</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邓世昌</a:t>
            </a:r>
          </a:p>
        </p:txBody>
      </p:sp>
      <p:sp>
        <p:nvSpPr>
          <p:cNvPr id="2" name="文本框 1"/>
          <p:cNvSpPr txBox="1"/>
          <p:nvPr>
            <p:custDataLst>
              <p:tags r:id="rId2"/>
            </p:custDataLst>
          </p:nvPr>
        </p:nvSpPr>
        <p:spPr>
          <a:xfrm>
            <a:off x="5230008" y="2644578"/>
            <a:ext cx="1083310" cy="1568450"/>
          </a:xfrm>
          <a:prstGeom prst="rect">
            <a:avLst/>
          </a:prstGeom>
          <a:noFill/>
          <a:ln w="9525">
            <a:noFill/>
          </a:ln>
        </p:spPr>
        <p:txBody>
          <a:bodyPr wrap="non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B</a:t>
            </a:r>
            <a:r>
              <a:rPr lang="en-US" altLang="en-US" sz="3600">
                <a:solidFill>
                  <a:srgbClr val="FF0000"/>
                </a:solidFill>
                <a:latin typeface="微软雅黑" panose="020B0503020204020204" charset="-122"/>
                <a:ea typeface="微软雅黑" panose="020B0503020204020204" charset="-122"/>
                <a:sym typeface="微软雅黑" panose="020B0503020204020204" charset="-122"/>
              </a:rPr>
              <a:t> </a:t>
            </a:r>
          </a:p>
        </p:txBody>
      </p:sp>
      <p:sp>
        <p:nvSpPr>
          <p:cNvPr id="97" name="文本框 90134"/>
          <p:cNvSpPr txBox="1">
            <a:spLocks noChangeArrowheads="1"/>
          </p:cNvSpPr>
          <p:nvPr>
            <p:custDataLst>
              <p:tags r:id="rId3"/>
            </p:custDataLst>
          </p:nvPr>
        </p:nvSpPr>
        <p:spPr bwMode="auto">
          <a:xfrm>
            <a:off x="136525" y="125730"/>
            <a:ext cx="2770505" cy="783219"/>
          </a:xfrm>
          <a:prstGeom prst="roundRect">
            <a:avLst/>
          </a:prstGeom>
          <a:noFill/>
          <a:ln w="12700">
            <a:noFill/>
            <a:miter lim="800000"/>
          </a:ln>
          <a:scene3d>
            <a:camera prst="orthographicFront"/>
            <a:lightRig rig="threePt" dir="t"/>
          </a:scene3d>
          <a:sp3d>
            <a:bevelT/>
          </a:sp3d>
          <a:extLst>
            <a:ext uri="{909E8E84-426E-40DD-AFC4-6F175D3DCCD1}">
              <a14:hiddenFill xmlns:a14="http://schemas.microsoft.com/office/drawing/2010/main">
                <a:solidFill>
                  <a:srgbClr val="D9B97D"/>
                </a:solidFill>
              </a14:hiddenFill>
            </a:ext>
          </a:extLst>
        </p:spPr>
        <p:txBody>
          <a:bodyPr wrap="square">
            <a:spAutoFit/>
          </a:bodyPr>
          <a:lstStyle/>
          <a:p>
            <a:pPr>
              <a:buFont typeface="Arial" panose="020B0604020202020204" pitchFamily="34" charset="0"/>
              <a:buNone/>
            </a:pPr>
            <a:r>
              <a:rPr lang="zh-CN" altLang="en-US" sz="4000" b="1">
                <a:solidFill>
                  <a:srgbClr val="0033FF"/>
                </a:solidFill>
                <a:latin typeface="华文楷体" panose="02010600040101010101" charset="-122"/>
                <a:ea typeface="华文楷体" panose="02010600040101010101" charset="-122"/>
              </a:rPr>
              <a:t>随</a:t>
            </a:r>
            <a:r>
              <a:rPr lang="en-US" altLang="zh-CN" sz="4000" b="1">
                <a:solidFill>
                  <a:srgbClr val="0033FF"/>
                </a:solidFill>
                <a:latin typeface="华文楷体" panose="02010600040101010101" charset="-122"/>
                <a:ea typeface="华文楷体" panose="02010600040101010101" charset="-122"/>
              </a:rPr>
              <a:t> </a:t>
            </a:r>
            <a:r>
              <a:rPr lang="zh-CN" altLang="en-US" sz="4000" b="1">
                <a:solidFill>
                  <a:srgbClr val="0033FF"/>
                </a:solidFill>
                <a:latin typeface="华文楷体" panose="02010600040101010101" charset="-122"/>
                <a:ea typeface="华文楷体" panose="02010600040101010101" charset="-122"/>
              </a:rPr>
              <a:t>堂</a:t>
            </a:r>
            <a:r>
              <a:rPr lang="en-US" altLang="zh-CN" sz="4000" b="1">
                <a:solidFill>
                  <a:srgbClr val="0033FF"/>
                </a:solidFill>
                <a:latin typeface="华文楷体" panose="02010600040101010101" charset="-122"/>
                <a:ea typeface="华文楷体" panose="02010600040101010101" charset="-122"/>
              </a:rPr>
              <a:t> </a:t>
            </a:r>
            <a:r>
              <a:rPr lang="zh-CN" altLang="en-US" sz="4000" b="1">
                <a:solidFill>
                  <a:srgbClr val="0033FF"/>
                </a:solidFill>
                <a:latin typeface="华文楷体" panose="02010600040101010101" charset="-122"/>
                <a:ea typeface="华文楷体" panose="02010600040101010101" charset="-122"/>
              </a:rPr>
              <a:t>检</a:t>
            </a:r>
            <a:r>
              <a:rPr lang="en-US" altLang="zh-CN" sz="4000" b="1">
                <a:solidFill>
                  <a:srgbClr val="0033FF"/>
                </a:solidFill>
                <a:latin typeface="华文楷体" panose="02010600040101010101" charset="-122"/>
                <a:ea typeface="华文楷体" panose="02010600040101010101" charset="-122"/>
              </a:rPr>
              <a:t> </a:t>
            </a:r>
            <a:r>
              <a:rPr lang="zh-CN" altLang="en-US" sz="4000" b="1">
                <a:solidFill>
                  <a:srgbClr val="0033FF"/>
                </a:solidFill>
                <a:latin typeface="华文楷体" panose="02010600040101010101" charset="-122"/>
                <a:ea typeface="华文楷体" panose="02010600040101010101" charset="-122"/>
              </a:rPr>
              <a:t>测</a:t>
            </a:r>
          </a:p>
        </p:txBody>
      </p:sp>
      <p:sp>
        <p:nvSpPr>
          <p:cNvPr id="158" name="圆角矩形 157"/>
          <p:cNvSpPr/>
          <p:nvPr/>
        </p:nvSpPr>
        <p:spPr>
          <a:xfrm>
            <a:off x="6189980" y="1825625"/>
            <a:ext cx="1007110"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charRg st="0" end="2"/>
                                            </p:txEl>
                                          </p:spTgt>
                                        </p:tgtEl>
                                        <p:attrNameLst>
                                          <p:attrName>style.visibility</p:attrName>
                                        </p:attrNameLst>
                                      </p:cBhvr>
                                      <p:to>
                                        <p:strVal val="visible"/>
                                      </p:to>
                                    </p:set>
                                    <p:anim calcmode="lin" valueType="num">
                                      <p:cBhvr>
                                        <p:cTn id="12" dur="500" fill="hold"/>
                                        <p:tgtEl>
                                          <p:spTgt spid="2">
                                            <p:txEl>
                                              <p:charRg st="0" end="2"/>
                                            </p:txEl>
                                          </p:spTgt>
                                        </p:tgtEl>
                                        <p:attrNameLst>
                                          <p:attrName>ppt_x</p:attrName>
                                        </p:attrNameLst>
                                      </p:cBhvr>
                                      <p:tavLst>
                                        <p:tav tm="0">
                                          <p:val>
                                            <p:strVal val="#ppt_x"/>
                                          </p:val>
                                        </p:tav>
                                        <p:tav tm="100000">
                                          <p:val>
                                            <p:strVal val="#ppt_x"/>
                                          </p:val>
                                        </p:tav>
                                      </p:tavLst>
                                    </p:anim>
                                    <p:anim calcmode="lin" valueType="num">
                                      <p:cBhvr>
                                        <p:cTn id="13" dur="500" fill="hold"/>
                                        <p:tgtEl>
                                          <p:spTgt spid="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文本框 99"/>
          <p:cNvSpPr txBox="1"/>
          <p:nvPr>
            <p:custDataLst>
              <p:tags r:id="rId1"/>
            </p:custDataLst>
          </p:nvPr>
        </p:nvSpPr>
        <p:spPr>
          <a:xfrm>
            <a:off x="511810" y="1297940"/>
            <a:ext cx="10909935" cy="4620895"/>
          </a:xfrm>
          <a:prstGeom prst="rect">
            <a:avLst/>
          </a:prstGeom>
          <a:noFill/>
          <a:ln w="9525">
            <a:noFill/>
          </a:ln>
        </p:spPr>
        <p:txBody>
          <a:bodyPr wrap="square" anchor="t" anchorCtr="0">
            <a:spAutoFit/>
          </a:bodyPr>
          <a:lstStyle/>
          <a:p>
            <a:pPr marL="200025" indent="-200025">
              <a:lnSpc>
                <a:spcPct val="230000"/>
              </a:lnSpc>
            </a:pPr>
            <a:r>
              <a:rPr lang="en-US" altLang="zh-CN" sz="3200">
                <a:latin typeface="微软雅黑" panose="020B0503020204020204" charset="-122"/>
                <a:ea typeface="微软雅黑" panose="020B0503020204020204" charset="-122"/>
              </a:rPr>
              <a:t>2.</a:t>
            </a:r>
            <a:r>
              <a:rPr lang="zh-CN" altLang="zh-CN" sz="3200">
                <a:latin typeface="微软雅黑" panose="020B0503020204020204" charset="-122"/>
                <a:ea typeface="微软雅黑" panose="020B0503020204020204" charset="-122"/>
              </a:rPr>
              <a:t>（2021·吉林）台湾自古以来就是中国领土的一部分。</a:t>
            </a:r>
          </a:p>
          <a:p>
            <a:pPr marL="200025" indent="-200025">
              <a:lnSpc>
                <a:spcPct val="230000"/>
              </a:lnSpc>
            </a:pPr>
            <a:r>
              <a:rPr lang="zh-CN" altLang="zh-CN" sz="3200">
                <a:latin typeface="微软雅黑" panose="020B0503020204020204" charset="-122"/>
                <a:ea typeface="微软雅黑" panose="020B0503020204020204" charset="-122"/>
              </a:rPr>
              <a:t>1684年，清政府为了对台湾实施有效管辖设置的机构是</a:t>
            </a:r>
          </a:p>
          <a:p>
            <a:pPr marL="200025" indent="-200025">
              <a:lnSpc>
                <a:spcPct val="230000"/>
              </a:lnSpc>
            </a:pP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A. 宣政院	     </a:t>
            </a:r>
            <a:r>
              <a:rPr lang="en-US" altLang="zh-CN" sz="3200">
                <a:latin typeface="微软雅黑" panose="020B0503020204020204" charset="-122"/>
                <a:ea typeface="微软雅黑" panose="020B0503020204020204" charset="-122"/>
              </a:rPr>
              <a:t>        </a:t>
            </a:r>
            <a:r>
              <a:rPr lang="zh-CN" altLang="en-US"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B. 台湾府	       </a:t>
            </a:r>
          </a:p>
          <a:p>
            <a:pPr marL="200025" indent="-200025">
              <a:lnSpc>
                <a:spcPct val="230000"/>
              </a:lnSpc>
            </a:pPr>
            <a:r>
              <a:rPr lang="zh-CN" altLang="zh-CN" sz="3200">
                <a:latin typeface="微软雅黑" panose="020B0503020204020204" charset="-122"/>
                <a:ea typeface="微软雅黑" panose="020B0503020204020204" charset="-122"/>
              </a:rPr>
              <a:t> C. 驻藏大臣     </a:t>
            </a:r>
            <a:r>
              <a:rPr lang="en-US" altLang="zh-CN" sz="3200">
                <a:latin typeface="微软雅黑" panose="020B0503020204020204" charset="-122"/>
                <a:ea typeface="微软雅黑" panose="020B0503020204020204" charset="-122"/>
              </a:rPr>
              <a:t>     </a:t>
            </a:r>
            <a:r>
              <a:rPr lang="zh-CN" altLang="en-US" sz="3200">
                <a:latin typeface="微软雅黑" panose="020B0503020204020204" charset="-122"/>
                <a:ea typeface="微软雅黑" panose="020B0503020204020204" charset="-122"/>
              </a:rPr>
              <a:t>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D. 伊犁将军</a:t>
            </a:r>
          </a:p>
        </p:txBody>
      </p:sp>
      <p:sp>
        <p:nvSpPr>
          <p:cNvPr id="2" name="文本框 1"/>
          <p:cNvSpPr txBox="1"/>
          <p:nvPr>
            <p:custDataLst>
              <p:tags r:id="rId2"/>
            </p:custDataLst>
          </p:nvPr>
        </p:nvSpPr>
        <p:spPr>
          <a:xfrm>
            <a:off x="10814198" y="2414073"/>
            <a:ext cx="1083310" cy="1568450"/>
          </a:xfrm>
          <a:prstGeom prst="rect">
            <a:avLst/>
          </a:prstGeom>
          <a:noFill/>
          <a:ln w="9525">
            <a:noFill/>
          </a:ln>
        </p:spPr>
        <p:txBody>
          <a:bodyPr wrap="non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B</a:t>
            </a:r>
            <a:r>
              <a:rPr lang="en-US" altLang="en-US" sz="3600">
                <a:solidFill>
                  <a:srgbClr val="FF0000"/>
                </a:solidFill>
                <a:latin typeface="微软雅黑" panose="020B0503020204020204" charset="-122"/>
                <a:ea typeface="微软雅黑" panose="020B0503020204020204" charset="-122"/>
                <a:sym typeface="微软雅黑" panose="020B0503020204020204" charset="-122"/>
              </a:rPr>
              <a:t> </a:t>
            </a:r>
          </a:p>
        </p:txBody>
      </p:sp>
      <p:sp>
        <p:nvSpPr>
          <p:cNvPr id="158" name="圆角矩形 157"/>
          <p:cNvSpPr/>
          <p:nvPr/>
        </p:nvSpPr>
        <p:spPr>
          <a:xfrm>
            <a:off x="584200" y="2896870"/>
            <a:ext cx="1545590"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4789805" y="2969260"/>
            <a:ext cx="888365" cy="58547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charRg st="0" end="2"/>
                                            </p:txEl>
                                          </p:spTgt>
                                        </p:tgtEl>
                                        <p:attrNameLst>
                                          <p:attrName>style.visibility</p:attrName>
                                        </p:attrNameLst>
                                      </p:cBhvr>
                                      <p:to>
                                        <p:strVal val="visible"/>
                                      </p:to>
                                    </p:set>
                                    <p:anim calcmode="lin" valueType="num">
                                      <p:cBhvr>
                                        <p:cTn id="17" dur="500" fill="hold"/>
                                        <p:tgtEl>
                                          <p:spTgt spid="2">
                                            <p:txEl>
                                              <p:charRg st="0" end="2"/>
                                            </p:txEl>
                                          </p:spTgt>
                                        </p:tgtEl>
                                        <p:attrNameLst>
                                          <p:attrName>ppt_x</p:attrName>
                                        </p:attrNameLst>
                                      </p:cBhvr>
                                      <p:tavLst>
                                        <p:tav tm="0">
                                          <p:val>
                                            <p:strVal val="#ppt_x"/>
                                          </p:val>
                                        </p:tav>
                                        <p:tav tm="100000">
                                          <p:val>
                                            <p:strVal val="#ppt_x"/>
                                          </p:val>
                                        </p:tav>
                                      </p:tavLst>
                                    </p:anim>
                                    <p:anim calcmode="lin" valueType="num">
                                      <p:cBhvr>
                                        <p:cTn id="18" dur="500" fill="hold"/>
                                        <p:tgtEl>
                                          <p:spTgt spid="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99"/>
          <p:cNvSpPr txBox="1"/>
          <p:nvPr>
            <p:custDataLst>
              <p:tags r:id="rId1"/>
            </p:custDataLst>
          </p:nvPr>
        </p:nvSpPr>
        <p:spPr>
          <a:xfrm>
            <a:off x="398780" y="71120"/>
            <a:ext cx="11619230" cy="6640195"/>
          </a:xfrm>
          <a:prstGeom prst="rect">
            <a:avLst/>
          </a:prstGeom>
          <a:noFill/>
          <a:ln w="9525">
            <a:noFill/>
          </a:ln>
        </p:spPr>
        <p:txBody>
          <a:bodyPr wrap="square" anchor="t" anchorCtr="0">
            <a:spAutoFit/>
          </a:bodyPr>
          <a:lstStyle/>
          <a:p>
            <a:pPr marL="200025" indent="-200025">
              <a:lnSpc>
                <a:spcPct val="190000"/>
              </a:lnSpc>
            </a:pPr>
            <a:r>
              <a:rPr lang="en-US" altLang="zh-CN" sz="3200">
                <a:latin typeface="微软雅黑" panose="020B0503020204020204" charset="-122"/>
                <a:ea typeface="微软雅黑" panose="020B0503020204020204" charset="-122"/>
              </a:rPr>
              <a:t>3.</a:t>
            </a:r>
            <a:r>
              <a:rPr lang="zh-CN" altLang="zh-CN" sz="3200">
                <a:latin typeface="微软雅黑" panose="020B0503020204020204" charset="-122"/>
                <a:ea typeface="微软雅黑" panose="020B0503020204020204" charset="-122"/>
              </a:rPr>
              <a:t>（2021·四川成都）秦代以来，政府为巩固和发展统一的多民族国家，在边疆设立了一系列机构。下图中字母所示辖区与清朝所设机构对应正确的是</a:t>
            </a:r>
          </a:p>
          <a:p>
            <a:pPr marL="200025" indent="-200025">
              <a:lnSpc>
                <a:spcPct val="190000"/>
              </a:lnSpc>
            </a:pPr>
            <a:r>
              <a:rPr lang="zh-CN" altLang="zh-CN" sz="3200">
                <a:latin typeface="微软雅黑" panose="020B0503020204020204" charset="-122"/>
                <a:ea typeface="微软雅黑" panose="020B0503020204020204" charset="-122"/>
              </a:rPr>
              <a:t>A</a:t>
            </a:r>
            <a:r>
              <a:rPr lang="en-US" altLang="zh-CN" sz="3200">
                <a:latin typeface="微软雅黑" panose="020B0503020204020204" charset="-122"/>
                <a:ea typeface="微软雅黑" panose="020B0503020204020204" charset="-122"/>
              </a:rPr>
              <a:t>——</a:t>
            </a:r>
            <a:r>
              <a:rPr lang="zh-CN" altLang="zh-CN" sz="3200">
                <a:latin typeface="微软雅黑" panose="020B0503020204020204" charset="-122"/>
                <a:ea typeface="微软雅黑" panose="020B0503020204020204" charset="-122"/>
              </a:rPr>
              <a:t>安西都护府</a:t>
            </a:r>
            <a:r>
              <a:rPr lang="en-US" altLang="zh-CN" sz="3200">
                <a:latin typeface="微软雅黑" panose="020B0503020204020204" charset="-122"/>
                <a:ea typeface="微软雅黑" panose="020B0503020204020204" charset="-122"/>
              </a:rPr>
              <a:t>         </a:t>
            </a:r>
          </a:p>
          <a:p>
            <a:pPr marL="200025" indent="-200025">
              <a:lnSpc>
                <a:spcPct val="190000"/>
              </a:lnSpc>
            </a:pPr>
            <a:r>
              <a:rPr lang="zh-CN" altLang="zh-CN" sz="3200">
                <a:latin typeface="微软雅黑" panose="020B0503020204020204" charset="-122"/>
                <a:ea typeface="微软雅黑" panose="020B0503020204020204" charset="-122"/>
              </a:rPr>
              <a:t>B</a:t>
            </a:r>
            <a:r>
              <a:rPr lang="en-US" altLang="zh-CN" sz="3200">
                <a:latin typeface="微软雅黑" panose="020B0503020204020204" charset="-122"/>
                <a:ea typeface="微软雅黑" panose="020B0503020204020204" charset="-122"/>
              </a:rPr>
              <a:t>——</a:t>
            </a:r>
            <a:r>
              <a:rPr lang="zh-CN" altLang="zh-CN" sz="3200">
                <a:latin typeface="微软雅黑" panose="020B0503020204020204" charset="-122"/>
                <a:ea typeface="微软雅黑" panose="020B0503020204020204" charset="-122"/>
              </a:rPr>
              <a:t>乌里雅苏台将军</a:t>
            </a:r>
            <a:r>
              <a:rPr lang="en-US" altLang="zh-CN" sz="3200">
                <a:latin typeface="微软雅黑" panose="020B0503020204020204" charset="-122"/>
                <a:ea typeface="微软雅黑" panose="020B0503020204020204" charset="-122"/>
              </a:rPr>
              <a:t>       </a:t>
            </a:r>
          </a:p>
          <a:p>
            <a:pPr marL="200025" indent="-200025">
              <a:lnSpc>
                <a:spcPct val="190000"/>
              </a:lnSpc>
            </a:pPr>
            <a:r>
              <a:rPr lang="zh-CN" altLang="zh-CN" sz="3200">
                <a:latin typeface="微软雅黑" panose="020B0503020204020204" charset="-122"/>
                <a:ea typeface="微软雅黑" panose="020B0503020204020204" charset="-122"/>
              </a:rPr>
              <a:t>C</a:t>
            </a:r>
            <a:r>
              <a:rPr lang="en-US" altLang="zh-CN" sz="3200">
                <a:latin typeface="微软雅黑" panose="020B0503020204020204" charset="-122"/>
                <a:ea typeface="微软雅黑" panose="020B0503020204020204" charset="-122"/>
              </a:rPr>
              <a:t>——</a:t>
            </a:r>
            <a:r>
              <a:rPr lang="zh-CN" altLang="zh-CN" sz="3200">
                <a:latin typeface="微软雅黑" panose="020B0503020204020204" charset="-122"/>
                <a:ea typeface="微软雅黑" panose="020B0503020204020204" charset="-122"/>
              </a:rPr>
              <a:t>伊犁将军</a:t>
            </a:r>
            <a:r>
              <a:rPr lang="en-US" altLang="zh-CN" sz="3200">
                <a:latin typeface="微软雅黑" panose="020B0503020204020204" charset="-122"/>
                <a:ea typeface="微软雅黑" panose="020B0503020204020204" charset="-122"/>
              </a:rPr>
              <a:t>        </a:t>
            </a:r>
          </a:p>
          <a:p>
            <a:pPr marL="200025" indent="-200025">
              <a:lnSpc>
                <a:spcPct val="190000"/>
              </a:lnSpc>
            </a:pPr>
            <a:r>
              <a:rPr lang="zh-CN" altLang="zh-CN" sz="3200">
                <a:latin typeface="微软雅黑" panose="020B0503020204020204" charset="-122"/>
                <a:ea typeface="微软雅黑" panose="020B0503020204020204" charset="-122"/>
              </a:rPr>
              <a:t>D</a:t>
            </a:r>
            <a:r>
              <a:rPr lang="en-US" altLang="zh-CN" sz="3200">
                <a:latin typeface="微软雅黑" panose="020B0503020204020204" charset="-122"/>
                <a:ea typeface="微软雅黑" panose="020B0503020204020204" charset="-122"/>
              </a:rPr>
              <a:t>——</a:t>
            </a:r>
            <a:r>
              <a:rPr lang="zh-CN" altLang="zh-CN" sz="3200">
                <a:latin typeface="微软雅黑" panose="020B0503020204020204" charset="-122"/>
                <a:ea typeface="微软雅黑" panose="020B0503020204020204" charset="-122"/>
              </a:rPr>
              <a:t>澎湖巡检司</a:t>
            </a:r>
          </a:p>
        </p:txBody>
      </p:sp>
      <p:pic>
        <p:nvPicPr>
          <p:cNvPr id="81923" name="图片 -2147482499"/>
          <p:cNvPicPr>
            <a:picLocks noChangeAspect="1"/>
          </p:cNvPicPr>
          <p:nvPr>
            <p:custDataLst>
              <p:tags r:id="rId2"/>
            </p:custDataLst>
          </p:nvPr>
        </p:nvPicPr>
        <p:blipFill>
          <a:blip r:embed="rId5"/>
          <a:stretch>
            <a:fillRect/>
          </a:stretch>
        </p:blipFill>
        <p:spPr>
          <a:xfrm>
            <a:off x="6940550" y="2637790"/>
            <a:ext cx="4863465" cy="3897630"/>
          </a:xfrm>
          <a:prstGeom prst="rect">
            <a:avLst/>
          </a:prstGeom>
          <a:noFill/>
          <a:ln w="9525">
            <a:noFill/>
          </a:ln>
        </p:spPr>
      </p:pic>
      <p:sp>
        <p:nvSpPr>
          <p:cNvPr id="2" name="文本框 1"/>
          <p:cNvSpPr txBox="1"/>
          <p:nvPr>
            <p:custDataLst>
              <p:tags r:id="rId3"/>
            </p:custDataLst>
          </p:nvPr>
        </p:nvSpPr>
        <p:spPr>
          <a:xfrm>
            <a:off x="4918573" y="3802282"/>
            <a:ext cx="1103630" cy="1568450"/>
          </a:xfrm>
          <a:prstGeom prst="rect">
            <a:avLst/>
          </a:prstGeom>
          <a:noFill/>
          <a:ln w="9525">
            <a:noFill/>
          </a:ln>
        </p:spPr>
        <p:txBody>
          <a:bodyPr wrap="non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C</a:t>
            </a:r>
            <a:r>
              <a:rPr lang="en-US" altLang="en-US" sz="2800">
                <a:solidFill>
                  <a:srgbClr val="FF0000"/>
                </a:solidFill>
                <a:latin typeface="微软雅黑" panose="020B0503020204020204" charset="-122"/>
                <a:ea typeface="微软雅黑" panose="020B0503020204020204" charset="-122"/>
                <a:sym typeface="微软雅黑" panose="020B0503020204020204" charset="-122"/>
              </a:rPr>
              <a:t> </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charRg st="0" end="2"/>
                                            </p:txEl>
                                          </p:spTgt>
                                        </p:tgtEl>
                                        <p:attrNameLst>
                                          <p:attrName>style.visibility</p:attrName>
                                        </p:attrNameLst>
                                      </p:cBhvr>
                                      <p:to>
                                        <p:strVal val="visible"/>
                                      </p:to>
                                    </p:set>
                                    <p:anim calcmode="lin" valueType="num">
                                      <p:cBhvr>
                                        <p:cTn id="7" dur="500" fill="hold"/>
                                        <p:tgtEl>
                                          <p:spTgt spid="2">
                                            <p:txEl>
                                              <p:charRg st="0" end="2"/>
                                            </p:txEl>
                                          </p:spTgt>
                                        </p:tgtEl>
                                        <p:attrNameLst>
                                          <p:attrName>ppt_x</p:attrName>
                                        </p:attrNameLst>
                                      </p:cBhvr>
                                      <p:tavLst>
                                        <p:tav tm="0">
                                          <p:val>
                                            <p:strVal val="#ppt_x"/>
                                          </p:val>
                                        </p:tav>
                                        <p:tav tm="100000">
                                          <p:val>
                                            <p:strVal val="#ppt_x"/>
                                          </p:val>
                                        </p:tav>
                                      </p:tavLst>
                                    </p:anim>
                                    <p:anim calcmode="lin" valueType="num">
                                      <p:cBhvr>
                                        <p:cTn id="8" dur="500" fill="hold"/>
                                        <p:tgtEl>
                                          <p:spTgt spid="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文本框 99"/>
          <p:cNvSpPr txBox="1"/>
          <p:nvPr>
            <p:custDataLst>
              <p:tags r:id="rId1"/>
            </p:custDataLst>
          </p:nvPr>
        </p:nvSpPr>
        <p:spPr>
          <a:xfrm>
            <a:off x="93345" y="376555"/>
            <a:ext cx="11705590" cy="5858510"/>
          </a:xfrm>
          <a:prstGeom prst="rect">
            <a:avLst/>
          </a:prstGeom>
          <a:noFill/>
          <a:ln w="9525">
            <a:noFill/>
          </a:ln>
        </p:spPr>
        <p:txBody>
          <a:bodyPr wrap="square" anchor="t" anchorCtr="0">
            <a:spAutoFit/>
          </a:bodyPr>
          <a:lstStyle/>
          <a:p>
            <a:pPr marL="200025" indent="-200025">
              <a:lnSpc>
                <a:spcPct val="190000"/>
              </a:lnSpc>
            </a:pPr>
            <a:r>
              <a:rPr lang="en-US" altLang="zh-CN" sz="3200">
                <a:latin typeface="微软雅黑" panose="020B0503020204020204" charset="-122"/>
                <a:ea typeface="微软雅黑" panose="020B0503020204020204" charset="-122"/>
              </a:rPr>
              <a:t>4.</a:t>
            </a:r>
            <a:r>
              <a:rPr lang="zh-CN" altLang="zh-CN" sz="3200">
                <a:latin typeface="微软雅黑" panose="020B0503020204020204" charset="-122"/>
                <a:ea typeface="微软雅黑" panose="020B0503020204020204" charset="-122"/>
              </a:rPr>
              <a:t>（2021·浙江衢州）下图是河北承德某古建筑上的牌匾。其直接见证了</a:t>
            </a:r>
          </a:p>
          <a:p>
            <a:pPr marL="200025" indent="-200025" fontAlgn="auto">
              <a:lnSpc>
                <a:spcPct val="190000"/>
              </a:lnSpc>
              <a:spcBef>
                <a:spcPts val="1200"/>
              </a:spcBef>
            </a:pPr>
            <a:r>
              <a:rPr lang="zh-CN" altLang="zh-CN" sz="3200">
                <a:latin typeface="微软雅黑" panose="020B0503020204020204" charset="-122"/>
                <a:ea typeface="微软雅黑" panose="020B0503020204020204" charset="-122"/>
              </a:rPr>
              <a:t>A．顺治帝平定大、小和卓叛乱</a:t>
            </a:r>
            <a:r>
              <a:rPr lang="en-US" altLang="zh-CN" sz="3200">
                <a:latin typeface="微软雅黑" panose="020B0503020204020204" charset="-122"/>
                <a:ea typeface="微软雅黑" panose="020B0503020204020204" charset="-122"/>
              </a:rPr>
              <a:t>  </a:t>
            </a:r>
          </a:p>
          <a:p>
            <a:pPr marL="200025" indent="-200025">
              <a:lnSpc>
                <a:spcPct val="190000"/>
              </a:lnSpc>
            </a:pPr>
            <a:r>
              <a:rPr lang="zh-CN" altLang="zh-CN" sz="3200">
                <a:latin typeface="微软雅黑" panose="020B0503020204020204" charset="-122"/>
                <a:ea typeface="微软雅黑" panose="020B0503020204020204" charset="-122"/>
              </a:rPr>
              <a:t>B．康熙帝签订《尼布楚条约》</a:t>
            </a:r>
          </a:p>
          <a:p>
            <a:pPr marL="200025" indent="-200025">
              <a:lnSpc>
                <a:spcPct val="190000"/>
              </a:lnSpc>
            </a:pPr>
            <a:r>
              <a:rPr lang="zh-CN" altLang="zh-CN" sz="3200">
                <a:latin typeface="微软雅黑" panose="020B0503020204020204" charset="-122"/>
                <a:ea typeface="微软雅黑" panose="020B0503020204020204" charset="-122"/>
              </a:rPr>
              <a:t>C．雍正帝在此地创立军机房	</a:t>
            </a:r>
            <a:r>
              <a:rPr lang="en-US" altLang="zh-CN" sz="3200">
                <a:latin typeface="微软雅黑" panose="020B0503020204020204" charset="-122"/>
                <a:ea typeface="微软雅黑" panose="020B0503020204020204" charset="-122"/>
              </a:rPr>
              <a:t>    </a:t>
            </a:r>
          </a:p>
          <a:p>
            <a:pPr marL="200025" indent="-200025">
              <a:lnSpc>
                <a:spcPct val="190000"/>
              </a:lnSpc>
            </a:pPr>
            <a:r>
              <a:rPr lang="zh-CN" altLang="zh-CN" sz="3200">
                <a:latin typeface="微软雅黑" panose="020B0503020204020204" charset="-122"/>
                <a:ea typeface="微软雅黑" panose="020B0503020204020204" charset="-122"/>
              </a:rPr>
              <a:t>D．乾降帝接见西藏政教首领</a:t>
            </a:r>
          </a:p>
        </p:txBody>
      </p:sp>
      <p:sp>
        <p:nvSpPr>
          <p:cNvPr id="2" name="文本框 1"/>
          <p:cNvSpPr txBox="1"/>
          <p:nvPr>
            <p:custDataLst>
              <p:tags r:id="rId2"/>
            </p:custDataLst>
          </p:nvPr>
        </p:nvSpPr>
        <p:spPr>
          <a:xfrm>
            <a:off x="3128793" y="1304093"/>
            <a:ext cx="1247140" cy="1568450"/>
          </a:xfrm>
          <a:prstGeom prst="rect">
            <a:avLst/>
          </a:prstGeom>
          <a:noFill/>
          <a:ln w="9525">
            <a:noFill/>
          </a:ln>
        </p:spPr>
        <p:txBody>
          <a:bodyPr wrap="non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D</a:t>
            </a:r>
            <a:r>
              <a:rPr lang="en-US" altLang="en-US" sz="3600">
                <a:solidFill>
                  <a:srgbClr val="FF0000"/>
                </a:solidFill>
                <a:latin typeface="微软雅黑" panose="020B0503020204020204" charset="-122"/>
                <a:ea typeface="微软雅黑" panose="020B0503020204020204" charset="-122"/>
                <a:sym typeface="微软雅黑" panose="020B0503020204020204" charset="-122"/>
              </a:rPr>
              <a:t> </a:t>
            </a:r>
          </a:p>
        </p:txBody>
      </p:sp>
      <p:pic>
        <p:nvPicPr>
          <p:cNvPr id="83971" name="图片 1073742900"/>
          <p:cNvPicPr>
            <a:picLocks noChangeAspect="1"/>
          </p:cNvPicPr>
          <p:nvPr>
            <p:custDataLst>
              <p:tags r:id="rId3"/>
            </p:custDataLst>
          </p:nvPr>
        </p:nvPicPr>
        <p:blipFill>
          <a:blip r:embed="rId5"/>
          <a:stretch>
            <a:fillRect/>
          </a:stretch>
        </p:blipFill>
        <p:spPr>
          <a:xfrm>
            <a:off x="6816725" y="2660650"/>
            <a:ext cx="5100320" cy="2769235"/>
          </a:xfrm>
          <a:prstGeom prst="rect">
            <a:avLst/>
          </a:prstGeom>
          <a:noFill/>
          <a:ln w="9525">
            <a:noFill/>
          </a:ln>
        </p:spPr>
      </p:pic>
      <p:sp>
        <p:nvSpPr>
          <p:cNvPr id="158" name="圆角矩形 157"/>
          <p:cNvSpPr/>
          <p:nvPr/>
        </p:nvSpPr>
        <p:spPr>
          <a:xfrm>
            <a:off x="5198110" y="701040"/>
            <a:ext cx="1685925" cy="66802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charRg st="0" end="2"/>
                                            </p:txEl>
                                          </p:spTgt>
                                        </p:tgtEl>
                                        <p:attrNameLst>
                                          <p:attrName>style.visibility</p:attrName>
                                        </p:attrNameLst>
                                      </p:cBhvr>
                                      <p:to>
                                        <p:strVal val="visible"/>
                                      </p:to>
                                    </p:set>
                                    <p:anim calcmode="lin" valueType="num">
                                      <p:cBhvr>
                                        <p:cTn id="12" dur="500" fill="hold"/>
                                        <p:tgtEl>
                                          <p:spTgt spid="2">
                                            <p:txEl>
                                              <p:charRg st="0" end="2"/>
                                            </p:txEl>
                                          </p:spTgt>
                                        </p:tgtEl>
                                        <p:attrNameLst>
                                          <p:attrName>ppt_x</p:attrName>
                                        </p:attrNameLst>
                                      </p:cBhvr>
                                      <p:tavLst>
                                        <p:tav tm="0">
                                          <p:val>
                                            <p:strVal val="#ppt_x"/>
                                          </p:val>
                                        </p:tav>
                                        <p:tav tm="100000">
                                          <p:val>
                                            <p:strVal val="#ppt_x"/>
                                          </p:val>
                                        </p:tav>
                                      </p:tavLst>
                                    </p:anim>
                                    <p:anim calcmode="lin" valueType="num">
                                      <p:cBhvr>
                                        <p:cTn id="13" dur="500" fill="hold"/>
                                        <p:tgtEl>
                                          <p:spTgt spid="2">
                                            <p:txEl>
                                              <p:charRg st="0"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580390" y="695960"/>
            <a:ext cx="11320780" cy="5406390"/>
            <a:chOff x="1654810" y="900241"/>
            <a:chExt cx="6263640" cy="2956560"/>
          </a:xfrm>
        </p:grpSpPr>
        <p:sp>
          <p:nvSpPr>
            <p:cNvPr id="5" name="矩形 4"/>
            <p:cNvSpPr/>
            <p:nvPr>
              <p:custDataLst>
                <p:tags r:id="rId2"/>
              </p:custDataLst>
            </p:nvPr>
          </p:nvSpPr>
          <p:spPr>
            <a:xfrm>
              <a:off x="1654810" y="900241"/>
              <a:ext cx="6263640" cy="295656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华文细黑"/>
                <a:ea typeface="字魂70号-灵悦黑体"/>
                <a:sym typeface="华文细黑"/>
              </a:endParaRPr>
            </a:p>
          </p:txBody>
        </p:sp>
        <p:sp>
          <p:nvSpPr>
            <p:cNvPr id="7" name="矩形 6"/>
            <p:cNvSpPr/>
            <p:nvPr>
              <p:custDataLst>
                <p:tags r:id="rId3"/>
              </p:custDataLst>
            </p:nvPr>
          </p:nvSpPr>
          <p:spPr>
            <a:xfrm>
              <a:off x="1814178" y="1045021"/>
              <a:ext cx="5943600" cy="2667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华文细黑"/>
                <a:ea typeface="字魂70号-灵悦黑体"/>
                <a:sym typeface="华文细黑"/>
              </a:endParaRPr>
            </a:p>
          </p:txBody>
        </p:sp>
      </p:grpSp>
      <p:sp>
        <p:nvSpPr>
          <p:cNvPr id="100" name="文本框 99"/>
          <p:cNvSpPr txBox="1"/>
          <p:nvPr/>
        </p:nvSpPr>
        <p:spPr>
          <a:xfrm>
            <a:off x="1023620" y="2687955"/>
            <a:ext cx="10434955" cy="2684145"/>
          </a:xfrm>
          <a:prstGeom prst="rect">
            <a:avLst/>
          </a:prstGeom>
          <a:noFill/>
          <a:ln w="9525">
            <a:noFill/>
          </a:ln>
        </p:spPr>
        <p:txBody>
          <a:bodyPr wrap="square">
            <a:spAutoFit/>
          </a:bodyPr>
          <a:lstStyle/>
          <a:p>
            <a:pPr indent="457200" fontAlgn="auto">
              <a:lnSpc>
                <a:spcPct val="160000"/>
              </a:lnSpc>
              <a:buNone/>
            </a:pPr>
            <a:r>
              <a:rPr sz="3200">
                <a:latin typeface="黑体" panose="02010609060101010101" pitchFamily="49" charset="-122"/>
                <a:ea typeface="黑体" panose="02010609060101010101" pitchFamily="49" charset="-122"/>
                <a:cs typeface="黑体" panose="02010609060101010101" pitchFamily="49" charset="-122"/>
              </a:rPr>
              <a:t>⒈</a:t>
            </a:r>
            <a:r>
              <a:rPr lang="en-US" sz="3200">
                <a:latin typeface="黑体" panose="02010609060101010101" pitchFamily="49" charset="-122"/>
                <a:ea typeface="黑体" panose="02010609060101010101" pitchFamily="49" charset="-122"/>
                <a:cs typeface="黑体" panose="02010609060101010101" pitchFamily="49" charset="-122"/>
              </a:rPr>
              <a:t> </a:t>
            </a:r>
            <a:r>
              <a:rPr sz="3200">
                <a:latin typeface="黑体" panose="02010609060101010101" pitchFamily="49" charset="-122"/>
                <a:ea typeface="黑体" panose="02010609060101010101" pitchFamily="49" charset="-122"/>
                <a:cs typeface="黑体" panose="02010609060101010101" pitchFamily="49" charset="-122"/>
              </a:rPr>
              <a:t>了</a:t>
            </a:r>
            <a:r>
              <a:rPr sz="3200">
                <a:solidFill>
                  <a:schemeClr val="tx1"/>
                </a:solidFill>
                <a:latin typeface="黑体" panose="02010609060101010101" pitchFamily="49" charset="-122"/>
                <a:ea typeface="黑体" panose="02010609060101010101" pitchFamily="49" charset="-122"/>
                <a:cs typeface="黑体" panose="02010609060101010101" pitchFamily="49" charset="-122"/>
              </a:rPr>
              <a:t>解郑成功收复台湾和清朝在台湾的建制；知道册封达赖和班禅与设置驻藏大臣；知道西北边疆的巩固。</a:t>
            </a:r>
            <a:endParaRPr sz="32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60000"/>
              </a:lnSpc>
              <a:spcBef>
                <a:spcPts val="1800"/>
              </a:spcBef>
              <a:buNone/>
            </a:pPr>
            <a:r>
              <a:rPr sz="3200">
                <a:latin typeface="黑体" panose="02010609060101010101" pitchFamily="49" charset="-122"/>
                <a:ea typeface="黑体" panose="02010609060101010101" pitchFamily="49" charset="-122"/>
                <a:cs typeface="黑体" panose="02010609060101010101" pitchFamily="49" charset="-122"/>
              </a:rPr>
              <a:t>⒉</a:t>
            </a:r>
            <a:r>
              <a:rPr lang="en-US" sz="3200">
                <a:latin typeface="黑体" panose="02010609060101010101" pitchFamily="49" charset="-122"/>
                <a:ea typeface="黑体" panose="02010609060101010101" pitchFamily="49" charset="-122"/>
                <a:cs typeface="黑体" panose="02010609060101010101" pitchFamily="49" charset="-122"/>
              </a:rPr>
              <a:t> </a:t>
            </a:r>
            <a:r>
              <a:rPr sz="3200">
                <a:latin typeface="黑体" panose="02010609060101010101" pitchFamily="49" charset="-122"/>
                <a:ea typeface="黑体" panose="02010609060101010101" pitchFamily="49" charset="-122"/>
                <a:cs typeface="黑体" panose="02010609060101010101" pitchFamily="49" charset="-122"/>
              </a:rPr>
              <a:t>认识</a:t>
            </a:r>
            <a:r>
              <a:rPr lang="zh-CN" sz="3200">
                <a:latin typeface="黑体" panose="02010609060101010101" pitchFamily="49" charset="-122"/>
                <a:ea typeface="黑体" panose="02010609060101010101" pitchFamily="49" charset="-122"/>
                <a:cs typeface="黑体" panose="02010609060101010101" pitchFamily="49" charset="-122"/>
              </a:rPr>
              <a:t>统一多民族国家的</a:t>
            </a:r>
            <a:r>
              <a:rPr lang="zh-CN" sz="3200">
                <a:latin typeface="黑体" panose="02010609060101010101" pitchFamily="49" charset="-122"/>
                <a:ea typeface="黑体" panose="02010609060101010101" pitchFamily="49" charset="-122"/>
                <a:cs typeface="黑体" panose="02010609060101010101" pitchFamily="49" charset="-122"/>
                <a:sym typeface="+mn-ea"/>
              </a:rPr>
              <a:t>巩固和发展</a:t>
            </a:r>
            <a:r>
              <a:rPr lang="zh-CN" sz="3200">
                <a:latin typeface="黑体" panose="02010609060101010101" pitchFamily="49" charset="-122"/>
                <a:ea typeface="黑体" panose="02010609060101010101" pitchFamily="49" charset="-122"/>
                <a:cs typeface="黑体" panose="02010609060101010101" pitchFamily="49" charset="-122"/>
              </a:rPr>
              <a:t>是历史的趋势</a:t>
            </a:r>
            <a:r>
              <a:rPr sz="3200">
                <a:latin typeface="黑体" panose="02010609060101010101" pitchFamily="49" charset="-122"/>
                <a:ea typeface="黑体" panose="02010609060101010101" pitchFamily="49" charset="-122"/>
                <a:cs typeface="黑体" panose="02010609060101010101" pitchFamily="49" charset="-122"/>
              </a:rPr>
              <a:t>。</a:t>
            </a:r>
          </a:p>
        </p:txBody>
      </p:sp>
      <p:sp>
        <p:nvSpPr>
          <p:cNvPr id="3" name="标题 1"/>
          <p:cNvSpPr>
            <a:spLocks noGrp="1"/>
          </p:cNvSpPr>
          <p:nvPr/>
        </p:nvSpPr>
        <p:spPr>
          <a:xfrm>
            <a:off x="5009515" y="1567815"/>
            <a:ext cx="2683510" cy="475615"/>
          </a:xfrm>
          <a:prstGeom prst="rect">
            <a:avLst/>
          </a:prstGeom>
          <a:noFill/>
          <a:ln w="9525">
            <a:noFill/>
          </a:ln>
        </p:spPr>
        <p:txBody>
          <a:bodyPr anchor="ctr">
            <a:noAutofit/>
          </a:bodyPr>
          <a:lstStyle>
            <a:lvl1pPr algn="ctr" rtl="0" eaLnBrk="0" fontAlgn="base" hangingPunct="0">
              <a:spcBef>
                <a:spcPct val="0"/>
              </a:spcBef>
              <a:spcAft>
                <a:spcPct val="0"/>
              </a:spcAft>
              <a:defRPr sz="4800" kern="12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bri" panose="020F0502020204030204"/>
                <a:ea typeface="宋体" panose="02010600030101010101" pitchFamily="2" charset="-122"/>
              </a:defRPr>
            </a:lvl2pPr>
            <a:lvl3pPr algn="ctr" rtl="0" eaLnBrk="0" fontAlgn="base" hangingPunct="0">
              <a:spcBef>
                <a:spcPct val="0"/>
              </a:spcBef>
              <a:spcAft>
                <a:spcPct val="0"/>
              </a:spcAft>
              <a:defRPr sz="4800">
                <a:solidFill>
                  <a:schemeClr val="tx1"/>
                </a:solidFill>
                <a:latin typeface="Calibri" panose="020F0502020204030204"/>
                <a:ea typeface="宋体" panose="02010600030101010101" pitchFamily="2" charset="-122"/>
              </a:defRPr>
            </a:lvl3pPr>
            <a:lvl4pPr algn="ctr" rtl="0" eaLnBrk="0" fontAlgn="base" hangingPunct="0">
              <a:spcBef>
                <a:spcPct val="0"/>
              </a:spcBef>
              <a:spcAft>
                <a:spcPct val="0"/>
              </a:spcAft>
              <a:defRPr sz="4800">
                <a:solidFill>
                  <a:schemeClr val="tx1"/>
                </a:solidFill>
                <a:latin typeface="Calibri" panose="020F0502020204030204"/>
                <a:ea typeface="宋体" panose="02010600030101010101" pitchFamily="2" charset="-122"/>
              </a:defRPr>
            </a:lvl4pPr>
            <a:lvl5pPr algn="ctr" rtl="0" eaLnBrk="0" fontAlgn="base" hangingPunct="0">
              <a:spcBef>
                <a:spcPct val="0"/>
              </a:spcBef>
              <a:spcAft>
                <a:spcPct val="0"/>
              </a:spcAft>
              <a:defRPr sz="4800">
                <a:solidFill>
                  <a:schemeClr val="tx1"/>
                </a:solidFill>
                <a:latin typeface="Calibri" panose="020F0502020204030204"/>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a:ea typeface="宋体" panose="02010600030101010101" pitchFamily="2" charset="-122"/>
              </a:defRPr>
            </a:lvl9pPr>
          </a:lstStyle>
          <a:p>
            <a:r>
              <a:rPr lang="zh-CN" altLang="en-US" sz="3600" b="1">
                <a:solidFill>
                  <a:srgbClr val="FF0000"/>
                </a:solidFill>
                <a:latin typeface="微软雅黑" panose="020B0503020204020204" charset="-122"/>
                <a:ea typeface="微软雅黑" panose="020B0503020204020204" charset="-122"/>
              </a:rPr>
              <a:t>学习目标</a:t>
            </a:r>
          </a:p>
        </p:txBody>
      </p:sp>
      <p:pic>
        <p:nvPicPr>
          <p:cNvPr id="2" name="内容占位符 3"/>
          <p:cNvPicPr>
            <a:picLocks noChangeAspect="1"/>
          </p:cNvPicPr>
          <p:nvPr/>
        </p:nvPicPr>
        <p:blipFill>
          <a:blip r:embed="rId7">
            <a:clrChange>
              <a:clrFrom>
                <a:srgbClr val="FEFEFE">
                  <a:alpha val="100000"/>
                </a:srgbClr>
              </a:clrFrom>
              <a:clrTo>
                <a:srgbClr val="FEFEFE">
                  <a:alpha val="100000"/>
                  <a:alpha val="0"/>
                </a:srgbClr>
              </a:clrTo>
            </a:clrChange>
          </a:blip>
          <a:stretch>
            <a:fillRect/>
          </a:stretch>
        </p:blipFill>
        <p:spPr>
          <a:xfrm>
            <a:off x="3749675" y="1299210"/>
            <a:ext cx="1030605" cy="1012825"/>
          </a:xfrm>
          <a:prstGeom prst="rect">
            <a:avLst/>
          </a:prstGeom>
          <a:noFill/>
          <a:ln w="9525">
            <a:noFill/>
          </a:ln>
        </p:spPr>
      </p:pic>
      <p:pic>
        <p:nvPicPr>
          <p:cNvPr id="6" name="图片 5"/>
          <p:cNvPicPr>
            <a:picLocks noChangeAspect="1"/>
          </p:cNvPicPr>
          <p:nvPr/>
        </p:nvPicPr>
        <p:blipFill>
          <a:blip r:embed="rId8">
            <a:clrChange>
              <a:clrFrom>
                <a:srgbClr val="FEFDDE">
                  <a:alpha val="100000"/>
                </a:srgbClr>
              </a:clrFrom>
              <a:clrTo>
                <a:srgbClr val="FEFDDE">
                  <a:alpha val="100000"/>
                  <a:alpha val="0"/>
                </a:srgbClr>
              </a:clrTo>
            </a:clrChange>
          </a:blip>
          <a:stretch>
            <a:fillRect/>
          </a:stretch>
        </p:blipFill>
        <p:spPr>
          <a:xfrm>
            <a:off x="8044180" y="1179830"/>
            <a:ext cx="1032510" cy="12522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501650" y="574040"/>
            <a:ext cx="11188700" cy="5662295"/>
          </a:xfrm>
          <a:prstGeom prst="rect">
            <a:avLst/>
          </a:prstGeom>
          <a:noFill/>
          <a:ln w="9525">
            <a:noFill/>
          </a:ln>
        </p:spPr>
        <p:txBody>
          <a:bodyPr wrap="square">
            <a:spAutoFit/>
          </a:bodyPr>
          <a:lstStyle/>
          <a:p>
            <a:pPr marL="200025" indent="-200025">
              <a:lnSpc>
                <a:spcPct val="200000"/>
              </a:lnSpc>
            </a:pPr>
            <a:r>
              <a:rPr lang="en-US" altLang="zh-CN" sz="3200" noProof="1" smtClean="0">
                <a:latin typeface="微软雅黑" panose="020B0503020204020204" charset="-122"/>
                <a:ea typeface="微软雅黑" panose="020B0503020204020204" charset="-122"/>
                <a:cs typeface="微软雅黑" panose="020B0503020204020204" charset="-122"/>
              </a:rPr>
              <a:t>5.</a:t>
            </a:r>
            <a:r>
              <a:rPr sz="3200" noProof="1">
                <a:latin typeface="微软雅黑" panose="020B0503020204020204" charset="-122"/>
                <a:ea typeface="微软雅黑" panose="020B0503020204020204" charset="-122"/>
                <a:cs typeface="微软雅黑" panose="020B0503020204020204" charset="-122"/>
              </a:rPr>
              <a:t>（2021·山东聊城）“吾侪本蒙古商，今俄罗斯种类不同，嗜好殊异，又复苦调丁赋，席不暇暖。今闻大皇帝普兴黄教，奚不弃此就彼，亦良禽择木智也。”说这段话的应是</a:t>
            </a:r>
          </a:p>
          <a:p>
            <a:pPr marL="200025" indent="-200025" fontAlgn="auto">
              <a:lnSpc>
                <a:spcPct val="200000"/>
              </a:lnSpc>
              <a:spcBef>
                <a:spcPts val="1200"/>
              </a:spcBef>
            </a:pPr>
            <a:r>
              <a:rPr lang="en-US" sz="3200" noProof="1">
                <a:latin typeface="微软雅黑" panose="020B0503020204020204" charset="-122"/>
                <a:ea typeface="微软雅黑" panose="020B0503020204020204" charset="-122"/>
                <a:cs typeface="微软雅黑" panose="020B0503020204020204" charset="-122"/>
              </a:rPr>
              <a:t> </a:t>
            </a:r>
            <a:r>
              <a:rPr sz="3200" noProof="1">
                <a:latin typeface="微软雅黑" panose="020B0503020204020204" charset="-122"/>
                <a:ea typeface="微软雅黑" panose="020B0503020204020204" charset="-122"/>
                <a:cs typeface="微软雅黑" panose="020B0503020204020204" charset="-122"/>
              </a:rPr>
              <a:t>A．努尔哈赤       </a:t>
            </a:r>
            <a:r>
              <a:rPr lang="en-US" sz="3200" noProof="1">
                <a:latin typeface="微软雅黑" panose="020B0503020204020204" charset="-122"/>
                <a:ea typeface="微软雅黑" panose="020B0503020204020204" charset="-122"/>
                <a:cs typeface="微软雅黑" panose="020B0503020204020204" charset="-122"/>
              </a:rPr>
              <a:t>   </a:t>
            </a:r>
            <a:r>
              <a:rPr sz="3200" noProof="1">
                <a:latin typeface="微软雅黑" panose="020B0503020204020204" charset="-122"/>
                <a:ea typeface="微软雅黑" panose="020B0503020204020204" charset="-122"/>
                <a:cs typeface="微软雅黑" panose="020B0503020204020204" charset="-122"/>
              </a:rPr>
              <a:t> </a:t>
            </a:r>
            <a:r>
              <a:rPr lang="en-US" sz="3200" noProof="1">
                <a:latin typeface="微软雅黑" panose="020B0503020204020204" charset="-122"/>
                <a:ea typeface="微软雅黑" panose="020B0503020204020204" charset="-122"/>
                <a:cs typeface="微软雅黑" panose="020B0503020204020204" charset="-122"/>
              </a:rPr>
              <a:t>                      </a:t>
            </a:r>
            <a:r>
              <a:rPr sz="3200" noProof="1">
                <a:latin typeface="微软雅黑" panose="020B0503020204020204" charset="-122"/>
                <a:ea typeface="微软雅黑" panose="020B0503020204020204" charset="-122"/>
                <a:cs typeface="微软雅黑" panose="020B0503020204020204" charset="-122"/>
              </a:rPr>
              <a:t>B．噶尔丹         </a:t>
            </a:r>
          </a:p>
          <a:p>
            <a:pPr marL="200025" indent="-200025">
              <a:lnSpc>
                <a:spcPct val="200000"/>
              </a:lnSpc>
            </a:pPr>
            <a:r>
              <a:rPr lang="en-US" sz="3200" noProof="1">
                <a:latin typeface="微软雅黑" panose="020B0503020204020204" charset="-122"/>
                <a:ea typeface="微软雅黑" panose="020B0503020204020204" charset="-122"/>
                <a:cs typeface="微软雅黑" panose="020B0503020204020204" charset="-122"/>
              </a:rPr>
              <a:t> </a:t>
            </a:r>
            <a:r>
              <a:rPr sz="3200" noProof="1">
                <a:latin typeface="微软雅黑" panose="020B0503020204020204" charset="-122"/>
                <a:ea typeface="微软雅黑" panose="020B0503020204020204" charset="-122"/>
                <a:cs typeface="微软雅黑" panose="020B0503020204020204" charset="-122"/>
              </a:rPr>
              <a:t>C．五世达赖        </a:t>
            </a:r>
            <a:r>
              <a:rPr lang="en-US" sz="3200" noProof="1">
                <a:latin typeface="微软雅黑" panose="020B0503020204020204" charset="-122"/>
                <a:ea typeface="微软雅黑" panose="020B0503020204020204" charset="-122"/>
                <a:cs typeface="微软雅黑" panose="020B0503020204020204" charset="-122"/>
              </a:rPr>
              <a:t>                         </a:t>
            </a:r>
            <a:r>
              <a:rPr sz="3200" noProof="1">
                <a:latin typeface="微软雅黑" panose="020B0503020204020204" charset="-122"/>
                <a:ea typeface="微软雅黑" panose="020B0503020204020204" charset="-122"/>
                <a:cs typeface="微软雅黑" panose="020B0503020204020204" charset="-122"/>
              </a:rPr>
              <a:t>D．渥巴锡</a:t>
            </a:r>
          </a:p>
          <a:p>
            <a:pPr marL="179705" indent="-179705"/>
            <a:endParaRPr lang="en-US" altLang="en-US" sz="3200" noProof="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10660820" y="2768203"/>
            <a:ext cx="1111885" cy="1568450"/>
          </a:xfrm>
          <a:prstGeom prst="rect">
            <a:avLst/>
          </a:prstGeom>
          <a:noFill/>
          <a:ln w="9525">
            <a:noFill/>
          </a:ln>
        </p:spPr>
        <p:txBody>
          <a:bodyPr wrap="non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D</a:t>
            </a:r>
          </a:p>
        </p:txBody>
      </p:sp>
      <p:pic>
        <p:nvPicPr>
          <p:cNvPr id="101" name="New picture"/>
          <p:cNvPicPr/>
          <p:nvPr>
            <p:custDataLst>
              <p:tags r:id="rId3"/>
            </p:custDataLst>
          </p:nvPr>
        </p:nvPicPr>
        <p:blipFill>
          <a:blip r:embed="rId6"/>
          <a:stretch>
            <a:fillRect/>
          </a:stretch>
        </p:blipFill>
        <p:spPr>
          <a:xfrm>
            <a:off x="10476918" y="10195268"/>
            <a:ext cx="342805" cy="253929"/>
          </a:xfrm>
          <a:prstGeom prst="cube">
            <a:avLst/>
          </a:prstGeom>
        </p:spPr>
      </p:pic>
      <p:pic>
        <p:nvPicPr>
          <p:cNvPr id="102" name="New picture"/>
          <p:cNvPicPr/>
          <p:nvPr>
            <p:custDataLst>
              <p:tags r:id="rId4"/>
            </p:custDataLst>
          </p:nvPr>
        </p:nvPicPr>
        <p:blipFill>
          <a:blip r:embed="rId7"/>
          <a:stretch>
            <a:fillRect/>
          </a:stretch>
        </p:blipFill>
        <p:spPr>
          <a:xfrm>
            <a:off x="11772900" y="12598400"/>
            <a:ext cx="304800" cy="215900"/>
          </a:xfrm>
          <a:prstGeom prst="cube">
            <a:avLst/>
          </a:prstGeom>
        </p:spPr>
      </p:pic>
      <p:sp>
        <p:nvSpPr>
          <p:cNvPr id="158" name="圆角矩形 157"/>
          <p:cNvSpPr/>
          <p:nvPr/>
        </p:nvSpPr>
        <p:spPr>
          <a:xfrm>
            <a:off x="8043545" y="992505"/>
            <a:ext cx="1285875"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5928360" y="992505"/>
            <a:ext cx="1017270"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4001135" y="2946400"/>
            <a:ext cx="1695450"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wipe(left)">
                                      <p:cBhvr>
                                        <p:cTn id="12" dur="5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 calcmode="lin" valueType="num">
                                      <p:cBhvr>
                                        <p:cTn id="2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3" grpId="0" bldLvl="0" animBg="1"/>
      <p:bldP spid="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文本框 99"/>
          <p:cNvSpPr txBox="1"/>
          <p:nvPr>
            <p:custDataLst>
              <p:tags r:id="rId1"/>
            </p:custDataLst>
          </p:nvPr>
        </p:nvSpPr>
        <p:spPr>
          <a:xfrm>
            <a:off x="307340" y="438785"/>
            <a:ext cx="11609705" cy="6095365"/>
          </a:xfrm>
          <a:prstGeom prst="rect">
            <a:avLst/>
          </a:prstGeom>
          <a:noFill/>
          <a:ln w="9525">
            <a:noFill/>
          </a:ln>
        </p:spPr>
        <p:txBody>
          <a:bodyPr wrap="square" anchor="t" anchorCtr="0">
            <a:spAutoFit/>
          </a:bodyPr>
          <a:lstStyle/>
          <a:p>
            <a:pPr marL="200025" indent="-200025">
              <a:lnSpc>
                <a:spcPct val="160000"/>
              </a:lnSpc>
            </a:pPr>
            <a:r>
              <a:rPr lang="en-US" altLang="zh-CN" sz="3200">
                <a:latin typeface="微软雅黑" panose="020B0503020204020204" charset="-122"/>
                <a:ea typeface="微软雅黑" panose="020B0503020204020204" charset="-122"/>
              </a:rPr>
              <a:t>5.</a:t>
            </a:r>
            <a:r>
              <a:rPr lang="zh-CN" altLang="zh-CN" sz="3200">
                <a:latin typeface="微软雅黑" panose="020B0503020204020204" charset="-122"/>
                <a:ea typeface="微软雅黑" panose="020B0503020204020204" charset="-122"/>
              </a:rPr>
              <a:t>（2021·北京）以下示意图呈现了中国古代对某一地区加强管辖的历史脉络。其中①处应为</a:t>
            </a:r>
          </a:p>
          <a:p>
            <a:pPr marL="200025" indent="-200025">
              <a:lnSpc>
                <a:spcPct val="160000"/>
              </a:lnSpc>
            </a:pPr>
            <a:endParaRPr lang="zh-CN" altLang="zh-CN" sz="3200">
              <a:latin typeface="微软雅黑" panose="020B0503020204020204" charset="-122"/>
              <a:ea typeface="微软雅黑" panose="020B0503020204020204" charset="-122"/>
            </a:endParaRPr>
          </a:p>
          <a:p>
            <a:pPr marL="200025" indent="-200025">
              <a:lnSpc>
                <a:spcPct val="210000"/>
              </a:lnSpc>
            </a:pPr>
            <a:endParaRPr lang="zh-CN" altLang="zh-CN" sz="3200">
              <a:latin typeface="微软雅黑" panose="020B0503020204020204" charset="-122"/>
              <a:ea typeface="微软雅黑" panose="020B0503020204020204" charset="-122"/>
            </a:endParaRPr>
          </a:p>
          <a:p>
            <a:pPr marL="200025" indent="-200025">
              <a:lnSpc>
                <a:spcPct val="210000"/>
              </a:lnSpc>
            </a:pPr>
            <a:endParaRPr lang="zh-CN" altLang="zh-CN" sz="3200">
              <a:latin typeface="微软雅黑" panose="020B0503020204020204" charset="-122"/>
              <a:ea typeface="微软雅黑" panose="020B0503020204020204" charset="-122"/>
            </a:endParaRPr>
          </a:p>
          <a:p>
            <a:pPr marL="200025" indent="-200025">
              <a:lnSpc>
                <a:spcPct val="160000"/>
              </a:lnSpc>
            </a:pPr>
            <a:r>
              <a:rPr lang="zh-CN" altLang="zh-CN" sz="3200">
                <a:latin typeface="微软雅黑" panose="020B0503020204020204" charset="-122"/>
                <a:ea typeface="微软雅黑" panose="020B0503020204020204" charset="-122"/>
              </a:rPr>
              <a:t>A．平定噶尔丹叛乱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B．发起雅克萨之战     </a:t>
            </a:r>
          </a:p>
          <a:p>
            <a:pPr marL="200025" indent="-200025">
              <a:lnSpc>
                <a:spcPct val="160000"/>
              </a:lnSpc>
            </a:pPr>
            <a:r>
              <a:rPr lang="zh-CN" altLang="zh-CN" sz="3200">
                <a:latin typeface="微软雅黑" panose="020B0503020204020204" charset="-122"/>
                <a:ea typeface="微软雅黑" panose="020B0503020204020204" charset="-122"/>
              </a:rPr>
              <a:t>C．设置台湾府	 </a:t>
            </a:r>
            <a:r>
              <a:rPr lang="zh-CN" altLang="en-US"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 </a:t>
            </a:r>
            <a:r>
              <a:rPr lang="en-US" altLang="zh-CN" sz="3200">
                <a:latin typeface="微软雅黑" panose="020B0503020204020204" charset="-122"/>
                <a:ea typeface="微软雅黑" panose="020B0503020204020204" charset="-122"/>
              </a:rPr>
              <a:t>                     </a:t>
            </a:r>
            <a:r>
              <a:rPr lang="zh-CN" altLang="zh-CN" sz="3200">
                <a:latin typeface="微软雅黑" panose="020B0503020204020204" charset="-122"/>
                <a:ea typeface="微软雅黑" panose="020B0503020204020204" charset="-122"/>
              </a:rPr>
              <a:t>D．设立军机处</a:t>
            </a:r>
          </a:p>
        </p:txBody>
      </p:sp>
      <p:pic>
        <p:nvPicPr>
          <p:cNvPr id="3" name="图片 2"/>
          <p:cNvPicPr>
            <a:picLocks noChangeAspect="1"/>
          </p:cNvPicPr>
          <p:nvPr>
            <p:custDataLst>
              <p:tags r:id="rId2"/>
            </p:custDataLst>
          </p:nvPr>
        </p:nvPicPr>
        <p:blipFill>
          <a:blip r:embed="rId5"/>
          <a:stretch>
            <a:fillRect/>
          </a:stretch>
        </p:blipFill>
        <p:spPr>
          <a:xfrm>
            <a:off x="1572260" y="2670810"/>
            <a:ext cx="9120505" cy="1823720"/>
          </a:xfrm>
          <a:prstGeom prst="rect">
            <a:avLst/>
          </a:prstGeom>
        </p:spPr>
      </p:pic>
      <p:sp>
        <p:nvSpPr>
          <p:cNvPr id="2" name="文本框 1"/>
          <p:cNvSpPr txBox="1"/>
          <p:nvPr>
            <p:custDataLst>
              <p:tags r:id="rId3"/>
            </p:custDataLst>
          </p:nvPr>
        </p:nvSpPr>
        <p:spPr>
          <a:xfrm>
            <a:off x="6830695" y="1299845"/>
            <a:ext cx="1334135" cy="1568450"/>
          </a:xfrm>
          <a:prstGeom prst="rect">
            <a:avLst/>
          </a:prstGeom>
          <a:noFill/>
          <a:ln w="9525">
            <a:noFill/>
          </a:ln>
        </p:spPr>
        <p:txBody>
          <a:bodyPr wrap="square" anchor="t" anchorCtr="0">
            <a:spAutoFit/>
          </a:bodyPr>
          <a:lstStyle/>
          <a:p>
            <a:r>
              <a:rPr lang="en-US" altLang="en-US" sz="9600">
                <a:solidFill>
                  <a:srgbClr val="FF0000"/>
                </a:solidFill>
                <a:latin typeface="微软雅黑" panose="020B0503020204020204" charset="-122"/>
                <a:ea typeface="微软雅黑" panose="020B0503020204020204" charset="-122"/>
                <a:sym typeface="微软雅黑" panose="020B0503020204020204" charset="-122"/>
              </a:rPr>
              <a:t>A</a:t>
            </a:r>
          </a:p>
        </p:txBody>
      </p:sp>
      <p:sp>
        <p:nvSpPr>
          <p:cNvPr id="158" name="圆角矩形 157"/>
          <p:cNvSpPr/>
          <p:nvPr/>
        </p:nvSpPr>
        <p:spPr>
          <a:xfrm>
            <a:off x="6351270" y="3981450"/>
            <a:ext cx="1523365" cy="60325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图片 336"/>
          <p:cNvPicPr>
            <a:picLocks noChangeAspect="1"/>
          </p:cNvPicPr>
          <p:nvPr/>
        </p:nvPicPr>
        <p:blipFill>
          <a:blip r:embed="rId2">
            <a:extLst>
              <a:ext uri="{BEBA8EAE-BF5A-486C-A8C5-ECC9F3942E4B}">
                <a14:imgProps xmlns:a14="http://schemas.microsoft.com/office/drawing/2010/main">
                  <a14:imgLayer r:embed="rId3">
                    <a14:imgEffect>
                      <a14:backgroundRemoval t="10000" b="100000" l="0" r="99625"/>
                    </a14:imgEffect>
                  </a14:imgLayer>
                </a14:imgProps>
              </a:ext>
            </a:extLst>
          </a:blip>
          <a:srcRect t="36320" b="21631"/>
          <a:stretch>
            <a:fillRect/>
          </a:stretch>
        </p:blipFill>
        <p:spPr>
          <a:xfrm>
            <a:off x="-345445" y="3852682"/>
            <a:ext cx="12882890" cy="3013188"/>
          </a:xfrm>
          <a:prstGeom prst="rect">
            <a:avLst/>
          </a:prstGeom>
          <a:effectLst>
            <a:outerShdw blurRad="317500" sx="104000" sy="104000" algn="ctr" rotWithShape="0">
              <a:prstClr val="black">
                <a:alpha val="40000"/>
              </a:prstClr>
            </a:outerShdw>
          </a:effectLst>
        </p:spPr>
      </p:pic>
      <p:sp>
        <p:nvSpPr>
          <p:cNvPr id="16" name="矩形 15"/>
          <p:cNvSpPr/>
          <p:nvPr/>
        </p:nvSpPr>
        <p:spPr>
          <a:xfrm>
            <a:off x="4515427" y="1025225"/>
            <a:ext cx="3161146" cy="3110968"/>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21"/>
          <p:cNvSpPr/>
          <p:nvPr/>
        </p:nvSpPr>
        <p:spPr>
          <a:xfrm>
            <a:off x="8212164" y="85688"/>
            <a:ext cx="2966722" cy="2919630"/>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6" name="组合 5"/>
          <p:cNvGrpSpPr/>
          <p:nvPr/>
        </p:nvGrpSpPr>
        <p:grpSpPr>
          <a:xfrm>
            <a:off x="2699385" y="2526030"/>
            <a:ext cx="7540625" cy="1225550"/>
            <a:chOff x="2814319" y="2143296"/>
            <a:chExt cx="6563362" cy="1225540"/>
          </a:xfrm>
        </p:grpSpPr>
        <p:cxnSp>
          <p:nvCxnSpPr>
            <p:cNvPr id="338" name="直接连接符 337"/>
            <p:cNvCxnSpPr/>
            <p:nvPr/>
          </p:nvCxnSpPr>
          <p:spPr>
            <a:xfrm>
              <a:off x="2814319" y="214329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a:off x="2814319" y="336883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2470785" y="2614295"/>
            <a:ext cx="7809230"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继</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承</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旧</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制</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固</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统</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一</a:t>
            </a:r>
          </a:p>
        </p:txBody>
      </p:sp>
      <p:grpSp>
        <p:nvGrpSpPr>
          <p:cNvPr id="12" name="组合 11"/>
          <p:cNvGrpSpPr/>
          <p:nvPr/>
        </p:nvGrpSpPr>
        <p:grpSpPr>
          <a:xfrm>
            <a:off x="5386070" y="752475"/>
            <a:ext cx="1334135" cy="1285240"/>
            <a:chOff x="2174147" y="809979"/>
            <a:chExt cx="1112816" cy="1135556"/>
          </a:xfrm>
        </p:grpSpPr>
        <p:sp>
          <p:nvSpPr>
            <p:cNvPr id="13" name="文本框 12"/>
            <p:cNvSpPr txBox="1"/>
            <p:nvPr/>
          </p:nvSpPr>
          <p:spPr>
            <a:xfrm>
              <a:off x="2238112" y="817361"/>
              <a:ext cx="997274" cy="105925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7200" b="0" i="0" u="none" strike="noStrike" kern="1200" cap="none" spc="0" normalizeH="0" baseline="0" noProof="0">
                  <a:ln>
                    <a:noFill/>
                  </a:ln>
                  <a:solidFill>
                    <a:prstClr val="white"/>
                  </a:solidFill>
                  <a:effectLst/>
                  <a:uLnTx/>
                  <a:uFillTx/>
                  <a:latin typeface="方正字迹-龙吟体 简" panose="02000500000000000000" pitchFamily="2" charset="-122"/>
                  <a:ea typeface="方正字迹-龙吟体 简" panose="02000500000000000000" pitchFamily="2" charset="-122"/>
                </a:rPr>
                <a:t>壹</a:t>
              </a:r>
            </a:p>
          </p:txBody>
        </p:sp>
        <p:grpSp>
          <p:nvGrpSpPr>
            <p:cNvPr id="14" name="组合 13"/>
            <p:cNvGrpSpPr/>
            <p:nvPr/>
          </p:nvGrpSpPr>
          <p:grpSpPr>
            <a:xfrm>
              <a:off x="2174147" y="809979"/>
              <a:ext cx="1112816" cy="1135556"/>
              <a:chOff x="6996113" y="1100138"/>
              <a:chExt cx="1400175" cy="1428751"/>
            </a:xfrm>
            <a:solidFill>
              <a:schemeClr val="bg1"/>
            </a:solidFill>
          </p:grpSpPr>
          <p:sp>
            <p:nvSpPr>
              <p:cNvPr id="15" name="Freeform 149"/>
              <p:cNvSpPr/>
              <p:nvPr/>
            </p:nvSpPr>
            <p:spPr bwMode="auto">
              <a:xfrm>
                <a:off x="7712075" y="1104901"/>
                <a:ext cx="60325" cy="38100"/>
              </a:xfrm>
              <a:custGeom>
                <a:avLst/>
                <a:gdLst>
                  <a:gd name="T0" fmla="*/ 11 w 61"/>
                  <a:gd name="T1" fmla="*/ 16 h 37"/>
                  <a:gd name="T2" fmla="*/ 7 w 61"/>
                  <a:gd name="T3" fmla="*/ 4 h 37"/>
                  <a:gd name="T4" fmla="*/ 35 w 61"/>
                  <a:gd name="T5" fmla="*/ 0 h 37"/>
                  <a:gd name="T6" fmla="*/ 15 w 61"/>
                  <a:gd name="T7" fmla="*/ 24 h 37"/>
                  <a:gd name="T8" fmla="*/ 47 w 61"/>
                  <a:gd name="T9" fmla="*/ 24 h 37"/>
                  <a:gd name="T10" fmla="*/ 11 w 61"/>
                  <a:gd name="T11" fmla="*/ 32 h 37"/>
                  <a:gd name="T12" fmla="*/ 7 w 61"/>
                  <a:gd name="T13" fmla="*/ 24 h 37"/>
                  <a:gd name="T14" fmla="*/ 11 w 61"/>
                  <a:gd name="T15" fmla="*/ 1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37">
                    <a:moveTo>
                      <a:pt x="11" y="16"/>
                    </a:moveTo>
                    <a:cubicBezTo>
                      <a:pt x="25" y="12"/>
                      <a:pt x="0" y="15"/>
                      <a:pt x="7" y="4"/>
                    </a:cubicBezTo>
                    <a:cubicBezTo>
                      <a:pt x="15" y="2"/>
                      <a:pt x="33" y="9"/>
                      <a:pt x="35" y="0"/>
                    </a:cubicBezTo>
                    <a:cubicBezTo>
                      <a:pt x="50" y="14"/>
                      <a:pt x="24" y="21"/>
                      <a:pt x="15" y="24"/>
                    </a:cubicBezTo>
                    <a:cubicBezTo>
                      <a:pt x="17" y="23"/>
                      <a:pt x="42" y="31"/>
                      <a:pt x="47" y="24"/>
                    </a:cubicBezTo>
                    <a:cubicBezTo>
                      <a:pt x="61" y="37"/>
                      <a:pt x="22" y="31"/>
                      <a:pt x="11" y="32"/>
                    </a:cubicBezTo>
                    <a:cubicBezTo>
                      <a:pt x="12" y="27"/>
                      <a:pt x="10" y="25"/>
                      <a:pt x="7" y="24"/>
                    </a:cubicBezTo>
                    <a:cubicBezTo>
                      <a:pt x="6" y="19"/>
                      <a:pt x="8" y="17"/>
                      <a:pt x="1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0" name="Freeform 150"/>
              <p:cNvSpPr/>
              <p:nvPr/>
            </p:nvSpPr>
            <p:spPr bwMode="auto">
              <a:xfrm>
                <a:off x="7758113" y="1104901"/>
                <a:ext cx="60325" cy="44450"/>
              </a:xfrm>
              <a:custGeom>
                <a:avLst/>
                <a:gdLst>
                  <a:gd name="T0" fmla="*/ 0 w 60"/>
                  <a:gd name="T1" fmla="*/ 0 h 44"/>
                  <a:gd name="T2" fmla="*/ 8 w 60"/>
                  <a:gd name="T3" fmla="*/ 16 h 44"/>
                  <a:gd name="T4" fmla="*/ 40 w 60"/>
                  <a:gd name="T5" fmla="*/ 8 h 44"/>
                  <a:gd name="T6" fmla="*/ 60 w 60"/>
                  <a:gd name="T7" fmla="*/ 40 h 44"/>
                  <a:gd name="T8" fmla="*/ 28 w 60"/>
                  <a:gd name="T9" fmla="*/ 44 h 44"/>
                  <a:gd name="T10" fmla="*/ 40 w 60"/>
                  <a:gd name="T11" fmla="*/ 28 h 44"/>
                  <a:gd name="T12" fmla="*/ 0 w 60"/>
                  <a:gd name="T13" fmla="*/ 20 h 44"/>
                  <a:gd name="T14" fmla="*/ 0 w 60"/>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4">
                    <a:moveTo>
                      <a:pt x="0" y="0"/>
                    </a:moveTo>
                    <a:cubicBezTo>
                      <a:pt x="7" y="1"/>
                      <a:pt x="9" y="7"/>
                      <a:pt x="8" y="16"/>
                    </a:cubicBezTo>
                    <a:cubicBezTo>
                      <a:pt x="14" y="2"/>
                      <a:pt x="24" y="4"/>
                      <a:pt x="40" y="8"/>
                    </a:cubicBezTo>
                    <a:cubicBezTo>
                      <a:pt x="36" y="30"/>
                      <a:pt x="56" y="27"/>
                      <a:pt x="60" y="40"/>
                    </a:cubicBezTo>
                    <a:cubicBezTo>
                      <a:pt x="41" y="33"/>
                      <a:pt x="45" y="42"/>
                      <a:pt x="28" y="44"/>
                    </a:cubicBezTo>
                    <a:cubicBezTo>
                      <a:pt x="32" y="39"/>
                      <a:pt x="39" y="36"/>
                      <a:pt x="40" y="28"/>
                    </a:cubicBezTo>
                    <a:cubicBezTo>
                      <a:pt x="35" y="17"/>
                      <a:pt x="15" y="21"/>
                      <a:pt x="0" y="20"/>
                    </a:cubicBezTo>
                    <a:cubicBezTo>
                      <a:pt x="0" y="13"/>
                      <a:pt x="0" y="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1" name="Freeform 151"/>
              <p:cNvSpPr/>
              <p:nvPr/>
            </p:nvSpPr>
            <p:spPr bwMode="auto">
              <a:xfrm>
                <a:off x="7673975" y="1109663"/>
                <a:ext cx="44450" cy="28575"/>
              </a:xfrm>
              <a:custGeom>
                <a:avLst/>
                <a:gdLst>
                  <a:gd name="T0" fmla="*/ 44 w 44"/>
                  <a:gd name="T1" fmla="*/ 8 h 28"/>
                  <a:gd name="T2" fmla="*/ 16 w 44"/>
                  <a:gd name="T3" fmla="*/ 16 h 28"/>
                  <a:gd name="T4" fmla="*/ 24 w 44"/>
                  <a:gd name="T5" fmla="*/ 28 h 28"/>
                  <a:gd name="T6" fmla="*/ 0 w 44"/>
                  <a:gd name="T7" fmla="*/ 0 h 28"/>
                  <a:gd name="T8" fmla="*/ 44 w 44"/>
                  <a:gd name="T9" fmla="*/ 8 h 28"/>
                </a:gdLst>
                <a:ahLst/>
                <a:cxnLst>
                  <a:cxn ang="0">
                    <a:pos x="T0" y="T1"/>
                  </a:cxn>
                  <a:cxn ang="0">
                    <a:pos x="T2" y="T3"/>
                  </a:cxn>
                  <a:cxn ang="0">
                    <a:pos x="T4" y="T5"/>
                  </a:cxn>
                  <a:cxn ang="0">
                    <a:pos x="T6" y="T7"/>
                  </a:cxn>
                  <a:cxn ang="0">
                    <a:pos x="T8" y="T9"/>
                  </a:cxn>
                </a:cxnLst>
                <a:rect l="0" t="0" r="r" b="b"/>
                <a:pathLst>
                  <a:path w="44" h="28">
                    <a:moveTo>
                      <a:pt x="44" y="8"/>
                    </a:moveTo>
                    <a:cubicBezTo>
                      <a:pt x="42" y="24"/>
                      <a:pt x="25" y="4"/>
                      <a:pt x="16" y="16"/>
                    </a:cubicBezTo>
                    <a:cubicBezTo>
                      <a:pt x="19" y="20"/>
                      <a:pt x="25" y="20"/>
                      <a:pt x="24" y="28"/>
                    </a:cubicBezTo>
                    <a:cubicBezTo>
                      <a:pt x="7" y="28"/>
                      <a:pt x="5" y="13"/>
                      <a:pt x="0" y="0"/>
                    </a:cubicBezTo>
                    <a:cubicBezTo>
                      <a:pt x="32" y="5"/>
                      <a:pt x="22" y="1"/>
                      <a:pt x="4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4" name="Freeform 152"/>
              <p:cNvSpPr/>
              <p:nvPr/>
            </p:nvSpPr>
            <p:spPr bwMode="auto">
              <a:xfrm>
                <a:off x="7821613" y="1117601"/>
                <a:ext cx="69850" cy="30163"/>
              </a:xfrm>
              <a:custGeom>
                <a:avLst/>
                <a:gdLst>
                  <a:gd name="T0" fmla="*/ 6 w 70"/>
                  <a:gd name="T1" fmla="*/ 0 h 30"/>
                  <a:gd name="T2" fmla="*/ 70 w 70"/>
                  <a:gd name="T3" fmla="*/ 24 h 30"/>
                  <a:gd name="T4" fmla="*/ 2 w 70"/>
                  <a:gd name="T5" fmla="*/ 16 h 30"/>
                  <a:gd name="T6" fmla="*/ 6 w 70"/>
                  <a:gd name="T7" fmla="*/ 0 h 30"/>
                </a:gdLst>
                <a:ahLst/>
                <a:cxnLst>
                  <a:cxn ang="0">
                    <a:pos x="T0" y="T1"/>
                  </a:cxn>
                  <a:cxn ang="0">
                    <a:pos x="T2" y="T3"/>
                  </a:cxn>
                  <a:cxn ang="0">
                    <a:pos x="T4" y="T5"/>
                  </a:cxn>
                  <a:cxn ang="0">
                    <a:pos x="T6" y="T7"/>
                  </a:cxn>
                </a:cxnLst>
                <a:rect l="0" t="0" r="r" b="b"/>
                <a:pathLst>
                  <a:path w="70" h="30">
                    <a:moveTo>
                      <a:pt x="6" y="0"/>
                    </a:moveTo>
                    <a:cubicBezTo>
                      <a:pt x="26" y="7"/>
                      <a:pt x="56" y="3"/>
                      <a:pt x="70" y="24"/>
                    </a:cubicBezTo>
                    <a:cubicBezTo>
                      <a:pt x="44" y="30"/>
                      <a:pt x="40" y="10"/>
                      <a:pt x="2" y="16"/>
                    </a:cubicBezTo>
                    <a:cubicBezTo>
                      <a:pt x="0" y="8"/>
                      <a:pt x="5" y="5"/>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5" name="Freeform 153"/>
              <p:cNvSpPr/>
              <p:nvPr/>
            </p:nvSpPr>
            <p:spPr bwMode="auto">
              <a:xfrm>
                <a:off x="7891463" y="1136651"/>
                <a:ext cx="20638" cy="17463"/>
              </a:xfrm>
              <a:custGeom>
                <a:avLst/>
                <a:gdLst>
                  <a:gd name="T0" fmla="*/ 20 w 20"/>
                  <a:gd name="T1" fmla="*/ 1 h 18"/>
                  <a:gd name="T2" fmla="*/ 20 w 20"/>
                  <a:gd name="T3" fmla="*/ 17 h 18"/>
                  <a:gd name="T4" fmla="*/ 4 w 20"/>
                  <a:gd name="T5" fmla="*/ 5 h 18"/>
                  <a:gd name="T6" fmla="*/ 20 w 20"/>
                  <a:gd name="T7" fmla="*/ 1 h 18"/>
                </a:gdLst>
                <a:ahLst/>
                <a:cxnLst>
                  <a:cxn ang="0">
                    <a:pos x="T0" y="T1"/>
                  </a:cxn>
                  <a:cxn ang="0">
                    <a:pos x="T2" y="T3"/>
                  </a:cxn>
                  <a:cxn ang="0">
                    <a:pos x="T4" y="T5"/>
                  </a:cxn>
                  <a:cxn ang="0">
                    <a:pos x="T6" y="T7"/>
                  </a:cxn>
                </a:cxnLst>
                <a:rect l="0" t="0" r="r" b="b"/>
                <a:pathLst>
                  <a:path w="20" h="18">
                    <a:moveTo>
                      <a:pt x="20" y="1"/>
                    </a:moveTo>
                    <a:cubicBezTo>
                      <a:pt x="20" y="6"/>
                      <a:pt x="20" y="12"/>
                      <a:pt x="20" y="17"/>
                    </a:cubicBezTo>
                    <a:cubicBezTo>
                      <a:pt x="17" y="11"/>
                      <a:pt x="0" y="18"/>
                      <a:pt x="4" y="5"/>
                    </a:cubicBezTo>
                    <a:cubicBezTo>
                      <a:pt x="11" y="6"/>
                      <a:pt x="12"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6" name="Freeform 154"/>
              <p:cNvSpPr/>
              <p:nvPr/>
            </p:nvSpPr>
            <p:spPr bwMode="auto">
              <a:xfrm>
                <a:off x="7621588" y="1146176"/>
                <a:ext cx="20638" cy="20638"/>
              </a:xfrm>
              <a:custGeom>
                <a:avLst/>
                <a:gdLst>
                  <a:gd name="T0" fmla="*/ 20 w 20"/>
                  <a:gd name="T1" fmla="*/ 0 h 21"/>
                  <a:gd name="T2" fmla="*/ 8 w 20"/>
                  <a:gd name="T3" fmla="*/ 8 h 21"/>
                  <a:gd name="T4" fmla="*/ 20 w 20"/>
                  <a:gd name="T5" fmla="*/ 12 h 21"/>
                  <a:gd name="T6" fmla="*/ 0 w 20"/>
                  <a:gd name="T7" fmla="*/ 20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cubicBezTo>
                      <a:pt x="18" y="5"/>
                      <a:pt x="15" y="8"/>
                      <a:pt x="8" y="8"/>
                    </a:cubicBezTo>
                    <a:cubicBezTo>
                      <a:pt x="9" y="13"/>
                      <a:pt x="15" y="11"/>
                      <a:pt x="20" y="12"/>
                    </a:cubicBezTo>
                    <a:cubicBezTo>
                      <a:pt x="17" y="18"/>
                      <a:pt x="10" y="21"/>
                      <a:pt x="0" y="20"/>
                    </a:cubicBezTo>
                    <a:cubicBezTo>
                      <a:pt x="1" y="7"/>
                      <a:pt x="7"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7" name="Freeform 155"/>
              <p:cNvSpPr/>
              <p:nvPr/>
            </p:nvSpPr>
            <p:spPr bwMode="auto">
              <a:xfrm>
                <a:off x="7920038" y="1144588"/>
                <a:ext cx="39688" cy="31750"/>
              </a:xfrm>
              <a:custGeom>
                <a:avLst/>
                <a:gdLst>
                  <a:gd name="T0" fmla="*/ 40 w 40"/>
                  <a:gd name="T1" fmla="*/ 21 h 31"/>
                  <a:gd name="T2" fmla="*/ 0 w 40"/>
                  <a:gd name="T3" fmla="*/ 13 h 31"/>
                  <a:gd name="T4" fmla="*/ 40 w 40"/>
                  <a:gd name="T5" fmla="*/ 21 h 31"/>
                </a:gdLst>
                <a:ahLst/>
                <a:cxnLst>
                  <a:cxn ang="0">
                    <a:pos x="T0" y="T1"/>
                  </a:cxn>
                  <a:cxn ang="0">
                    <a:pos x="T2" y="T3"/>
                  </a:cxn>
                  <a:cxn ang="0">
                    <a:pos x="T4" y="T5"/>
                  </a:cxn>
                </a:cxnLst>
                <a:rect l="0" t="0" r="r" b="b"/>
                <a:pathLst>
                  <a:path w="40" h="31">
                    <a:moveTo>
                      <a:pt x="40" y="21"/>
                    </a:moveTo>
                    <a:cubicBezTo>
                      <a:pt x="29" y="31"/>
                      <a:pt x="16" y="11"/>
                      <a:pt x="0" y="13"/>
                    </a:cubicBezTo>
                    <a:cubicBezTo>
                      <a:pt x="15" y="0"/>
                      <a:pt x="31" y="8"/>
                      <a:pt x="4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8" name="Freeform 156"/>
              <p:cNvSpPr/>
              <p:nvPr/>
            </p:nvSpPr>
            <p:spPr bwMode="auto">
              <a:xfrm>
                <a:off x="7537450" y="1152526"/>
                <a:ext cx="80963" cy="49213"/>
              </a:xfrm>
              <a:custGeom>
                <a:avLst/>
                <a:gdLst>
                  <a:gd name="T0" fmla="*/ 80 w 80"/>
                  <a:gd name="T1" fmla="*/ 10 h 49"/>
                  <a:gd name="T2" fmla="*/ 0 w 80"/>
                  <a:gd name="T3" fmla="*/ 14 h 49"/>
                  <a:gd name="T4" fmla="*/ 80 w 80"/>
                  <a:gd name="T5" fmla="*/ 10 h 49"/>
                </a:gdLst>
                <a:ahLst/>
                <a:cxnLst>
                  <a:cxn ang="0">
                    <a:pos x="T0" y="T1"/>
                  </a:cxn>
                  <a:cxn ang="0">
                    <a:pos x="T2" y="T3"/>
                  </a:cxn>
                  <a:cxn ang="0">
                    <a:pos x="T4" y="T5"/>
                  </a:cxn>
                </a:cxnLst>
                <a:rect l="0" t="0" r="r" b="b"/>
                <a:pathLst>
                  <a:path w="80" h="49">
                    <a:moveTo>
                      <a:pt x="80" y="10"/>
                    </a:moveTo>
                    <a:cubicBezTo>
                      <a:pt x="72" y="13"/>
                      <a:pt x="9" y="49"/>
                      <a:pt x="0" y="14"/>
                    </a:cubicBezTo>
                    <a:cubicBezTo>
                      <a:pt x="39" y="21"/>
                      <a:pt x="49" y="0"/>
                      <a:pt x="8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9" name="Freeform 157"/>
              <p:cNvSpPr/>
              <p:nvPr/>
            </p:nvSpPr>
            <p:spPr bwMode="auto">
              <a:xfrm>
                <a:off x="7561263" y="1176338"/>
                <a:ext cx="109538" cy="42863"/>
              </a:xfrm>
              <a:custGeom>
                <a:avLst/>
                <a:gdLst>
                  <a:gd name="T0" fmla="*/ 108 w 108"/>
                  <a:gd name="T1" fmla="*/ 2 h 43"/>
                  <a:gd name="T2" fmla="*/ 28 w 108"/>
                  <a:gd name="T3" fmla="*/ 18 h 43"/>
                  <a:gd name="T4" fmla="*/ 32 w 108"/>
                  <a:gd name="T5" fmla="*/ 38 h 43"/>
                  <a:gd name="T6" fmla="*/ 16 w 108"/>
                  <a:gd name="T7" fmla="*/ 42 h 43"/>
                  <a:gd name="T8" fmla="*/ 0 w 108"/>
                  <a:gd name="T9" fmla="*/ 10 h 43"/>
                  <a:gd name="T10" fmla="*/ 108 w 108"/>
                  <a:gd name="T11" fmla="*/ 2 h 43"/>
                </a:gdLst>
                <a:ahLst/>
                <a:cxnLst>
                  <a:cxn ang="0">
                    <a:pos x="T0" y="T1"/>
                  </a:cxn>
                  <a:cxn ang="0">
                    <a:pos x="T2" y="T3"/>
                  </a:cxn>
                  <a:cxn ang="0">
                    <a:pos x="T4" y="T5"/>
                  </a:cxn>
                  <a:cxn ang="0">
                    <a:pos x="T6" y="T7"/>
                  </a:cxn>
                  <a:cxn ang="0">
                    <a:pos x="T8" y="T9"/>
                  </a:cxn>
                  <a:cxn ang="0">
                    <a:pos x="T10" y="T11"/>
                  </a:cxn>
                </a:cxnLst>
                <a:rect l="0" t="0" r="r" b="b"/>
                <a:pathLst>
                  <a:path w="108" h="43">
                    <a:moveTo>
                      <a:pt x="108" y="2"/>
                    </a:moveTo>
                    <a:cubicBezTo>
                      <a:pt x="88" y="14"/>
                      <a:pt x="51" y="9"/>
                      <a:pt x="28" y="18"/>
                    </a:cubicBezTo>
                    <a:cubicBezTo>
                      <a:pt x="25" y="29"/>
                      <a:pt x="34" y="28"/>
                      <a:pt x="32" y="38"/>
                    </a:cubicBezTo>
                    <a:cubicBezTo>
                      <a:pt x="25" y="37"/>
                      <a:pt x="24" y="43"/>
                      <a:pt x="16" y="42"/>
                    </a:cubicBezTo>
                    <a:cubicBezTo>
                      <a:pt x="29" y="10"/>
                      <a:pt x="0" y="37"/>
                      <a:pt x="0" y="10"/>
                    </a:cubicBezTo>
                    <a:cubicBezTo>
                      <a:pt x="42" y="3"/>
                      <a:pt x="56" y="0"/>
                      <a:pt x="10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0" name="Freeform 158"/>
              <p:cNvSpPr/>
              <p:nvPr/>
            </p:nvSpPr>
            <p:spPr bwMode="auto">
              <a:xfrm>
                <a:off x="7494588" y="1174751"/>
                <a:ext cx="22225" cy="23813"/>
              </a:xfrm>
              <a:custGeom>
                <a:avLst/>
                <a:gdLst>
                  <a:gd name="T0" fmla="*/ 2 w 22"/>
                  <a:gd name="T1" fmla="*/ 3 h 23"/>
                  <a:gd name="T2" fmla="*/ 22 w 22"/>
                  <a:gd name="T3" fmla="*/ 7 h 23"/>
                  <a:gd name="T4" fmla="*/ 6 w 22"/>
                  <a:gd name="T5" fmla="*/ 23 h 23"/>
                  <a:gd name="T6" fmla="*/ 2 w 22"/>
                  <a:gd name="T7" fmla="*/ 3 h 23"/>
                </a:gdLst>
                <a:ahLst/>
                <a:cxnLst>
                  <a:cxn ang="0">
                    <a:pos x="T0" y="T1"/>
                  </a:cxn>
                  <a:cxn ang="0">
                    <a:pos x="T2" y="T3"/>
                  </a:cxn>
                  <a:cxn ang="0">
                    <a:pos x="T4" y="T5"/>
                  </a:cxn>
                  <a:cxn ang="0">
                    <a:pos x="T6" y="T7"/>
                  </a:cxn>
                </a:cxnLst>
                <a:rect l="0" t="0" r="r" b="b"/>
                <a:pathLst>
                  <a:path w="22" h="23">
                    <a:moveTo>
                      <a:pt x="2" y="3"/>
                    </a:moveTo>
                    <a:cubicBezTo>
                      <a:pt x="13" y="0"/>
                      <a:pt x="12" y="9"/>
                      <a:pt x="22" y="7"/>
                    </a:cubicBezTo>
                    <a:cubicBezTo>
                      <a:pt x="22" y="17"/>
                      <a:pt x="16" y="23"/>
                      <a:pt x="6" y="23"/>
                    </a:cubicBezTo>
                    <a:cubicBezTo>
                      <a:pt x="9" y="12"/>
                      <a:pt x="0" y="1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1" name="Freeform 159"/>
              <p:cNvSpPr/>
              <p:nvPr/>
            </p:nvSpPr>
            <p:spPr bwMode="auto">
              <a:xfrm>
                <a:off x="8012113" y="1185863"/>
                <a:ext cx="44450" cy="34925"/>
              </a:xfrm>
              <a:custGeom>
                <a:avLst/>
                <a:gdLst>
                  <a:gd name="T0" fmla="*/ 4 w 44"/>
                  <a:gd name="T1" fmla="*/ 0 h 34"/>
                  <a:gd name="T2" fmla="*/ 44 w 44"/>
                  <a:gd name="T3" fmla="*/ 20 h 34"/>
                  <a:gd name="T4" fmla="*/ 44 w 44"/>
                  <a:gd name="T5" fmla="*/ 28 h 34"/>
                  <a:gd name="T6" fmla="*/ 0 w 44"/>
                  <a:gd name="T7" fmla="*/ 12 h 34"/>
                  <a:gd name="T8" fmla="*/ 4 w 44"/>
                  <a:gd name="T9" fmla="*/ 0 h 34"/>
                </a:gdLst>
                <a:ahLst/>
                <a:cxnLst>
                  <a:cxn ang="0">
                    <a:pos x="T0" y="T1"/>
                  </a:cxn>
                  <a:cxn ang="0">
                    <a:pos x="T2" y="T3"/>
                  </a:cxn>
                  <a:cxn ang="0">
                    <a:pos x="T4" y="T5"/>
                  </a:cxn>
                  <a:cxn ang="0">
                    <a:pos x="T6" y="T7"/>
                  </a:cxn>
                  <a:cxn ang="0">
                    <a:pos x="T8" y="T9"/>
                  </a:cxn>
                </a:cxnLst>
                <a:rect l="0" t="0" r="r" b="b"/>
                <a:pathLst>
                  <a:path w="44" h="34">
                    <a:moveTo>
                      <a:pt x="4" y="0"/>
                    </a:moveTo>
                    <a:cubicBezTo>
                      <a:pt x="20" y="4"/>
                      <a:pt x="31" y="13"/>
                      <a:pt x="44" y="20"/>
                    </a:cubicBezTo>
                    <a:cubicBezTo>
                      <a:pt x="42" y="24"/>
                      <a:pt x="39" y="27"/>
                      <a:pt x="44" y="28"/>
                    </a:cubicBezTo>
                    <a:cubicBezTo>
                      <a:pt x="29" y="34"/>
                      <a:pt x="25" y="13"/>
                      <a:pt x="0" y="12"/>
                    </a:cubicBezTo>
                    <a:cubicBezTo>
                      <a:pt x="2" y="9"/>
                      <a:pt x="4"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2" name="Freeform 160"/>
              <p:cNvSpPr/>
              <p:nvPr/>
            </p:nvSpPr>
            <p:spPr bwMode="auto">
              <a:xfrm>
                <a:off x="7310438" y="1243013"/>
                <a:ext cx="69850" cy="47625"/>
              </a:xfrm>
              <a:custGeom>
                <a:avLst/>
                <a:gdLst>
                  <a:gd name="T0" fmla="*/ 28 w 68"/>
                  <a:gd name="T1" fmla="*/ 20 h 48"/>
                  <a:gd name="T2" fmla="*/ 24 w 68"/>
                  <a:gd name="T3" fmla="*/ 28 h 48"/>
                  <a:gd name="T4" fmla="*/ 44 w 68"/>
                  <a:gd name="T5" fmla="*/ 28 h 48"/>
                  <a:gd name="T6" fmla="*/ 40 w 68"/>
                  <a:gd name="T7" fmla="*/ 0 h 48"/>
                  <a:gd name="T8" fmla="*/ 68 w 68"/>
                  <a:gd name="T9" fmla="*/ 12 h 48"/>
                  <a:gd name="T10" fmla="*/ 8 w 68"/>
                  <a:gd name="T11" fmla="*/ 48 h 48"/>
                  <a:gd name="T12" fmla="*/ 0 w 68"/>
                  <a:gd name="T13" fmla="*/ 32 h 48"/>
                  <a:gd name="T14" fmla="*/ 28 w 68"/>
                  <a:gd name="T15" fmla="*/ 2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8">
                    <a:moveTo>
                      <a:pt x="28" y="20"/>
                    </a:moveTo>
                    <a:cubicBezTo>
                      <a:pt x="27" y="23"/>
                      <a:pt x="24" y="24"/>
                      <a:pt x="24" y="28"/>
                    </a:cubicBezTo>
                    <a:cubicBezTo>
                      <a:pt x="37" y="30"/>
                      <a:pt x="36" y="20"/>
                      <a:pt x="44" y="28"/>
                    </a:cubicBezTo>
                    <a:cubicBezTo>
                      <a:pt x="46" y="15"/>
                      <a:pt x="37" y="14"/>
                      <a:pt x="40" y="0"/>
                    </a:cubicBezTo>
                    <a:cubicBezTo>
                      <a:pt x="52" y="8"/>
                      <a:pt x="56" y="12"/>
                      <a:pt x="68" y="12"/>
                    </a:cubicBezTo>
                    <a:cubicBezTo>
                      <a:pt x="55" y="31"/>
                      <a:pt x="27" y="35"/>
                      <a:pt x="8" y="48"/>
                    </a:cubicBezTo>
                    <a:cubicBezTo>
                      <a:pt x="10" y="38"/>
                      <a:pt x="15" y="32"/>
                      <a:pt x="0" y="32"/>
                    </a:cubicBezTo>
                    <a:cubicBezTo>
                      <a:pt x="6" y="25"/>
                      <a:pt x="11" y="17"/>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3" name="Freeform 161"/>
              <p:cNvSpPr/>
              <p:nvPr/>
            </p:nvSpPr>
            <p:spPr bwMode="auto">
              <a:xfrm>
                <a:off x="7366000" y="1265238"/>
                <a:ext cx="33338" cy="26988"/>
              </a:xfrm>
              <a:custGeom>
                <a:avLst/>
                <a:gdLst>
                  <a:gd name="T0" fmla="*/ 29 w 32"/>
                  <a:gd name="T1" fmla="*/ 5 h 26"/>
                  <a:gd name="T2" fmla="*/ 21 w 32"/>
                  <a:gd name="T3" fmla="*/ 25 h 26"/>
                  <a:gd name="T4" fmla="*/ 29 w 32"/>
                  <a:gd name="T5" fmla="*/ 5 h 26"/>
                </a:gdLst>
                <a:ahLst/>
                <a:cxnLst>
                  <a:cxn ang="0">
                    <a:pos x="T0" y="T1"/>
                  </a:cxn>
                  <a:cxn ang="0">
                    <a:pos x="T2" y="T3"/>
                  </a:cxn>
                  <a:cxn ang="0">
                    <a:pos x="T4" y="T5"/>
                  </a:cxn>
                </a:cxnLst>
                <a:rect l="0" t="0" r="r" b="b"/>
                <a:pathLst>
                  <a:path w="32" h="26">
                    <a:moveTo>
                      <a:pt x="29" y="5"/>
                    </a:moveTo>
                    <a:cubicBezTo>
                      <a:pt x="32" y="17"/>
                      <a:pt x="15" y="10"/>
                      <a:pt x="21" y="25"/>
                    </a:cubicBezTo>
                    <a:cubicBezTo>
                      <a:pt x="0" y="26"/>
                      <a:pt x="12" y="0"/>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4" name="Freeform 162"/>
              <p:cNvSpPr/>
              <p:nvPr/>
            </p:nvSpPr>
            <p:spPr bwMode="auto">
              <a:xfrm>
                <a:off x="7267575" y="1298576"/>
                <a:ext cx="53975" cy="39688"/>
              </a:xfrm>
              <a:custGeom>
                <a:avLst/>
                <a:gdLst>
                  <a:gd name="T0" fmla="*/ 8 w 55"/>
                  <a:gd name="T1" fmla="*/ 24 h 40"/>
                  <a:gd name="T2" fmla="*/ 32 w 55"/>
                  <a:gd name="T3" fmla="*/ 4 h 40"/>
                  <a:gd name="T4" fmla="*/ 48 w 55"/>
                  <a:gd name="T5" fmla="*/ 0 h 40"/>
                  <a:gd name="T6" fmla="*/ 12 w 55"/>
                  <a:gd name="T7" fmla="*/ 40 h 40"/>
                  <a:gd name="T8" fmla="*/ 8 w 55"/>
                  <a:gd name="T9" fmla="*/ 24 h 40"/>
                </a:gdLst>
                <a:ahLst/>
                <a:cxnLst>
                  <a:cxn ang="0">
                    <a:pos x="T0" y="T1"/>
                  </a:cxn>
                  <a:cxn ang="0">
                    <a:pos x="T2" y="T3"/>
                  </a:cxn>
                  <a:cxn ang="0">
                    <a:pos x="T4" y="T5"/>
                  </a:cxn>
                  <a:cxn ang="0">
                    <a:pos x="T6" y="T7"/>
                  </a:cxn>
                  <a:cxn ang="0">
                    <a:pos x="T8" y="T9"/>
                  </a:cxn>
                </a:cxnLst>
                <a:rect l="0" t="0" r="r" b="b"/>
                <a:pathLst>
                  <a:path w="55" h="40">
                    <a:moveTo>
                      <a:pt x="8" y="24"/>
                    </a:moveTo>
                    <a:cubicBezTo>
                      <a:pt x="28" y="29"/>
                      <a:pt x="27" y="14"/>
                      <a:pt x="32" y="4"/>
                    </a:cubicBezTo>
                    <a:cubicBezTo>
                      <a:pt x="38" y="4"/>
                      <a:pt x="47" y="6"/>
                      <a:pt x="48" y="0"/>
                    </a:cubicBezTo>
                    <a:cubicBezTo>
                      <a:pt x="55" y="16"/>
                      <a:pt x="18" y="23"/>
                      <a:pt x="12" y="40"/>
                    </a:cubicBezTo>
                    <a:cubicBezTo>
                      <a:pt x="0" y="37"/>
                      <a:pt x="8" y="34"/>
                      <a:pt x="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5" name="Freeform 163"/>
              <p:cNvSpPr/>
              <p:nvPr/>
            </p:nvSpPr>
            <p:spPr bwMode="auto">
              <a:xfrm>
                <a:off x="7315200" y="1295401"/>
                <a:ext cx="44450" cy="46038"/>
              </a:xfrm>
              <a:custGeom>
                <a:avLst/>
                <a:gdLst>
                  <a:gd name="T0" fmla="*/ 28 w 44"/>
                  <a:gd name="T1" fmla="*/ 19 h 45"/>
                  <a:gd name="T2" fmla="*/ 28 w 44"/>
                  <a:gd name="T3" fmla="*/ 3 h 45"/>
                  <a:gd name="T4" fmla="*/ 40 w 44"/>
                  <a:gd name="T5" fmla="*/ 3 h 45"/>
                  <a:gd name="T6" fmla="*/ 44 w 44"/>
                  <a:gd name="T7" fmla="*/ 11 h 45"/>
                  <a:gd name="T8" fmla="*/ 16 w 44"/>
                  <a:gd name="T9" fmla="*/ 35 h 45"/>
                  <a:gd name="T10" fmla="*/ 0 w 44"/>
                  <a:gd name="T11" fmla="*/ 35 h 45"/>
                  <a:gd name="T12" fmla="*/ 28 w 44"/>
                  <a:gd name="T13" fmla="*/ 19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28" y="19"/>
                    </a:moveTo>
                    <a:cubicBezTo>
                      <a:pt x="39" y="15"/>
                      <a:pt x="16" y="10"/>
                      <a:pt x="28" y="3"/>
                    </a:cubicBezTo>
                    <a:cubicBezTo>
                      <a:pt x="32" y="3"/>
                      <a:pt x="36" y="3"/>
                      <a:pt x="40" y="3"/>
                    </a:cubicBezTo>
                    <a:cubicBezTo>
                      <a:pt x="39" y="8"/>
                      <a:pt x="41" y="10"/>
                      <a:pt x="44" y="11"/>
                    </a:cubicBezTo>
                    <a:cubicBezTo>
                      <a:pt x="40" y="31"/>
                      <a:pt x="7" y="18"/>
                      <a:pt x="16" y="35"/>
                    </a:cubicBezTo>
                    <a:cubicBezTo>
                      <a:pt x="15" y="45"/>
                      <a:pt x="2" y="36"/>
                      <a:pt x="0" y="35"/>
                    </a:cubicBezTo>
                    <a:cubicBezTo>
                      <a:pt x="2" y="23"/>
                      <a:pt x="19" y="0"/>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6" name="Freeform 164"/>
              <p:cNvSpPr/>
              <p:nvPr/>
            </p:nvSpPr>
            <p:spPr bwMode="auto">
              <a:xfrm>
                <a:off x="8158163" y="1298576"/>
                <a:ext cx="149225" cy="180975"/>
              </a:xfrm>
              <a:custGeom>
                <a:avLst/>
                <a:gdLst>
                  <a:gd name="T0" fmla="*/ 80 w 148"/>
                  <a:gd name="T1" fmla="*/ 88 h 180"/>
                  <a:gd name="T2" fmla="*/ 112 w 148"/>
                  <a:gd name="T3" fmla="*/ 120 h 180"/>
                  <a:gd name="T4" fmla="*/ 148 w 148"/>
                  <a:gd name="T5" fmla="*/ 180 h 180"/>
                  <a:gd name="T6" fmla="*/ 132 w 148"/>
                  <a:gd name="T7" fmla="*/ 180 h 180"/>
                  <a:gd name="T8" fmla="*/ 104 w 148"/>
                  <a:gd name="T9" fmla="*/ 136 h 180"/>
                  <a:gd name="T10" fmla="*/ 116 w 148"/>
                  <a:gd name="T11" fmla="*/ 136 h 180"/>
                  <a:gd name="T12" fmla="*/ 104 w 148"/>
                  <a:gd name="T13" fmla="*/ 116 h 180"/>
                  <a:gd name="T14" fmla="*/ 0 w 148"/>
                  <a:gd name="T15" fmla="*/ 48 h 180"/>
                  <a:gd name="T16" fmla="*/ 0 w 148"/>
                  <a:gd name="T17" fmla="*/ 0 h 180"/>
                  <a:gd name="T18" fmla="*/ 72 w 148"/>
                  <a:gd name="T19" fmla="*/ 80 h 180"/>
                  <a:gd name="T20" fmla="*/ 96 w 148"/>
                  <a:gd name="T21" fmla="*/ 80 h 180"/>
                  <a:gd name="T22" fmla="*/ 80 w 148"/>
                  <a:gd name="T23" fmla="*/ 8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80">
                    <a:moveTo>
                      <a:pt x="80" y="88"/>
                    </a:moveTo>
                    <a:cubicBezTo>
                      <a:pt x="94" y="87"/>
                      <a:pt x="105" y="103"/>
                      <a:pt x="112" y="120"/>
                    </a:cubicBezTo>
                    <a:cubicBezTo>
                      <a:pt x="128" y="116"/>
                      <a:pt x="143" y="143"/>
                      <a:pt x="148" y="180"/>
                    </a:cubicBezTo>
                    <a:cubicBezTo>
                      <a:pt x="143" y="180"/>
                      <a:pt x="137" y="180"/>
                      <a:pt x="132" y="180"/>
                    </a:cubicBezTo>
                    <a:cubicBezTo>
                      <a:pt x="124" y="164"/>
                      <a:pt x="119" y="145"/>
                      <a:pt x="104" y="136"/>
                    </a:cubicBezTo>
                    <a:cubicBezTo>
                      <a:pt x="107" y="129"/>
                      <a:pt x="111" y="135"/>
                      <a:pt x="116" y="136"/>
                    </a:cubicBezTo>
                    <a:cubicBezTo>
                      <a:pt x="119" y="122"/>
                      <a:pt x="88" y="132"/>
                      <a:pt x="104" y="116"/>
                    </a:cubicBezTo>
                    <a:cubicBezTo>
                      <a:pt x="70" y="108"/>
                      <a:pt x="54" y="49"/>
                      <a:pt x="0" y="48"/>
                    </a:cubicBezTo>
                    <a:cubicBezTo>
                      <a:pt x="2" y="27"/>
                      <a:pt x="11" y="14"/>
                      <a:pt x="0" y="0"/>
                    </a:cubicBezTo>
                    <a:cubicBezTo>
                      <a:pt x="43" y="7"/>
                      <a:pt x="73" y="42"/>
                      <a:pt x="72" y="80"/>
                    </a:cubicBezTo>
                    <a:cubicBezTo>
                      <a:pt x="78" y="68"/>
                      <a:pt x="87" y="75"/>
                      <a:pt x="96" y="80"/>
                    </a:cubicBezTo>
                    <a:cubicBezTo>
                      <a:pt x="93" y="85"/>
                      <a:pt x="87" y="87"/>
                      <a:pt x="80"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7" name="Freeform 165"/>
              <p:cNvSpPr/>
              <p:nvPr/>
            </p:nvSpPr>
            <p:spPr bwMode="auto">
              <a:xfrm>
                <a:off x="8129588" y="1350963"/>
                <a:ext cx="28575" cy="30163"/>
              </a:xfrm>
              <a:custGeom>
                <a:avLst/>
                <a:gdLst>
                  <a:gd name="T0" fmla="*/ 12 w 29"/>
                  <a:gd name="T1" fmla="*/ 0 h 30"/>
                  <a:gd name="T2" fmla="*/ 20 w 29"/>
                  <a:gd name="T3" fmla="*/ 24 h 30"/>
                  <a:gd name="T4" fmla="*/ 12 w 29"/>
                  <a:gd name="T5" fmla="*/ 0 h 30"/>
                </a:gdLst>
                <a:ahLst/>
                <a:cxnLst>
                  <a:cxn ang="0">
                    <a:pos x="T0" y="T1"/>
                  </a:cxn>
                  <a:cxn ang="0">
                    <a:pos x="T2" y="T3"/>
                  </a:cxn>
                  <a:cxn ang="0">
                    <a:pos x="T4" y="T5"/>
                  </a:cxn>
                </a:cxnLst>
                <a:rect l="0" t="0" r="r" b="b"/>
                <a:pathLst>
                  <a:path w="28" h="30">
                    <a:moveTo>
                      <a:pt x="12" y="0"/>
                    </a:moveTo>
                    <a:cubicBezTo>
                      <a:pt x="21" y="2"/>
                      <a:pt x="29" y="15"/>
                      <a:pt x="20" y="24"/>
                    </a:cubicBezTo>
                    <a:cubicBezTo>
                      <a:pt x="0" y="30"/>
                      <a:pt x="0" y="3"/>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 name="Freeform 166"/>
              <p:cNvSpPr/>
              <p:nvPr/>
            </p:nvSpPr>
            <p:spPr bwMode="auto">
              <a:xfrm>
                <a:off x="7216775" y="1374776"/>
                <a:ext cx="33338" cy="15875"/>
              </a:xfrm>
              <a:custGeom>
                <a:avLst/>
                <a:gdLst>
                  <a:gd name="T0" fmla="*/ 13 w 33"/>
                  <a:gd name="T1" fmla="*/ 0 h 16"/>
                  <a:gd name="T2" fmla="*/ 21 w 33"/>
                  <a:gd name="T3" fmla="*/ 0 h 16"/>
                  <a:gd name="T4" fmla="*/ 5 w 33"/>
                  <a:gd name="T5" fmla="*/ 16 h 16"/>
                  <a:gd name="T6" fmla="*/ 13 w 33"/>
                  <a:gd name="T7" fmla="*/ 0 h 16"/>
                </a:gdLst>
                <a:ahLst/>
                <a:cxnLst>
                  <a:cxn ang="0">
                    <a:pos x="T0" y="T1"/>
                  </a:cxn>
                  <a:cxn ang="0">
                    <a:pos x="T2" y="T3"/>
                  </a:cxn>
                  <a:cxn ang="0">
                    <a:pos x="T4" y="T5"/>
                  </a:cxn>
                  <a:cxn ang="0">
                    <a:pos x="T6" y="T7"/>
                  </a:cxn>
                </a:cxnLst>
                <a:rect l="0" t="0" r="r" b="b"/>
                <a:pathLst>
                  <a:path w="33" h="16">
                    <a:moveTo>
                      <a:pt x="13" y="0"/>
                    </a:moveTo>
                    <a:cubicBezTo>
                      <a:pt x="17" y="2"/>
                      <a:pt x="20" y="5"/>
                      <a:pt x="21" y="0"/>
                    </a:cubicBezTo>
                    <a:cubicBezTo>
                      <a:pt x="33" y="7"/>
                      <a:pt x="14" y="16"/>
                      <a:pt x="5" y="16"/>
                    </a:cubicBezTo>
                    <a:cubicBezTo>
                      <a:pt x="0" y="3"/>
                      <a:pt x="18" y="13"/>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9" name="Freeform 167"/>
              <p:cNvSpPr/>
              <p:nvPr/>
            </p:nvSpPr>
            <p:spPr bwMode="auto">
              <a:xfrm>
                <a:off x="7250113" y="1371601"/>
                <a:ext cx="26988" cy="19050"/>
              </a:xfrm>
              <a:custGeom>
                <a:avLst/>
                <a:gdLst>
                  <a:gd name="T0" fmla="*/ 24 w 26"/>
                  <a:gd name="T1" fmla="*/ 19 h 19"/>
                  <a:gd name="T2" fmla="*/ 0 w 26"/>
                  <a:gd name="T3" fmla="*/ 19 h 19"/>
                  <a:gd name="T4" fmla="*/ 24 w 26"/>
                  <a:gd name="T5" fmla="*/ 19 h 19"/>
                </a:gdLst>
                <a:ahLst/>
                <a:cxnLst>
                  <a:cxn ang="0">
                    <a:pos x="T0" y="T1"/>
                  </a:cxn>
                  <a:cxn ang="0">
                    <a:pos x="T2" y="T3"/>
                  </a:cxn>
                  <a:cxn ang="0">
                    <a:pos x="T4" y="T5"/>
                  </a:cxn>
                </a:cxnLst>
                <a:rect l="0" t="0" r="r" b="b"/>
                <a:pathLst>
                  <a:path w="26" h="19">
                    <a:moveTo>
                      <a:pt x="24" y="19"/>
                    </a:moveTo>
                    <a:cubicBezTo>
                      <a:pt x="11" y="15"/>
                      <a:pt x="15" y="19"/>
                      <a:pt x="0" y="19"/>
                    </a:cubicBezTo>
                    <a:cubicBezTo>
                      <a:pt x="2" y="9"/>
                      <a:pt x="26" y="0"/>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0" name="Freeform 168"/>
              <p:cNvSpPr/>
              <p:nvPr/>
            </p:nvSpPr>
            <p:spPr bwMode="auto">
              <a:xfrm>
                <a:off x="7189788" y="1395413"/>
                <a:ext cx="65088" cy="82550"/>
              </a:xfrm>
              <a:custGeom>
                <a:avLst/>
                <a:gdLst>
                  <a:gd name="T0" fmla="*/ 16 w 64"/>
                  <a:gd name="T1" fmla="*/ 64 h 82"/>
                  <a:gd name="T2" fmla="*/ 32 w 64"/>
                  <a:gd name="T3" fmla="*/ 72 h 82"/>
                  <a:gd name="T4" fmla="*/ 0 w 64"/>
                  <a:gd name="T5" fmla="*/ 72 h 82"/>
                  <a:gd name="T6" fmla="*/ 64 w 64"/>
                  <a:gd name="T7" fmla="*/ 0 h 82"/>
                  <a:gd name="T8" fmla="*/ 16 w 64"/>
                  <a:gd name="T9" fmla="*/ 64 h 82"/>
                </a:gdLst>
                <a:ahLst/>
                <a:cxnLst>
                  <a:cxn ang="0">
                    <a:pos x="T0" y="T1"/>
                  </a:cxn>
                  <a:cxn ang="0">
                    <a:pos x="T2" y="T3"/>
                  </a:cxn>
                  <a:cxn ang="0">
                    <a:pos x="T4" y="T5"/>
                  </a:cxn>
                  <a:cxn ang="0">
                    <a:pos x="T6" y="T7"/>
                  </a:cxn>
                  <a:cxn ang="0">
                    <a:pos x="T8" y="T9"/>
                  </a:cxn>
                </a:cxnLst>
                <a:rect l="0" t="0" r="r" b="b"/>
                <a:pathLst>
                  <a:path w="64" h="82">
                    <a:moveTo>
                      <a:pt x="16" y="64"/>
                    </a:moveTo>
                    <a:cubicBezTo>
                      <a:pt x="22" y="69"/>
                      <a:pt x="27" y="55"/>
                      <a:pt x="32" y="72"/>
                    </a:cubicBezTo>
                    <a:cubicBezTo>
                      <a:pt x="23" y="82"/>
                      <a:pt x="11" y="78"/>
                      <a:pt x="0" y="72"/>
                    </a:cubicBezTo>
                    <a:cubicBezTo>
                      <a:pt x="26" y="51"/>
                      <a:pt x="23" y="12"/>
                      <a:pt x="64" y="0"/>
                    </a:cubicBezTo>
                    <a:cubicBezTo>
                      <a:pt x="45" y="18"/>
                      <a:pt x="38" y="36"/>
                      <a:pt x="16"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1" name="Freeform 169"/>
              <p:cNvSpPr/>
              <p:nvPr/>
            </p:nvSpPr>
            <p:spPr bwMode="auto">
              <a:xfrm>
                <a:off x="7219950" y="1422401"/>
                <a:ext cx="34925" cy="33338"/>
              </a:xfrm>
              <a:custGeom>
                <a:avLst/>
                <a:gdLst>
                  <a:gd name="T0" fmla="*/ 18 w 34"/>
                  <a:gd name="T1" fmla="*/ 1 h 33"/>
                  <a:gd name="T2" fmla="*/ 34 w 34"/>
                  <a:gd name="T3" fmla="*/ 5 h 33"/>
                  <a:gd name="T4" fmla="*/ 14 w 34"/>
                  <a:gd name="T5" fmla="*/ 33 h 33"/>
                  <a:gd name="T6" fmla="*/ 18 w 34"/>
                  <a:gd name="T7" fmla="*/ 1 h 33"/>
                </a:gdLst>
                <a:ahLst/>
                <a:cxnLst>
                  <a:cxn ang="0">
                    <a:pos x="T0" y="T1"/>
                  </a:cxn>
                  <a:cxn ang="0">
                    <a:pos x="T2" y="T3"/>
                  </a:cxn>
                  <a:cxn ang="0">
                    <a:pos x="T4" y="T5"/>
                  </a:cxn>
                  <a:cxn ang="0">
                    <a:pos x="T6" y="T7"/>
                  </a:cxn>
                </a:cxnLst>
                <a:rect l="0" t="0" r="r" b="b"/>
                <a:pathLst>
                  <a:path w="34" h="33">
                    <a:moveTo>
                      <a:pt x="18" y="1"/>
                    </a:moveTo>
                    <a:cubicBezTo>
                      <a:pt x="25" y="0"/>
                      <a:pt x="26" y="6"/>
                      <a:pt x="34" y="5"/>
                    </a:cubicBezTo>
                    <a:cubicBezTo>
                      <a:pt x="30" y="17"/>
                      <a:pt x="15" y="18"/>
                      <a:pt x="14" y="33"/>
                    </a:cubicBezTo>
                    <a:cubicBezTo>
                      <a:pt x="0" y="20"/>
                      <a:pt x="31" y="16"/>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2" name="Freeform 170"/>
              <p:cNvSpPr/>
              <p:nvPr/>
            </p:nvSpPr>
            <p:spPr bwMode="auto">
              <a:xfrm>
                <a:off x="7165975" y="1473201"/>
                <a:ext cx="39688" cy="42863"/>
              </a:xfrm>
              <a:custGeom>
                <a:avLst/>
                <a:gdLst>
                  <a:gd name="T0" fmla="*/ 40 w 40"/>
                  <a:gd name="T1" fmla="*/ 14 h 42"/>
                  <a:gd name="T2" fmla="*/ 28 w 40"/>
                  <a:gd name="T3" fmla="*/ 42 h 42"/>
                  <a:gd name="T4" fmla="*/ 0 w 40"/>
                  <a:gd name="T5" fmla="*/ 26 h 42"/>
                  <a:gd name="T6" fmla="*/ 12 w 40"/>
                  <a:gd name="T7" fmla="*/ 6 h 42"/>
                  <a:gd name="T8" fmla="*/ 40 w 40"/>
                  <a:gd name="T9" fmla="*/ 14 h 42"/>
                </a:gdLst>
                <a:ahLst/>
                <a:cxnLst>
                  <a:cxn ang="0">
                    <a:pos x="T0" y="T1"/>
                  </a:cxn>
                  <a:cxn ang="0">
                    <a:pos x="T2" y="T3"/>
                  </a:cxn>
                  <a:cxn ang="0">
                    <a:pos x="T4" y="T5"/>
                  </a:cxn>
                  <a:cxn ang="0">
                    <a:pos x="T6" y="T7"/>
                  </a:cxn>
                  <a:cxn ang="0">
                    <a:pos x="T8" y="T9"/>
                  </a:cxn>
                </a:cxnLst>
                <a:rect l="0" t="0" r="r" b="b"/>
                <a:pathLst>
                  <a:path w="40" h="42">
                    <a:moveTo>
                      <a:pt x="40" y="14"/>
                    </a:moveTo>
                    <a:cubicBezTo>
                      <a:pt x="8" y="13"/>
                      <a:pt x="37" y="33"/>
                      <a:pt x="28" y="42"/>
                    </a:cubicBezTo>
                    <a:cubicBezTo>
                      <a:pt x="9" y="40"/>
                      <a:pt x="29" y="20"/>
                      <a:pt x="0" y="26"/>
                    </a:cubicBezTo>
                    <a:cubicBezTo>
                      <a:pt x="8" y="15"/>
                      <a:pt x="11" y="18"/>
                      <a:pt x="12" y="6"/>
                    </a:cubicBezTo>
                    <a:cubicBezTo>
                      <a:pt x="22" y="3"/>
                      <a:pt x="38" y="0"/>
                      <a:pt x="4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3" name="Freeform 171"/>
              <p:cNvSpPr/>
              <p:nvPr/>
            </p:nvSpPr>
            <p:spPr bwMode="auto">
              <a:xfrm>
                <a:off x="8301038" y="1482726"/>
                <a:ext cx="22225" cy="38100"/>
              </a:xfrm>
              <a:custGeom>
                <a:avLst/>
                <a:gdLst>
                  <a:gd name="T0" fmla="*/ 22 w 22"/>
                  <a:gd name="T1" fmla="*/ 17 h 37"/>
                  <a:gd name="T2" fmla="*/ 14 w 22"/>
                  <a:gd name="T3" fmla="*/ 25 h 37"/>
                  <a:gd name="T4" fmla="*/ 2 w 22"/>
                  <a:gd name="T5" fmla="*/ 9 h 37"/>
                  <a:gd name="T6" fmla="*/ 22 w 22"/>
                  <a:gd name="T7" fmla="*/ 17 h 37"/>
                </a:gdLst>
                <a:ahLst/>
                <a:cxnLst>
                  <a:cxn ang="0">
                    <a:pos x="T0" y="T1"/>
                  </a:cxn>
                  <a:cxn ang="0">
                    <a:pos x="T2" y="T3"/>
                  </a:cxn>
                  <a:cxn ang="0">
                    <a:pos x="T4" y="T5"/>
                  </a:cxn>
                  <a:cxn ang="0">
                    <a:pos x="T6" y="T7"/>
                  </a:cxn>
                </a:cxnLst>
                <a:rect l="0" t="0" r="r" b="b"/>
                <a:pathLst>
                  <a:path w="22" h="37">
                    <a:moveTo>
                      <a:pt x="22" y="17"/>
                    </a:moveTo>
                    <a:cubicBezTo>
                      <a:pt x="14" y="12"/>
                      <a:pt x="3" y="23"/>
                      <a:pt x="14" y="25"/>
                    </a:cubicBezTo>
                    <a:cubicBezTo>
                      <a:pt x="8" y="37"/>
                      <a:pt x="0" y="18"/>
                      <a:pt x="2" y="9"/>
                    </a:cubicBezTo>
                    <a:cubicBezTo>
                      <a:pt x="15" y="10"/>
                      <a:pt x="21" y="0"/>
                      <a:pt x="2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4" name="Freeform 172"/>
              <p:cNvSpPr/>
              <p:nvPr/>
            </p:nvSpPr>
            <p:spPr bwMode="auto">
              <a:xfrm>
                <a:off x="7131050" y="1504951"/>
                <a:ext cx="58738" cy="36513"/>
              </a:xfrm>
              <a:custGeom>
                <a:avLst/>
                <a:gdLst>
                  <a:gd name="T0" fmla="*/ 23 w 59"/>
                  <a:gd name="T1" fmla="*/ 19 h 36"/>
                  <a:gd name="T2" fmla="*/ 43 w 59"/>
                  <a:gd name="T3" fmla="*/ 3 h 36"/>
                  <a:gd name="T4" fmla="*/ 59 w 59"/>
                  <a:gd name="T5" fmla="*/ 15 h 36"/>
                  <a:gd name="T6" fmla="*/ 55 w 59"/>
                  <a:gd name="T7" fmla="*/ 27 h 36"/>
                  <a:gd name="T8" fmla="*/ 7 w 59"/>
                  <a:gd name="T9" fmla="*/ 3 h 36"/>
                  <a:gd name="T10" fmla="*/ 23 w 59"/>
                  <a:gd name="T11" fmla="*/ 19 h 36"/>
                </a:gdLst>
                <a:ahLst/>
                <a:cxnLst>
                  <a:cxn ang="0">
                    <a:pos x="T0" y="T1"/>
                  </a:cxn>
                  <a:cxn ang="0">
                    <a:pos x="T2" y="T3"/>
                  </a:cxn>
                  <a:cxn ang="0">
                    <a:pos x="T4" y="T5"/>
                  </a:cxn>
                  <a:cxn ang="0">
                    <a:pos x="T6" y="T7"/>
                  </a:cxn>
                  <a:cxn ang="0">
                    <a:pos x="T8" y="T9"/>
                  </a:cxn>
                  <a:cxn ang="0">
                    <a:pos x="T10" y="T11"/>
                  </a:cxn>
                </a:cxnLst>
                <a:rect l="0" t="0" r="r" b="b"/>
                <a:pathLst>
                  <a:path w="59" h="36">
                    <a:moveTo>
                      <a:pt x="23" y="19"/>
                    </a:moveTo>
                    <a:cubicBezTo>
                      <a:pt x="34" y="18"/>
                      <a:pt x="34" y="6"/>
                      <a:pt x="43" y="3"/>
                    </a:cubicBezTo>
                    <a:cubicBezTo>
                      <a:pt x="48" y="7"/>
                      <a:pt x="51" y="14"/>
                      <a:pt x="59" y="15"/>
                    </a:cubicBezTo>
                    <a:cubicBezTo>
                      <a:pt x="57" y="18"/>
                      <a:pt x="55" y="21"/>
                      <a:pt x="55" y="27"/>
                    </a:cubicBezTo>
                    <a:cubicBezTo>
                      <a:pt x="39" y="36"/>
                      <a:pt x="0" y="25"/>
                      <a:pt x="7" y="3"/>
                    </a:cubicBezTo>
                    <a:cubicBezTo>
                      <a:pt x="21" y="0"/>
                      <a:pt x="14" y="18"/>
                      <a:pt x="2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 name="Freeform 173"/>
              <p:cNvSpPr/>
              <p:nvPr/>
            </p:nvSpPr>
            <p:spPr bwMode="auto">
              <a:xfrm>
                <a:off x="8335963" y="1566863"/>
                <a:ext cx="19050" cy="26988"/>
              </a:xfrm>
              <a:custGeom>
                <a:avLst/>
                <a:gdLst>
                  <a:gd name="T0" fmla="*/ 0 w 20"/>
                  <a:gd name="T1" fmla="*/ 14 h 27"/>
                  <a:gd name="T2" fmla="*/ 12 w 20"/>
                  <a:gd name="T3" fmla="*/ 10 h 27"/>
                  <a:gd name="T4" fmla="*/ 20 w 20"/>
                  <a:gd name="T5" fmla="*/ 22 h 27"/>
                  <a:gd name="T6" fmla="*/ 4 w 20"/>
                  <a:gd name="T7" fmla="*/ 26 h 27"/>
                  <a:gd name="T8" fmla="*/ 0 w 20"/>
                  <a:gd name="T9" fmla="*/ 14 h 27"/>
                </a:gdLst>
                <a:ahLst/>
                <a:cxnLst>
                  <a:cxn ang="0">
                    <a:pos x="T0" y="T1"/>
                  </a:cxn>
                  <a:cxn ang="0">
                    <a:pos x="T2" y="T3"/>
                  </a:cxn>
                  <a:cxn ang="0">
                    <a:pos x="T4" y="T5"/>
                  </a:cxn>
                  <a:cxn ang="0">
                    <a:pos x="T6" y="T7"/>
                  </a:cxn>
                  <a:cxn ang="0">
                    <a:pos x="T8" y="T9"/>
                  </a:cxn>
                </a:cxnLst>
                <a:rect l="0" t="0" r="r" b="b"/>
                <a:pathLst>
                  <a:path w="20" h="27">
                    <a:moveTo>
                      <a:pt x="0" y="14"/>
                    </a:moveTo>
                    <a:cubicBezTo>
                      <a:pt x="0" y="0"/>
                      <a:pt x="13" y="22"/>
                      <a:pt x="12" y="10"/>
                    </a:cubicBezTo>
                    <a:cubicBezTo>
                      <a:pt x="18" y="11"/>
                      <a:pt x="13" y="22"/>
                      <a:pt x="20" y="22"/>
                    </a:cubicBezTo>
                    <a:cubicBezTo>
                      <a:pt x="19" y="27"/>
                      <a:pt x="10" y="25"/>
                      <a:pt x="4" y="26"/>
                    </a:cubicBezTo>
                    <a:cubicBezTo>
                      <a:pt x="4" y="20"/>
                      <a:pt x="5" y="15"/>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 name="Freeform 174"/>
              <p:cNvSpPr/>
              <p:nvPr/>
            </p:nvSpPr>
            <p:spPr bwMode="auto">
              <a:xfrm>
                <a:off x="8366125" y="1673226"/>
                <a:ext cx="19050" cy="23813"/>
              </a:xfrm>
              <a:custGeom>
                <a:avLst/>
                <a:gdLst>
                  <a:gd name="T0" fmla="*/ 5 w 18"/>
                  <a:gd name="T1" fmla="*/ 4 h 24"/>
                  <a:gd name="T2" fmla="*/ 13 w 18"/>
                  <a:gd name="T3" fmla="*/ 24 h 24"/>
                  <a:gd name="T4" fmla="*/ 5 w 18"/>
                  <a:gd name="T5" fmla="*/ 4 h 24"/>
                </a:gdLst>
                <a:ahLst/>
                <a:cxnLst>
                  <a:cxn ang="0">
                    <a:pos x="T0" y="T1"/>
                  </a:cxn>
                  <a:cxn ang="0">
                    <a:pos x="T2" y="T3"/>
                  </a:cxn>
                  <a:cxn ang="0">
                    <a:pos x="T4" y="T5"/>
                  </a:cxn>
                </a:cxnLst>
                <a:rect l="0" t="0" r="r" b="b"/>
                <a:pathLst>
                  <a:path w="18" h="24">
                    <a:moveTo>
                      <a:pt x="5" y="4"/>
                    </a:moveTo>
                    <a:cubicBezTo>
                      <a:pt x="18" y="0"/>
                      <a:pt x="11" y="16"/>
                      <a:pt x="13" y="24"/>
                    </a:cubicBezTo>
                    <a:cubicBezTo>
                      <a:pt x="3" y="19"/>
                      <a:pt x="0" y="16"/>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0" name="Freeform 175"/>
              <p:cNvSpPr/>
              <p:nvPr/>
            </p:nvSpPr>
            <p:spPr bwMode="auto">
              <a:xfrm>
                <a:off x="7100888" y="1684338"/>
                <a:ext cx="30163" cy="28575"/>
              </a:xfrm>
              <a:custGeom>
                <a:avLst/>
                <a:gdLst>
                  <a:gd name="T0" fmla="*/ 8 w 29"/>
                  <a:gd name="T1" fmla="*/ 1 h 29"/>
                  <a:gd name="T2" fmla="*/ 28 w 29"/>
                  <a:gd name="T3" fmla="*/ 9 h 29"/>
                  <a:gd name="T4" fmla="*/ 24 w 29"/>
                  <a:gd name="T5" fmla="*/ 29 h 29"/>
                  <a:gd name="T6" fmla="*/ 0 w 29"/>
                  <a:gd name="T7" fmla="*/ 5 h 29"/>
                  <a:gd name="T8" fmla="*/ 8 w 29"/>
                  <a:gd name="T9" fmla="*/ 9 h 29"/>
                  <a:gd name="T10" fmla="*/ 8 w 29"/>
                  <a:gd name="T11" fmla="*/ 1 h 29"/>
                </a:gdLst>
                <a:ahLst/>
                <a:cxnLst>
                  <a:cxn ang="0">
                    <a:pos x="T0" y="T1"/>
                  </a:cxn>
                  <a:cxn ang="0">
                    <a:pos x="T2" y="T3"/>
                  </a:cxn>
                  <a:cxn ang="0">
                    <a:pos x="T4" y="T5"/>
                  </a:cxn>
                  <a:cxn ang="0">
                    <a:pos x="T6" y="T7"/>
                  </a:cxn>
                  <a:cxn ang="0">
                    <a:pos x="T8" y="T9"/>
                  </a:cxn>
                  <a:cxn ang="0">
                    <a:pos x="T10" y="T11"/>
                  </a:cxn>
                </a:cxnLst>
                <a:rect l="0" t="0" r="r" b="b"/>
                <a:pathLst>
                  <a:path w="28" h="28">
                    <a:moveTo>
                      <a:pt x="8" y="1"/>
                    </a:moveTo>
                    <a:cubicBezTo>
                      <a:pt x="18" y="0"/>
                      <a:pt x="20" y="7"/>
                      <a:pt x="28" y="9"/>
                    </a:cubicBezTo>
                    <a:cubicBezTo>
                      <a:pt x="23" y="22"/>
                      <a:pt x="29" y="20"/>
                      <a:pt x="24" y="29"/>
                    </a:cubicBezTo>
                    <a:cubicBezTo>
                      <a:pt x="18" y="19"/>
                      <a:pt x="3" y="26"/>
                      <a:pt x="0" y="5"/>
                    </a:cubicBezTo>
                    <a:cubicBezTo>
                      <a:pt x="3" y="6"/>
                      <a:pt x="4" y="9"/>
                      <a:pt x="8" y="9"/>
                    </a:cubicBezTo>
                    <a:cubicBezTo>
                      <a:pt x="8" y="6"/>
                      <a:pt x="8" y="4"/>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8" name="Freeform 176"/>
              <p:cNvSpPr/>
              <p:nvPr/>
            </p:nvSpPr>
            <p:spPr bwMode="auto">
              <a:xfrm>
                <a:off x="7085013" y="1720851"/>
                <a:ext cx="15875" cy="25400"/>
              </a:xfrm>
              <a:custGeom>
                <a:avLst/>
                <a:gdLst>
                  <a:gd name="T0" fmla="*/ 8 w 16"/>
                  <a:gd name="T1" fmla="*/ 0 h 25"/>
                  <a:gd name="T2" fmla="*/ 0 w 16"/>
                  <a:gd name="T3" fmla="*/ 24 h 25"/>
                  <a:gd name="T4" fmla="*/ 0 w 16"/>
                  <a:gd name="T5" fmla="*/ 8 h 25"/>
                  <a:gd name="T6" fmla="*/ 8 w 16"/>
                  <a:gd name="T7" fmla="*/ 0 h 25"/>
                </a:gdLst>
                <a:ahLst/>
                <a:cxnLst>
                  <a:cxn ang="0">
                    <a:pos x="T0" y="T1"/>
                  </a:cxn>
                  <a:cxn ang="0">
                    <a:pos x="T2" y="T3"/>
                  </a:cxn>
                  <a:cxn ang="0">
                    <a:pos x="T4" y="T5"/>
                  </a:cxn>
                  <a:cxn ang="0">
                    <a:pos x="T6" y="T7"/>
                  </a:cxn>
                </a:cxnLst>
                <a:rect l="0" t="0" r="r" b="b"/>
                <a:pathLst>
                  <a:path w="16" h="25">
                    <a:moveTo>
                      <a:pt x="8" y="0"/>
                    </a:moveTo>
                    <a:cubicBezTo>
                      <a:pt x="10" y="6"/>
                      <a:pt x="16" y="25"/>
                      <a:pt x="0" y="24"/>
                    </a:cubicBezTo>
                    <a:cubicBezTo>
                      <a:pt x="1" y="22"/>
                      <a:pt x="10" y="9"/>
                      <a:pt x="0" y="8"/>
                    </a:cubicBezTo>
                    <a:cubicBezTo>
                      <a:pt x="1" y="4"/>
                      <a:pt x="8" y="5"/>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1" name="Freeform 177"/>
              <p:cNvSpPr/>
              <p:nvPr/>
            </p:nvSpPr>
            <p:spPr bwMode="auto">
              <a:xfrm>
                <a:off x="7062788" y="1725613"/>
                <a:ext cx="23813" cy="25400"/>
              </a:xfrm>
              <a:custGeom>
                <a:avLst/>
                <a:gdLst>
                  <a:gd name="T0" fmla="*/ 15 w 24"/>
                  <a:gd name="T1" fmla="*/ 0 h 25"/>
                  <a:gd name="T2" fmla="*/ 19 w 24"/>
                  <a:gd name="T3" fmla="*/ 24 h 25"/>
                  <a:gd name="T4" fmla="*/ 15 w 24"/>
                  <a:gd name="T5" fmla="*/ 0 h 25"/>
                </a:gdLst>
                <a:ahLst/>
                <a:cxnLst>
                  <a:cxn ang="0">
                    <a:pos x="T0" y="T1"/>
                  </a:cxn>
                  <a:cxn ang="0">
                    <a:pos x="T2" y="T3"/>
                  </a:cxn>
                  <a:cxn ang="0">
                    <a:pos x="T4" y="T5"/>
                  </a:cxn>
                </a:cxnLst>
                <a:rect l="0" t="0" r="r" b="b"/>
                <a:pathLst>
                  <a:path w="24" h="25">
                    <a:moveTo>
                      <a:pt x="15" y="0"/>
                    </a:moveTo>
                    <a:cubicBezTo>
                      <a:pt x="24" y="0"/>
                      <a:pt x="17" y="17"/>
                      <a:pt x="19" y="24"/>
                    </a:cubicBezTo>
                    <a:cubicBezTo>
                      <a:pt x="0" y="25"/>
                      <a:pt x="12" y="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0" name="Freeform 178"/>
              <p:cNvSpPr/>
              <p:nvPr/>
            </p:nvSpPr>
            <p:spPr bwMode="auto">
              <a:xfrm>
                <a:off x="8374063" y="1751013"/>
                <a:ext cx="22225" cy="30163"/>
              </a:xfrm>
              <a:custGeom>
                <a:avLst/>
                <a:gdLst>
                  <a:gd name="T0" fmla="*/ 6 w 22"/>
                  <a:gd name="T1" fmla="*/ 2 h 30"/>
                  <a:gd name="T2" fmla="*/ 22 w 22"/>
                  <a:gd name="T3" fmla="*/ 6 h 30"/>
                  <a:gd name="T4" fmla="*/ 14 w 22"/>
                  <a:gd name="T5" fmla="*/ 26 h 30"/>
                  <a:gd name="T6" fmla="*/ 6 w 22"/>
                  <a:gd name="T7" fmla="*/ 2 h 30"/>
                </a:gdLst>
                <a:ahLst/>
                <a:cxnLst>
                  <a:cxn ang="0">
                    <a:pos x="T0" y="T1"/>
                  </a:cxn>
                  <a:cxn ang="0">
                    <a:pos x="T2" y="T3"/>
                  </a:cxn>
                  <a:cxn ang="0">
                    <a:pos x="T4" y="T5"/>
                  </a:cxn>
                  <a:cxn ang="0">
                    <a:pos x="T6" y="T7"/>
                  </a:cxn>
                </a:cxnLst>
                <a:rect l="0" t="0" r="r" b="b"/>
                <a:pathLst>
                  <a:path w="22" h="30">
                    <a:moveTo>
                      <a:pt x="6" y="2"/>
                    </a:moveTo>
                    <a:cubicBezTo>
                      <a:pt x="14" y="0"/>
                      <a:pt x="17" y="5"/>
                      <a:pt x="22" y="6"/>
                    </a:cubicBezTo>
                    <a:cubicBezTo>
                      <a:pt x="16" y="16"/>
                      <a:pt x="16" y="21"/>
                      <a:pt x="14" y="26"/>
                    </a:cubicBezTo>
                    <a:cubicBezTo>
                      <a:pt x="0" y="30"/>
                      <a:pt x="8" y="1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1" name="Freeform 179"/>
              <p:cNvSpPr/>
              <p:nvPr/>
            </p:nvSpPr>
            <p:spPr bwMode="auto">
              <a:xfrm>
                <a:off x="7037388" y="1762126"/>
                <a:ext cx="36513" cy="36513"/>
              </a:xfrm>
              <a:custGeom>
                <a:avLst/>
                <a:gdLst>
                  <a:gd name="T0" fmla="*/ 0 w 36"/>
                  <a:gd name="T1" fmla="*/ 12 h 37"/>
                  <a:gd name="T2" fmla="*/ 36 w 36"/>
                  <a:gd name="T3" fmla="*/ 12 h 37"/>
                  <a:gd name="T4" fmla="*/ 4 w 36"/>
                  <a:gd name="T5" fmla="*/ 36 h 37"/>
                  <a:gd name="T6" fmla="*/ 0 w 36"/>
                  <a:gd name="T7" fmla="*/ 12 h 37"/>
                </a:gdLst>
                <a:ahLst/>
                <a:cxnLst>
                  <a:cxn ang="0">
                    <a:pos x="T0" y="T1"/>
                  </a:cxn>
                  <a:cxn ang="0">
                    <a:pos x="T2" y="T3"/>
                  </a:cxn>
                  <a:cxn ang="0">
                    <a:pos x="T4" y="T5"/>
                  </a:cxn>
                  <a:cxn ang="0">
                    <a:pos x="T6" y="T7"/>
                  </a:cxn>
                </a:cxnLst>
                <a:rect l="0" t="0" r="r" b="b"/>
                <a:pathLst>
                  <a:path w="36" h="37">
                    <a:moveTo>
                      <a:pt x="0" y="12"/>
                    </a:moveTo>
                    <a:cubicBezTo>
                      <a:pt x="11" y="0"/>
                      <a:pt x="21" y="25"/>
                      <a:pt x="36" y="12"/>
                    </a:cubicBezTo>
                    <a:cubicBezTo>
                      <a:pt x="28" y="22"/>
                      <a:pt x="24" y="37"/>
                      <a:pt x="4" y="36"/>
                    </a:cubicBezTo>
                    <a:cubicBezTo>
                      <a:pt x="6" y="27"/>
                      <a:pt x="13" y="14"/>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2" name="Freeform 180"/>
              <p:cNvSpPr/>
              <p:nvPr/>
            </p:nvSpPr>
            <p:spPr bwMode="auto">
              <a:xfrm>
                <a:off x="8294688" y="1809751"/>
                <a:ext cx="30163" cy="41275"/>
              </a:xfrm>
              <a:custGeom>
                <a:avLst/>
                <a:gdLst>
                  <a:gd name="T0" fmla="*/ 21 w 31"/>
                  <a:gd name="T1" fmla="*/ 0 h 40"/>
                  <a:gd name="T2" fmla="*/ 21 w 31"/>
                  <a:gd name="T3" fmla="*/ 40 h 40"/>
                  <a:gd name="T4" fmla="*/ 21 w 31"/>
                  <a:gd name="T5" fmla="*/ 0 h 40"/>
                </a:gdLst>
                <a:ahLst/>
                <a:cxnLst>
                  <a:cxn ang="0">
                    <a:pos x="T0" y="T1"/>
                  </a:cxn>
                  <a:cxn ang="0">
                    <a:pos x="T2" y="T3"/>
                  </a:cxn>
                  <a:cxn ang="0">
                    <a:pos x="T4" y="T5"/>
                  </a:cxn>
                </a:cxnLst>
                <a:rect l="0" t="0" r="r" b="b"/>
                <a:pathLst>
                  <a:path w="31" h="40">
                    <a:moveTo>
                      <a:pt x="21" y="0"/>
                    </a:moveTo>
                    <a:cubicBezTo>
                      <a:pt x="31" y="3"/>
                      <a:pt x="31" y="33"/>
                      <a:pt x="21" y="40"/>
                    </a:cubicBezTo>
                    <a:cubicBezTo>
                      <a:pt x="0" y="34"/>
                      <a:pt x="23" y="12"/>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3" name="Freeform 181"/>
              <p:cNvSpPr/>
              <p:nvPr/>
            </p:nvSpPr>
            <p:spPr bwMode="auto">
              <a:xfrm>
                <a:off x="8296275" y="1858963"/>
                <a:ext cx="33338" cy="92075"/>
              </a:xfrm>
              <a:custGeom>
                <a:avLst/>
                <a:gdLst>
                  <a:gd name="T0" fmla="*/ 11 w 33"/>
                  <a:gd name="T1" fmla="*/ 0 h 92"/>
                  <a:gd name="T2" fmla="*/ 23 w 33"/>
                  <a:gd name="T3" fmla="*/ 0 h 92"/>
                  <a:gd name="T4" fmla="*/ 11 w 33"/>
                  <a:gd name="T5" fmla="*/ 64 h 92"/>
                  <a:gd name="T6" fmla="*/ 31 w 33"/>
                  <a:gd name="T7" fmla="*/ 84 h 92"/>
                  <a:gd name="T8" fmla="*/ 23 w 33"/>
                  <a:gd name="T9" fmla="*/ 92 h 92"/>
                  <a:gd name="T10" fmla="*/ 3 w 33"/>
                  <a:gd name="T11" fmla="*/ 76 h 92"/>
                  <a:gd name="T12" fmla="*/ 11 w 33"/>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33" h="92">
                    <a:moveTo>
                      <a:pt x="11" y="0"/>
                    </a:moveTo>
                    <a:cubicBezTo>
                      <a:pt x="15" y="0"/>
                      <a:pt x="19" y="0"/>
                      <a:pt x="23" y="0"/>
                    </a:cubicBezTo>
                    <a:cubicBezTo>
                      <a:pt x="21" y="23"/>
                      <a:pt x="20" y="40"/>
                      <a:pt x="11" y="64"/>
                    </a:cubicBezTo>
                    <a:cubicBezTo>
                      <a:pt x="15" y="74"/>
                      <a:pt x="33" y="68"/>
                      <a:pt x="31" y="84"/>
                    </a:cubicBezTo>
                    <a:cubicBezTo>
                      <a:pt x="24" y="83"/>
                      <a:pt x="23" y="87"/>
                      <a:pt x="23" y="92"/>
                    </a:cubicBezTo>
                    <a:cubicBezTo>
                      <a:pt x="17" y="86"/>
                      <a:pt x="13" y="78"/>
                      <a:pt x="3" y="76"/>
                    </a:cubicBezTo>
                    <a:cubicBezTo>
                      <a:pt x="0" y="45"/>
                      <a:pt x="13" y="3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4" name="Freeform 182"/>
              <p:cNvSpPr/>
              <p:nvPr/>
            </p:nvSpPr>
            <p:spPr bwMode="auto">
              <a:xfrm>
                <a:off x="7105650" y="1906588"/>
                <a:ext cx="36513" cy="36513"/>
              </a:xfrm>
              <a:custGeom>
                <a:avLst/>
                <a:gdLst>
                  <a:gd name="T0" fmla="*/ 20 w 36"/>
                  <a:gd name="T1" fmla="*/ 0 h 36"/>
                  <a:gd name="T2" fmla="*/ 28 w 36"/>
                  <a:gd name="T3" fmla="*/ 16 h 36"/>
                  <a:gd name="T4" fmla="*/ 4 w 36"/>
                  <a:gd name="T5" fmla="*/ 36 h 36"/>
                  <a:gd name="T6" fmla="*/ 0 w 36"/>
                  <a:gd name="T7" fmla="*/ 8 h 36"/>
                  <a:gd name="T8" fmla="*/ 20 w 36"/>
                  <a:gd name="T9" fmla="*/ 0 h 36"/>
                </a:gdLst>
                <a:ahLst/>
                <a:cxnLst>
                  <a:cxn ang="0">
                    <a:pos x="T0" y="T1"/>
                  </a:cxn>
                  <a:cxn ang="0">
                    <a:pos x="T2" y="T3"/>
                  </a:cxn>
                  <a:cxn ang="0">
                    <a:pos x="T4" y="T5"/>
                  </a:cxn>
                  <a:cxn ang="0">
                    <a:pos x="T6" y="T7"/>
                  </a:cxn>
                  <a:cxn ang="0">
                    <a:pos x="T8" y="T9"/>
                  </a:cxn>
                </a:cxnLst>
                <a:rect l="0" t="0" r="r" b="b"/>
                <a:pathLst>
                  <a:path w="36" h="36">
                    <a:moveTo>
                      <a:pt x="20" y="0"/>
                    </a:moveTo>
                    <a:cubicBezTo>
                      <a:pt x="36" y="1"/>
                      <a:pt x="17" y="12"/>
                      <a:pt x="28" y="16"/>
                    </a:cubicBezTo>
                    <a:cubicBezTo>
                      <a:pt x="22" y="25"/>
                      <a:pt x="15" y="32"/>
                      <a:pt x="4" y="36"/>
                    </a:cubicBezTo>
                    <a:cubicBezTo>
                      <a:pt x="15" y="18"/>
                      <a:pt x="5" y="25"/>
                      <a:pt x="0" y="8"/>
                    </a:cubicBezTo>
                    <a:cubicBezTo>
                      <a:pt x="2" y="1"/>
                      <a:pt x="19" y="8"/>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5" name="Freeform 183"/>
              <p:cNvSpPr/>
              <p:nvPr/>
            </p:nvSpPr>
            <p:spPr bwMode="auto">
              <a:xfrm>
                <a:off x="8277225" y="1922463"/>
                <a:ext cx="38100" cy="68263"/>
              </a:xfrm>
              <a:custGeom>
                <a:avLst/>
                <a:gdLst>
                  <a:gd name="T0" fmla="*/ 13 w 37"/>
                  <a:gd name="T1" fmla="*/ 69 h 69"/>
                  <a:gd name="T2" fmla="*/ 5 w 37"/>
                  <a:gd name="T3" fmla="*/ 29 h 69"/>
                  <a:gd name="T4" fmla="*/ 13 w 37"/>
                  <a:gd name="T5" fmla="*/ 69 h 69"/>
                </a:gdLst>
                <a:ahLst/>
                <a:cxnLst>
                  <a:cxn ang="0">
                    <a:pos x="T0" y="T1"/>
                  </a:cxn>
                  <a:cxn ang="0">
                    <a:pos x="T2" y="T3"/>
                  </a:cxn>
                  <a:cxn ang="0">
                    <a:pos x="T4" y="T5"/>
                  </a:cxn>
                </a:cxnLst>
                <a:rect l="0" t="0" r="r" b="b"/>
                <a:pathLst>
                  <a:path w="37" h="69">
                    <a:moveTo>
                      <a:pt x="13" y="69"/>
                    </a:moveTo>
                    <a:cubicBezTo>
                      <a:pt x="0" y="65"/>
                      <a:pt x="14" y="44"/>
                      <a:pt x="5" y="29"/>
                    </a:cubicBezTo>
                    <a:cubicBezTo>
                      <a:pt x="34" y="0"/>
                      <a:pt x="37" y="66"/>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6" name="Freeform 184"/>
              <p:cNvSpPr/>
              <p:nvPr/>
            </p:nvSpPr>
            <p:spPr bwMode="auto">
              <a:xfrm>
                <a:off x="7061200" y="1971676"/>
                <a:ext cx="15875" cy="23813"/>
              </a:xfrm>
              <a:custGeom>
                <a:avLst/>
                <a:gdLst>
                  <a:gd name="T0" fmla="*/ 0 w 16"/>
                  <a:gd name="T1" fmla="*/ 12 h 24"/>
                  <a:gd name="T2" fmla="*/ 16 w 16"/>
                  <a:gd name="T3" fmla="*/ 12 h 24"/>
                  <a:gd name="T4" fmla="*/ 16 w 16"/>
                  <a:gd name="T5" fmla="*/ 20 h 24"/>
                  <a:gd name="T6" fmla="*/ 4 w 16"/>
                  <a:gd name="T7" fmla="*/ 24 h 24"/>
                  <a:gd name="T8" fmla="*/ 0 w 16"/>
                  <a:gd name="T9" fmla="*/ 12 h 24"/>
                </a:gdLst>
                <a:ahLst/>
                <a:cxnLst>
                  <a:cxn ang="0">
                    <a:pos x="T0" y="T1"/>
                  </a:cxn>
                  <a:cxn ang="0">
                    <a:pos x="T2" y="T3"/>
                  </a:cxn>
                  <a:cxn ang="0">
                    <a:pos x="T4" y="T5"/>
                  </a:cxn>
                  <a:cxn ang="0">
                    <a:pos x="T6" y="T7"/>
                  </a:cxn>
                  <a:cxn ang="0">
                    <a:pos x="T8" y="T9"/>
                  </a:cxn>
                </a:cxnLst>
                <a:rect l="0" t="0" r="r" b="b"/>
                <a:pathLst>
                  <a:path w="16" h="24">
                    <a:moveTo>
                      <a:pt x="0" y="12"/>
                    </a:moveTo>
                    <a:cubicBezTo>
                      <a:pt x="3" y="0"/>
                      <a:pt x="9" y="16"/>
                      <a:pt x="16" y="12"/>
                    </a:cubicBezTo>
                    <a:cubicBezTo>
                      <a:pt x="16" y="15"/>
                      <a:pt x="16" y="17"/>
                      <a:pt x="16" y="20"/>
                    </a:cubicBezTo>
                    <a:cubicBezTo>
                      <a:pt x="13" y="22"/>
                      <a:pt x="10" y="24"/>
                      <a:pt x="4" y="24"/>
                    </a:cubicBezTo>
                    <a:cubicBezTo>
                      <a:pt x="4" y="18"/>
                      <a:pt x="5" y="13"/>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7" name="Freeform 185"/>
              <p:cNvSpPr/>
              <p:nvPr/>
            </p:nvSpPr>
            <p:spPr bwMode="auto">
              <a:xfrm>
                <a:off x="7118350" y="1974851"/>
                <a:ext cx="34925" cy="49213"/>
              </a:xfrm>
              <a:custGeom>
                <a:avLst/>
                <a:gdLst>
                  <a:gd name="T0" fmla="*/ 19 w 35"/>
                  <a:gd name="T1" fmla="*/ 17 h 49"/>
                  <a:gd name="T2" fmla="*/ 7 w 35"/>
                  <a:gd name="T3" fmla="*/ 5 h 49"/>
                  <a:gd name="T4" fmla="*/ 23 w 35"/>
                  <a:gd name="T5" fmla="*/ 5 h 49"/>
                  <a:gd name="T6" fmla="*/ 35 w 35"/>
                  <a:gd name="T7" fmla="*/ 33 h 49"/>
                  <a:gd name="T8" fmla="*/ 23 w 35"/>
                  <a:gd name="T9" fmla="*/ 49 h 49"/>
                  <a:gd name="T10" fmla="*/ 19 w 35"/>
                  <a:gd name="T11" fmla="*/ 17 h 49"/>
                </a:gdLst>
                <a:ahLst/>
                <a:cxnLst>
                  <a:cxn ang="0">
                    <a:pos x="T0" y="T1"/>
                  </a:cxn>
                  <a:cxn ang="0">
                    <a:pos x="T2" y="T3"/>
                  </a:cxn>
                  <a:cxn ang="0">
                    <a:pos x="T4" y="T5"/>
                  </a:cxn>
                  <a:cxn ang="0">
                    <a:pos x="T6" y="T7"/>
                  </a:cxn>
                  <a:cxn ang="0">
                    <a:pos x="T8" y="T9"/>
                  </a:cxn>
                  <a:cxn ang="0">
                    <a:pos x="T10" y="T11"/>
                  </a:cxn>
                </a:cxnLst>
                <a:rect l="0" t="0" r="r" b="b"/>
                <a:pathLst>
                  <a:path w="35" h="49">
                    <a:moveTo>
                      <a:pt x="19" y="17"/>
                    </a:moveTo>
                    <a:cubicBezTo>
                      <a:pt x="21" y="7"/>
                      <a:pt x="1" y="19"/>
                      <a:pt x="7" y="5"/>
                    </a:cubicBezTo>
                    <a:cubicBezTo>
                      <a:pt x="16" y="0"/>
                      <a:pt x="22" y="15"/>
                      <a:pt x="23" y="5"/>
                    </a:cubicBezTo>
                    <a:cubicBezTo>
                      <a:pt x="26" y="19"/>
                      <a:pt x="27" y="19"/>
                      <a:pt x="35" y="33"/>
                    </a:cubicBezTo>
                    <a:cubicBezTo>
                      <a:pt x="7" y="30"/>
                      <a:pt x="32" y="40"/>
                      <a:pt x="23" y="49"/>
                    </a:cubicBezTo>
                    <a:cubicBezTo>
                      <a:pt x="10" y="47"/>
                      <a:pt x="0" y="19"/>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8" name="Freeform 186"/>
              <p:cNvSpPr/>
              <p:nvPr/>
            </p:nvSpPr>
            <p:spPr bwMode="auto">
              <a:xfrm>
                <a:off x="7073900" y="2038351"/>
                <a:ext cx="22225" cy="20638"/>
              </a:xfrm>
              <a:custGeom>
                <a:avLst/>
                <a:gdLst>
                  <a:gd name="T0" fmla="*/ 0 w 23"/>
                  <a:gd name="T1" fmla="*/ 5 h 21"/>
                  <a:gd name="T2" fmla="*/ 16 w 23"/>
                  <a:gd name="T3" fmla="*/ 1 h 21"/>
                  <a:gd name="T4" fmla="*/ 16 w 23"/>
                  <a:gd name="T5" fmla="*/ 21 h 21"/>
                  <a:gd name="T6" fmla="*/ 0 w 23"/>
                  <a:gd name="T7" fmla="*/ 5 h 21"/>
                </a:gdLst>
                <a:ahLst/>
                <a:cxnLst>
                  <a:cxn ang="0">
                    <a:pos x="T0" y="T1"/>
                  </a:cxn>
                  <a:cxn ang="0">
                    <a:pos x="T2" y="T3"/>
                  </a:cxn>
                  <a:cxn ang="0">
                    <a:pos x="T4" y="T5"/>
                  </a:cxn>
                  <a:cxn ang="0">
                    <a:pos x="T6" y="T7"/>
                  </a:cxn>
                </a:cxnLst>
                <a:rect l="0" t="0" r="r" b="b"/>
                <a:pathLst>
                  <a:path w="23" h="21">
                    <a:moveTo>
                      <a:pt x="0" y="5"/>
                    </a:moveTo>
                    <a:cubicBezTo>
                      <a:pt x="1" y="0"/>
                      <a:pt x="10" y="2"/>
                      <a:pt x="16" y="1"/>
                    </a:cubicBezTo>
                    <a:cubicBezTo>
                      <a:pt x="16" y="11"/>
                      <a:pt x="23" y="13"/>
                      <a:pt x="16" y="21"/>
                    </a:cubicBezTo>
                    <a:cubicBezTo>
                      <a:pt x="8" y="18"/>
                      <a:pt x="15" y="1"/>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9" name="Freeform 187"/>
              <p:cNvSpPr/>
              <p:nvPr/>
            </p:nvSpPr>
            <p:spPr bwMode="auto">
              <a:xfrm>
                <a:off x="8286750" y="2095501"/>
                <a:ext cx="36513" cy="26988"/>
              </a:xfrm>
              <a:custGeom>
                <a:avLst/>
                <a:gdLst>
                  <a:gd name="T0" fmla="*/ 28 w 36"/>
                  <a:gd name="T1" fmla="*/ 0 h 26"/>
                  <a:gd name="T2" fmla="*/ 16 w 36"/>
                  <a:gd name="T3" fmla="*/ 24 h 26"/>
                  <a:gd name="T4" fmla="*/ 0 w 36"/>
                  <a:gd name="T5" fmla="*/ 20 h 26"/>
                  <a:gd name="T6" fmla="*/ 28 w 36"/>
                  <a:gd name="T7" fmla="*/ 0 h 26"/>
                </a:gdLst>
                <a:ahLst/>
                <a:cxnLst>
                  <a:cxn ang="0">
                    <a:pos x="T0" y="T1"/>
                  </a:cxn>
                  <a:cxn ang="0">
                    <a:pos x="T2" y="T3"/>
                  </a:cxn>
                  <a:cxn ang="0">
                    <a:pos x="T4" y="T5"/>
                  </a:cxn>
                  <a:cxn ang="0">
                    <a:pos x="T6" y="T7"/>
                  </a:cxn>
                </a:cxnLst>
                <a:rect l="0" t="0" r="r" b="b"/>
                <a:pathLst>
                  <a:path w="36" h="26">
                    <a:moveTo>
                      <a:pt x="28" y="0"/>
                    </a:moveTo>
                    <a:cubicBezTo>
                      <a:pt x="36" y="10"/>
                      <a:pt x="9" y="11"/>
                      <a:pt x="16" y="24"/>
                    </a:cubicBezTo>
                    <a:cubicBezTo>
                      <a:pt x="8" y="26"/>
                      <a:pt x="5" y="21"/>
                      <a:pt x="0" y="20"/>
                    </a:cubicBezTo>
                    <a:cubicBezTo>
                      <a:pt x="5" y="9"/>
                      <a:pt x="18" y="6"/>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0" name="Freeform 188"/>
              <p:cNvSpPr/>
              <p:nvPr/>
            </p:nvSpPr>
            <p:spPr bwMode="auto">
              <a:xfrm>
                <a:off x="8275638" y="2136776"/>
                <a:ext cx="23813" cy="15875"/>
              </a:xfrm>
              <a:custGeom>
                <a:avLst/>
                <a:gdLst>
                  <a:gd name="T0" fmla="*/ 3 w 23"/>
                  <a:gd name="T1" fmla="*/ 0 h 17"/>
                  <a:gd name="T2" fmla="*/ 23 w 23"/>
                  <a:gd name="T3" fmla="*/ 0 h 17"/>
                  <a:gd name="T4" fmla="*/ 3 w 23"/>
                  <a:gd name="T5" fmla="*/ 0 h 17"/>
                </a:gdLst>
                <a:ahLst/>
                <a:cxnLst>
                  <a:cxn ang="0">
                    <a:pos x="T0" y="T1"/>
                  </a:cxn>
                  <a:cxn ang="0">
                    <a:pos x="T2" y="T3"/>
                  </a:cxn>
                  <a:cxn ang="0">
                    <a:pos x="T4" y="T5"/>
                  </a:cxn>
                </a:cxnLst>
                <a:rect l="0" t="0" r="r" b="b"/>
                <a:pathLst>
                  <a:path w="23" h="17">
                    <a:moveTo>
                      <a:pt x="3" y="0"/>
                    </a:moveTo>
                    <a:cubicBezTo>
                      <a:pt x="15" y="3"/>
                      <a:pt x="11" y="3"/>
                      <a:pt x="23" y="0"/>
                    </a:cubicBezTo>
                    <a:cubicBezTo>
                      <a:pt x="23" y="12"/>
                      <a:pt x="0" y="17"/>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1" name="Freeform 189"/>
              <p:cNvSpPr/>
              <p:nvPr/>
            </p:nvSpPr>
            <p:spPr bwMode="auto">
              <a:xfrm>
                <a:off x="8250238" y="2160588"/>
                <a:ext cx="28575" cy="34925"/>
              </a:xfrm>
              <a:custGeom>
                <a:avLst/>
                <a:gdLst>
                  <a:gd name="T0" fmla="*/ 12 w 28"/>
                  <a:gd name="T1" fmla="*/ 12 h 35"/>
                  <a:gd name="T2" fmla="*/ 20 w 28"/>
                  <a:gd name="T3" fmla="*/ 24 h 35"/>
                  <a:gd name="T4" fmla="*/ 0 w 28"/>
                  <a:gd name="T5" fmla="*/ 20 h 35"/>
                  <a:gd name="T6" fmla="*/ 0 w 28"/>
                  <a:gd name="T7" fmla="*/ 12 h 35"/>
                  <a:gd name="T8" fmla="*/ 28 w 28"/>
                  <a:gd name="T9" fmla="*/ 0 h 35"/>
                  <a:gd name="T10" fmla="*/ 24 w 28"/>
                  <a:gd name="T11" fmla="*/ 16 h 35"/>
                  <a:gd name="T12" fmla="*/ 12 w 28"/>
                  <a:gd name="T13" fmla="*/ 12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12" y="12"/>
                    </a:moveTo>
                    <a:cubicBezTo>
                      <a:pt x="2" y="13"/>
                      <a:pt x="16" y="23"/>
                      <a:pt x="20" y="24"/>
                    </a:cubicBezTo>
                    <a:cubicBezTo>
                      <a:pt x="16" y="35"/>
                      <a:pt x="6" y="20"/>
                      <a:pt x="0" y="20"/>
                    </a:cubicBezTo>
                    <a:cubicBezTo>
                      <a:pt x="2" y="16"/>
                      <a:pt x="5" y="13"/>
                      <a:pt x="0" y="12"/>
                    </a:cubicBezTo>
                    <a:cubicBezTo>
                      <a:pt x="5" y="4"/>
                      <a:pt x="18" y="3"/>
                      <a:pt x="28" y="0"/>
                    </a:cubicBezTo>
                    <a:cubicBezTo>
                      <a:pt x="25" y="4"/>
                      <a:pt x="24" y="9"/>
                      <a:pt x="24" y="16"/>
                    </a:cubicBezTo>
                    <a:cubicBezTo>
                      <a:pt x="18" y="16"/>
                      <a:pt x="13" y="17"/>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2" name="Freeform 190"/>
              <p:cNvSpPr/>
              <p:nvPr/>
            </p:nvSpPr>
            <p:spPr bwMode="auto">
              <a:xfrm>
                <a:off x="7169150" y="2208213"/>
                <a:ext cx="14288" cy="20638"/>
              </a:xfrm>
              <a:custGeom>
                <a:avLst/>
                <a:gdLst>
                  <a:gd name="T0" fmla="*/ 5 w 14"/>
                  <a:gd name="T1" fmla="*/ 0 h 20"/>
                  <a:gd name="T2" fmla="*/ 13 w 14"/>
                  <a:gd name="T3" fmla="*/ 20 h 20"/>
                  <a:gd name="T4" fmla="*/ 1 w 14"/>
                  <a:gd name="T5" fmla="*/ 16 h 20"/>
                  <a:gd name="T6" fmla="*/ 5 w 14"/>
                  <a:gd name="T7" fmla="*/ 0 h 20"/>
                </a:gdLst>
                <a:ahLst/>
                <a:cxnLst>
                  <a:cxn ang="0">
                    <a:pos x="T0" y="T1"/>
                  </a:cxn>
                  <a:cxn ang="0">
                    <a:pos x="T2" y="T3"/>
                  </a:cxn>
                  <a:cxn ang="0">
                    <a:pos x="T4" y="T5"/>
                  </a:cxn>
                  <a:cxn ang="0">
                    <a:pos x="T6" y="T7"/>
                  </a:cxn>
                </a:cxnLst>
                <a:rect l="0" t="0" r="r" b="b"/>
                <a:pathLst>
                  <a:path w="14" h="20">
                    <a:moveTo>
                      <a:pt x="5" y="0"/>
                    </a:moveTo>
                    <a:cubicBezTo>
                      <a:pt x="14" y="1"/>
                      <a:pt x="14" y="10"/>
                      <a:pt x="13" y="20"/>
                    </a:cubicBezTo>
                    <a:cubicBezTo>
                      <a:pt x="10" y="18"/>
                      <a:pt x="7" y="16"/>
                      <a:pt x="1" y="16"/>
                    </a:cubicBezTo>
                    <a:cubicBezTo>
                      <a:pt x="0" y="9"/>
                      <a:pt x="6" y="8"/>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3" name="Freeform 191"/>
              <p:cNvSpPr/>
              <p:nvPr/>
            </p:nvSpPr>
            <p:spPr bwMode="auto">
              <a:xfrm>
                <a:off x="8174038" y="2227263"/>
                <a:ext cx="20638" cy="14288"/>
              </a:xfrm>
              <a:custGeom>
                <a:avLst/>
                <a:gdLst>
                  <a:gd name="T0" fmla="*/ 20 w 20"/>
                  <a:gd name="T1" fmla="*/ 1 h 14"/>
                  <a:gd name="T2" fmla="*/ 16 w 20"/>
                  <a:gd name="T3" fmla="*/ 13 h 14"/>
                  <a:gd name="T4" fmla="*/ 0 w 20"/>
                  <a:gd name="T5" fmla="*/ 9 h 14"/>
                  <a:gd name="T6" fmla="*/ 20 w 20"/>
                  <a:gd name="T7" fmla="*/ 1 h 14"/>
                </a:gdLst>
                <a:ahLst/>
                <a:cxnLst>
                  <a:cxn ang="0">
                    <a:pos x="T0" y="T1"/>
                  </a:cxn>
                  <a:cxn ang="0">
                    <a:pos x="T2" y="T3"/>
                  </a:cxn>
                  <a:cxn ang="0">
                    <a:pos x="T4" y="T5"/>
                  </a:cxn>
                  <a:cxn ang="0">
                    <a:pos x="T6" y="T7"/>
                  </a:cxn>
                </a:cxnLst>
                <a:rect l="0" t="0" r="r" b="b"/>
                <a:pathLst>
                  <a:path w="20" h="14">
                    <a:moveTo>
                      <a:pt x="20" y="1"/>
                    </a:moveTo>
                    <a:cubicBezTo>
                      <a:pt x="18" y="4"/>
                      <a:pt x="16" y="7"/>
                      <a:pt x="16" y="13"/>
                    </a:cubicBezTo>
                    <a:cubicBezTo>
                      <a:pt x="9" y="14"/>
                      <a:pt x="8" y="8"/>
                      <a:pt x="0" y="9"/>
                    </a:cubicBezTo>
                    <a:cubicBezTo>
                      <a:pt x="1" y="0"/>
                      <a:pt x="10"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4" name="Freeform 192"/>
              <p:cNvSpPr/>
              <p:nvPr/>
            </p:nvSpPr>
            <p:spPr bwMode="auto">
              <a:xfrm>
                <a:off x="8139113" y="2247901"/>
                <a:ext cx="22225" cy="25400"/>
              </a:xfrm>
              <a:custGeom>
                <a:avLst/>
                <a:gdLst>
                  <a:gd name="T0" fmla="*/ 2 w 22"/>
                  <a:gd name="T1" fmla="*/ 9 h 25"/>
                  <a:gd name="T2" fmla="*/ 22 w 22"/>
                  <a:gd name="T3" fmla="*/ 13 h 25"/>
                  <a:gd name="T4" fmla="*/ 2 w 22"/>
                  <a:gd name="T5" fmla="*/ 9 h 25"/>
                </a:gdLst>
                <a:ahLst/>
                <a:cxnLst>
                  <a:cxn ang="0">
                    <a:pos x="T0" y="T1"/>
                  </a:cxn>
                  <a:cxn ang="0">
                    <a:pos x="T2" y="T3"/>
                  </a:cxn>
                  <a:cxn ang="0">
                    <a:pos x="T4" y="T5"/>
                  </a:cxn>
                </a:cxnLst>
                <a:rect l="0" t="0" r="r" b="b"/>
                <a:pathLst>
                  <a:path w="22" h="25">
                    <a:moveTo>
                      <a:pt x="2" y="9"/>
                    </a:moveTo>
                    <a:cubicBezTo>
                      <a:pt x="10" y="0"/>
                      <a:pt x="15" y="9"/>
                      <a:pt x="22" y="13"/>
                    </a:cubicBezTo>
                    <a:cubicBezTo>
                      <a:pt x="18" y="22"/>
                      <a:pt x="0" y="2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5" name="Freeform 193"/>
              <p:cNvSpPr/>
              <p:nvPr/>
            </p:nvSpPr>
            <p:spPr bwMode="auto">
              <a:xfrm>
                <a:off x="8064500" y="2301876"/>
                <a:ext cx="36513" cy="23813"/>
              </a:xfrm>
              <a:custGeom>
                <a:avLst/>
                <a:gdLst>
                  <a:gd name="T0" fmla="*/ 36 w 36"/>
                  <a:gd name="T1" fmla="*/ 0 h 24"/>
                  <a:gd name="T2" fmla="*/ 0 w 36"/>
                  <a:gd name="T3" fmla="*/ 24 h 24"/>
                  <a:gd name="T4" fmla="*/ 36 w 36"/>
                  <a:gd name="T5" fmla="*/ 0 h 24"/>
                </a:gdLst>
                <a:ahLst/>
                <a:cxnLst>
                  <a:cxn ang="0">
                    <a:pos x="T0" y="T1"/>
                  </a:cxn>
                  <a:cxn ang="0">
                    <a:pos x="T2" y="T3"/>
                  </a:cxn>
                  <a:cxn ang="0">
                    <a:pos x="T4" y="T5"/>
                  </a:cxn>
                </a:cxnLst>
                <a:rect l="0" t="0" r="r" b="b"/>
                <a:pathLst>
                  <a:path w="36" h="24">
                    <a:moveTo>
                      <a:pt x="36" y="0"/>
                    </a:moveTo>
                    <a:cubicBezTo>
                      <a:pt x="28" y="12"/>
                      <a:pt x="16" y="20"/>
                      <a:pt x="0" y="24"/>
                    </a:cubicBezTo>
                    <a:cubicBezTo>
                      <a:pt x="11" y="15"/>
                      <a:pt x="17" y="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6" name="Freeform 194"/>
              <p:cNvSpPr/>
              <p:nvPr/>
            </p:nvSpPr>
            <p:spPr bwMode="auto">
              <a:xfrm>
                <a:off x="8134350" y="2300288"/>
                <a:ext cx="26988" cy="26988"/>
              </a:xfrm>
              <a:custGeom>
                <a:avLst/>
                <a:gdLst>
                  <a:gd name="T0" fmla="*/ 0 w 28"/>
                  <a:gd name="T1" fmla="*/ 9 h 27"/>
                  <a:gd name="T2" fmla="*/ 28 w 28"/>
                  <a:gd name="T3" fmla="*/ 9 h 27"/>
                  <a:gd name="T4" fmla="*/ 0 w 28"/>
                  <a:gd name="T5" fmla="*/ 9 h 27"/>
                </a:gdLst>
                <a:ahLst/>
                <a:cxnLst>
                  <a:cxn ang="0">
                    <a:pos x="T0" y="T1"/>
                  </a:cxn>
                  <a:cxn ang="0">
                    <a:pos x="T2" y="T3"/>
                  </a:cxn>
                  <a:cxn ang="0">
                    <a:pos x="T4" y="T5"/>
                  </a:cxn>
                </a:cxnLst>
                <a:rect l="0" t="0" r="r" b="b"/>
                <a:pathLst>
                  <a:path w="28" h="27">
                    <a:moveTo>
                      <a:pt x="0" y="9"/>
                    </a:moveTo>
                    <a:cubicBezTo>
                      <a:pt x="1" y="2"/>
                      <a:pt x="27" y="2"/>
                      <a:pt x="28" y="9"/>
                    </a:cubicBezTo>
                    <a:cubicBezTo>
                      <a:pt x="28" y="27"/>
                      <a:pt x="1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7" name="Freeform 195"/>
              <p:cNvSpPr/>
              <p:nvPr/>
            </p:nvSpPr>
            <p:spPr bwMode="auto">
              <a:xfrm>
                <a:off x="7262813" y="2349501"/>
                <a:ext cx="28575" cy="33338"/>
              </a:xfrm>
              <a:custGeom>
                <a:avLst/>
                <a:gdLst>
                  <a:gd name="T0" fmla="*/ 0 w 28"/>
                  <a:gd name="T1" fmla="*/ 12 h 33"/>
                  <a:gd name="T2" fmla="*/ 28 w 28"/>
                  <a:gd name="T3" fmla="*/ 24 h 33"/>
                  <a:gd name="T4" fmla="*/ 0 w 28"/>
                  <a:gd name="T5" fmla="*/ 12 h 33"/>
                </a:gdLst>
                <a:ahLst/>
                <a:cxnLst>
                  <a:cxn ang="0">
                    <a:pos x="T0" y="T1"/>
                  </a:cxn>
                  <a:cxn ang="0">
                    <a:pos x="T2" y="T3"/>
                  </a:cxn>
                  <a:cxn ang="0">
                    <a:pos x="T4" y="T5"/>
                  </a:cxn>
                </a:cxnLst>
                <a:rect l="0" t="0" r="r" b="b"/>
                <a:pathLst>
                  <a:path w="28" h="33">
                    <a:moveTo>
                      <a:pt x="0" y="12"/>
                    </a:moveTo>
                    <a:cubicBezTo>
                      <a:pt x="10" y="0"/>
                      <a:pt x="22" y="20"/>
                      <a:pt x="28" y="24"/>
                    </a:cubicBezTo>
                    <a:cubicBezTo>
                      <a:pt x="21" y="33"/>
                      <a:pt x="11" y="11"/>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8" name="Freeform 196"/>
              <p:cNvSpPr/>
              <p:nvPr/>
            </p:nvSpPr>
            <p:spPr bwMode="auto">
              <a:xfrm>
                <a:off x="8001000" y="2373313"/>
                <a:ext cx="31750" cy="23813"/>
              </a:xfrm>
              <a:custGeom>
                <a:avLst/>
                <a:gdLst>
                  <a:gd name="T0" fmla="*/ 0 w 32"/>
                  <a:gd name="T1" fmla="*/ 0 h 24"/>
                  <a:gd name="T2" fmla="*/ 32 w 32"/>
                  <a:gd name="T3" fmla="*/ 8 h 24"/>
                  <a:gd name="T4" fmla="*/ 32 w 32"/>
                  <a:gd name="T5" fmla="*/ 24 h 24"/>
                  <a:gd name="T6" fmla="*/ 0 w 32"/>
                  <a:gd name="T7" fmla="*/ 0 h 24"/>
                </a:gdLst>
                <a:ahLst/>
                <a:cxnLst>
                  <a:cxn ang="0">
                    <a:pos x="T0" y="T1"/>
                  </a:cxn>
                  <a:cxn ang="0">
                    <a:pos x="T2" y="T3"/>
                  </a:cxn>
                  <a:cxn ang="0">
                    <a:pos x="T4" y="T5"/>
                  </a:cxn>
                  <a:cxn ang="0">
                    <a:pos x="T6" y="T7"/>
                  </a:cxn>
                </a:cxnLst>
                <a:rect l="0" t="0" r="r" b="b"/>
                <a:pathLst>
                  <a:path w="32" h="24">
                    <a:moveTo>
                      <a:pt x="0" y="0"/>
                    </a:moveTo>
                    <a:cubicBezTo>
                      <a:pt x="13" y="0"/>
                      <a:pt x="15" y="11"/>
                      <a:pt x="32" y="8"/>
                    </a:cubicBezTo>
                    <a:cubicBezTo>
                      <a:pt x="25" y="16"/>
                      <a:pt x="32" y="13"/>
                      <a:pt x="32" y="24"/>
                    </a:cubicBezTo>
                    <a:cubicBezTo>
                      <a:pt x="15" y="14"/>
                      <a:pt x="5" y="1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9" name="Freeform 197"/>
              <p:cNvSpPr/>
              <p:nvPr/>
            </p:nvSpPr>
            <p:spPr bwMode="auto">
              <a:xfrm>
                <a:off x="7929563" y="2403476"/>
                <a:ext cx="74613" cy="38100"/>
              </a:xfrm>
              <a:custGeom>
                <a:avLst/>
                <a:gdLst>
                  <a:gd name="T0" fmla="*/ 43 w 75"/>
                  <a:gd name="T1" fmla="*/ 23 h 39"/>
                  <a:gd name="T2" fmla="*/ 47 w 75"/>
                  <a:gd name="T3" fmla="*/ 11 h 39"/>
                  <a:gd name="T4" fmla="*/ 75 w 75"/>
                  <a:gd name="T5" fmla="*/ 15 h 39"/>
                  <a:gd name="T6" fmla="*/ 3 w 75"/>
                  <a:gd name="T7" fmla="*/ 39 h 39"/>
                  <a:gd name="T8" fmla="*/ 19 w 75"/>
                  <a:gd name="T9" fmla="*/ 19 h 39"/>
                  <a:gd name="T10" fmla="*/ 43 w 75"/>
                  <a:gd name="T11" fmla="*/ 23 h 39"/>
                </a:gdLst>
                <a:ahLst/>
                <a:cxnLst>
                  <a:cxn ang="0">
                    <a:pos x="T0" y="T1"/>
                  </a:cxn>
                  <a:cxn ang="0">
                    <a:pos x="T2" y="T3"/>
                  </a:cxn>
                  <a:cxn ang="0">
                    <a:pos x="T4" y="T5"/>
                  </a:cxn>
                  <a:cxn ang="0">
                    <a:pos x="T6" y="T7"/>
                  </a:cxn>
                  <a:cxn ang="0">
                    <a:pos x="T8" y="T9"/>
                  </a:cxn>
                  <a:cxn ang="0">
                    <a:pos x="T10" y="T11"/>
                  </a:cxn>
                </a:cxnLst>
                <a:rect l="0" t="0" r="r" b="b"/>
                <a:pathLst>
                  <a:path w="75" h="39">
                    <a:moveTo>
                      <a:pt x="43" y="23"/>
                    </a:moveTo>
                    <a:cubicBezTo>
                      <a:pt x="37" y="17"/>
                      <a:pt x="64" y="12"/>
                      <a:pt x="47" y="11"/>
                    </a:cubicBezTo>
                    <a:cubicBezTo>
                      <a:pt x="53" y="0"/>
                      <a:pt x="71" y="11"/>
                      <a:pt x="75" y="15"/>
                    </a:cubicBezTo>
                    <a:cubicBezTo>
                      <a:pt x="45" y="30"/>
                      <a:pt x="40" y="38"/>
                      <a:pt x="3" y="39"/>
                    </a:cubicBezTo>
                    <a:cubicBezTo>
                      <a:pt x="0" y="24"/>
                      <a:pt x="22" y="34"/>
                      <a:pt x="19" y="19"/>
                    </a:cubicBezTo>
                    <a:cubicBezTo>
                      <a:pt x="26" y="21"/>
                      <a:pt x="43" y="14"/>
                      <a:pt x="4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0" name="Freeform 198"/>
              <p:cNvSpPr/>
              <p:nvPr/>
            </p:nvSpPr>
            <p:spPr bwMode="auto">
              <a:xfrm>
                <a:off x="7894638" y="2438401"/>
                <a:ext cx="33338" cy="17463"/>
              </a:xfrm>
              <a:custGeom>
                <a:avLst/>
                <a:gdLst>
                  <a:gd name="T0" fmla="*/ 33 w 33"/>
                  <a:gd name="T1" fmla="*/ 7 h 16"/>
                  <a:gd name="T2" fmla="*/ 1 w 33"/>
                  <a:gd name="T3" fmla="*/ 15 h 16"/>
                  <a:gd name="T4" fmla="*/ 33 w 33"/>
                  <a:gd name="T5" fmla="*/ 7 h 16"/>
                </a:gdLst>
                <a:ahLst/>
                <a:cxnLst>
                  <a:cxn ang="0">
                    <a:pos x="T0" y="T1"/>
                  </a:cxn>
                  <a:cxn ang="0">
                    <a:pos x="T2" y="T3"/>
                  </a:cxn>
                  <a:cxn ang="0">
                    <a:pos x="T4" y="T5"/>
                  </a:cxn>
                </a:cxnLst>
                <a:rect l="0" t="0" r="r" b="b"/>
                <a:pathLst>
                  <a:path w="33" h="16">
                    <a:moveTo>
                      <a:pt x="33" y="7"/>
                    </a:moveTo>
                    <a:cubicBezTo>
                      <a:pt x="29" y="16"/>
                      <a:pt x="15" y="15"/>
                      <a:pt x="1" y="15"/>
                    </a:cubicBezTo>
                    <a:cubicBezTo>
                      <a:pt x="0" y="0"/>
                      <a:pt x="25"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1" name="Freeform 199"/>
              <p:cNvSpPr/>
              <p:nvPr/>
            </p:nvSpPr>
            <p:spPr bwMode="auto">
              <a:xfrm>
                <a:off x="7758113" y="2465388"/>
                <a:ext cx="33338" cy="17463"/>
              </a:xfrm>
              <a:custGeom>
                <a:avLst/>
                <a:gdLst>
                  <a:gd name="T0" fmla="*/ 33 w 33"/>
                  <a:gd name="T1" fmla="*/ 17 h 17"/>
                  <a:gd name="T2" fmla="*/ 1 w 33"/>
                  <a:gd name="T3" fmla="*/ 17 h 17"/>
                  <a:gd name="T4" fmla="*/ 33 w 33"/>
                  <a:gd name="T5" fmla="*/ 17 h 17"/>
                </a:gdLst>
                <a:ahLst/>
                <a:cxnLst>
                  <a:cxn ang="0">
                    <a:pos x="T0" y="T1"/>
                  </a:cxn>
                  <a:cxn ang="0">
                    <a:pos x="T2" y="T3"/>
                  </a:cxn>
                  <a:cxn ang="0">
                    <a:pos x="T4" y="T5"/>
                  </a:cxn>
                </a:cxnLst>
                <a:rect l="0" t="0" r="r" b="b"/>
                <a:pathLst>
                  <a:path w="33" h="17">
                    <a:moveTo>
                      <a:pt x="33" y="17"/>
                    </a:moveTo>
                    <a:cubicBezTo>
                      <a:pt x="22" y="17"/>
                      <a:pt x="12" y="17"/>
                      <a:pt x="1" y="17"/>
                    </a:cubicBezTo>
                    <a:cubicBezTo>
                      <a:pt x="0" y="0"/>
                      <a:pt x="32" y="3"/>
                      <a:pt x="3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2" name="Freeform 200"/>
              <p:cNvSpPr>
                <a:spLocks noEditPoints="1"/>
              </p:cNvSpPr>
              <p:nvPr/>
            </p:nvSpPr>
            <p:spPr bwMode="auto">
              <a:xfrm>
                <a:off x="6996113" y="1209676"/>
                <a:ext cx="1112838" cy="1319213"/>
              </a:xfrm>
              <a:custGeom>
                <a:avLst/>
                <a:gdLst>
                  <a:gd name="T0" fmla="*/ 8 w 1104"/>
                  <a:gd name="T1" fmla="*/ 492 h 1310"/>
                  <a:gd name="T2" fmla="*/ 72 w 1104"/>
                  <a:gd name="T3" fmla="*/ 416 h 1310"/>
                  <a:gd name="T4" fmla="*/ 68 w 1104"/>
                  <a:gd name="T5" fmla="*/ 332 h 1310"/>
                  <a:gd name="T6" fmla="*/ 92 w 1104"/>
                  <a:gd name="T7" fmla="*/ 244 h 1310"/>
                  <a:gd name="T8" fmla="*/ 124 w 1104"/>
                  <a:gd name="T9" fmla="*/ 188 h 1310"/>
                  <a:gd name="T10" fmla="*/ 192 w 1104"/>
                  <a:gd name="T11" fmla="*/ 136 h 1310"/>
                  <a:gd name="T12" fmla="*/ 248 w 1104"/>
                  <a:gd name="T13" fmla="*/ 88 h 1310"/>
                  <a:gd name="T14" fmla="*/ 340 w 1104"/>
                  <a:gd name="T15" fmla="*/ 0 h 1310"/>
                  <a:gd name="T16" fmla="*/ 224 w 1104"/>
                  <a:gd name="T17" fmla="*/ 160 h 1310"/>
                  <a:gd name="T18" fmla="*/ 152 w 1104"/>
                  <a:gd name="T19" fmla="*/ 180 h 1310"/>
                  <a:gd name="T20" fmla="*/ 180 w 1104"/>
                  <a:gd name="T21" fmla="*/ 256 h 1310"/>
                  <a:gd name="T22" fmla="*/ 120 w 1104"/>
                  <a:gd name="T23" fmla="*/ 280 h 1310"/>
                  <a:gd name="T24" fmla="*/ 80 w 1104"/>
                  <a:gd name="T25" fmla="*/ 388 h 1310"/>
                  <a:gd name="T26" fmla="*/ 76 w 1104"/>
                  <a:gd name="T27" fmla="*/ 428 h 1310"/>
                  <a:gd name="T28" fmla="*/ 120 w 1104"/>
                  <a:gd name="T29" fmla="*/ 504 h 1310"/>
                  <a:gd name="T30" fmla="*/ 32 w 1104"/>
                  <a:gd name="T31" fmla="*/ 560 h 1310"/>
                  <a:gd name="T32" fmla="*/ 76 w 1104"/>
                  <a:gd name="T33" fmla="*/ 576 h 1310"/>
                  <a:gd name="T34" fmla="*/ 72 w 1104"/>
                  <a:gd name="T35" fmla="*/ 636 h 1310"/>
                  <a:gd name="T36" fmla="*/ 80 w 1104"/>
                  <a:gd name="T37" fmla="*/ 728 h 1310"/>
                  <a:gd name="T38" fmla="*/ 92 w 1104"/>
                  <a:gd name="T39" fmla="*/ 796 h 1310"/>
                  <a:gd name="T40" fmla="*/ 152 w 1104"/>
                  <a:gd name="T41" fmla="*/ 908 h 1310"/>
                  <a:gd name="T42" fmla="*/ 180 w 1104"/>
                  <a:gd name="T43" fmla="*/ 920 h 1310"/>
                  <a:gd name="T44" fmla="*/ 132 w 1104"/>
                  <a:gd name="T45" fmla="*/ 848 h 1310"/>
                  <a:gd name="T46" fmla="*/ 172 w 1104"/>
                  <a:gd name="T47" fmla="*/ 832 h 1310"/>
                  <a:gd name="T48" fmla="*/ 192 w 1104"/>
                  <a:gd name="T49" fmla="*/ 896 h 1310"/>
                  <a:gd name="T50" fmla="*/ 212 w 1104"/>
                  <a:gd name="T51" fmla="*/ 996 h 1310"/>
                  <a:gd name="T52" fmla="*/ 260 w 1104"/>
                  <a:gd name="T53" fmla="*/ 1048 h 1310"/>
                  <a:gd name="T54" fmla="*/ 292 w 1104"/>
                  <a:gd name="T55" fmla="*/ 1040 h 1310"/>
                  <a:gd name="T56" fmla="*/ 272 w 1104"/>
                  <a:gd name="T57" fmla="*/ 988 h 1310"/>
                  <a:gd name="T58" fmla="*/ 360 w 1104"/>
                  <a:gd name="T59" fmla="*/ 1096 h 1310"/>
                  <a:gd name="T60" fmla="*/ 512 w 1104"/>
                  <a:gd name="T61" fmla="*/ 1152 h 1310"/>
                  <a:gd name="T62" fmla="*/ 632 w 1104"/>
                  <a:gd name="T63" fmla="*/ 1192 h 1310"/>
                  <a:gd name="T64" fmla="*/ 828 w 1104"/>
                  <a:gd name="T65" fmla="*/ 1212 h 1310"/>
                  <a:gd name="T66" fmla="*/ 1020 w 1104"/>
                  <a:gd name="T67" fmla="*/ 1184 h 1310"/>
                  <a:gd name="T68" fmla="*/ 768 w 1104"/>
                  <a:gd name="T69" fmla="*/ 1276 h 1310"/>
                  <a:gd name="T70" fmla="*/ 592 w 1104"/>
                  <a:gd name="T71" fmla="*/ 1296 h 1310"/>
                  <a:gd name="T72" fmla="*/ 552 w 1104"/>
                  <a:gd name="T73" fmla="*/ 1276 h 1310"/>
                  <a:gd name="T74" fmla="*/ 448 w 1104"/>
                  <a:gd name="T75" fmla="*/ 1248 h 1310"/>
                  <a:gd name="T76" fmla="*/ 248 w 1104"/>
                  <a:gd name="T77" fmla="*/ 1120 h 1310"/>
                  <a:gd name="T78" fmla="*/ 184 w 1104"/>
                  <a:gd name="T79" fmla="*/ 1080 h 1310"/>
                  <a:gd name="T80" fmla="*/ 144 w 1104"/>
                  <a:gd name="T81" fmla="*/ 1000 h 1310"/>
                  <a:gd name="T82" fmla="*/ 92 w 1104"/>
                  <a:gd name="T83" fmla="*/ 920 h 1310"/>
                  <a:gd name="T84" fmla="*/ 44 w 1104"/>
                  <a:gd name="T85" fmla="*/ 724 h 1310"/>
                  <a:gd name="T86" fmla="*/ 32 w 1104"/>
                  <a:gd name="T87" fmla="*/ 616 h 1310"/>
                  <a:gd name="T88" fmla="*/ 76 w 1104"/>
                  <a:gd name="T89" fmla="*/ 468 h 1310"/>
                  <a:gd name="T90" fmla="*/ 96 w 1104"/>
                  <a:gd name="T91" fmla="*/ 508 h 1310"/>
                  <a:gd name="T92" fmla="*/ 64 w 1104"/>
                  <a:gd name="T93" fmla="*/ 640 h 1310"/>
                  <a:gd name="T94" fmla="*/ 56 w 1104"/>
                  <a:gd name="T95" fmla="*/ 704 h 1310"/>
                  <a:gd name="T96" fmla="*/ 80 w 1104"/>
                  <a:gd name="T97" fmla="*/ 776 h 1310"/>
                  <a:gd name="T98" fmla="*/ 92 w 1104"/>
                  <a:gd name="T99" fmla="*/ 824 h 1310"/>
                  <a:gd name="T100" fmla="*/ 176 w 1104"/>
                  <a:gd name="T101" fmla="*/ 992 h 1310"/>
                  <a:gd name="T102" fmla="*/ 368 w 1104"/>
                  <a:gd name="T103" fmla="*/ 1132 h 1310"/>
                  <a:gd name="T104" fmla="*/ 264 w 1104"/>
                  <a:gd name="T105" fmla="*/ 1144 h 1310"/>
                  <a:gd name="T106" fmla="*/ 624 w 1104"/>
                  <a:gd name="T107" fmla="*/ 1208 h 1310"/>
                  <a:gd name="T108" fmla="*/ 488 w 1104"/>
                  <a:gd name="T109" fmla="*/ 1172 h 1310"/>
                  <a:gd name="T110" fmla="*/ 512 w 1104"/>
                  <a:gd name="T111" fmla="*/ 1180 h 1310"/>
                  <a:gd name="T112" fmla="*/ 972 w 1104"/>
                  <a:gd name="T113" fmla="*/ 1196 h 1310"/>
                  <a:gd name="T114" fmla="*/ 892 w 1104"/>
                  <a:gd name="T115" fmla="*/ 1236 h 1310"/>
                  <a:gd name="T116" fmla="*/ 756 w 1104"/>
                  <a:gd name="T117" fmla="*/ 1264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4" h="1310">
                    <a:moveTo>
                      <a:pt x="0" y="588"/>
                    </a:moveTo>
                    <a:cubicBezTo>
                      <a:pt x="3" y="588"/>
                      <a:pt x="5" y="588"/>
                      <a:pt x="8" y="588"/>
                    </a:cubicBezTo>
                    <a:cubicBezTo>
                      <a:pt x="17" y="582"/>
                      <a:pt x="20" y="555"/>
                      <a:pt x="4" y="548"/>
                    </a:cubicBezTo>
                    <a:cubicBezTo>
                      <a:pt x="10" y="539"/>
                      <a:pt x="25" y="540"/>
                      <a:pt x="28" y="528"/>
                    </a:cubicBezTo>
                    <a:cubicBezTo>
                      <a:pt x="2" y="521"/>
                      <a:pt x="28" y="505"/>
                      <a:pt x="8" y="492"/>
                    </a:cubicBezTo>
                    <a:cubicBezTo>
                      <a:pt x="18" y="494"/>
                      <a:pt x="22" y="497"/>
                      <a:pt x="28" y="488"/>
                    </a:cubicBezTo>
                    <a:cubicBezTo>
                      <a:pt x="18" y="488"/>
                      <a:pt x="22" y="473"/>
                      <a:pt x="16" y="468"/>
                    </a:cubicBezTo>
                    <a:cubicBezTo>
                      <a:pt x="39" y="462"/>
                      <a:pt x="11" y="449"/>
                      <a:pt x="28" y="432"/>
                    </a:cubicBezTo>
                    <a:cubicBezTo>
                      <a:pt x="43" y="433"/>
                      <a:pt x="64" y="428"/>
                      <a:pt x="68" y="440"/>
                    </a:cubicBezTo>
                    <a:cubicBezTo>
                      <a:pt x="65" y="428"/>
                      <a:pt x="72" y="425"/>
                      <a:pt x="72" y="416"/>
                    </a:cubicBezTo>
                    <a:cubicBezTo>
                      <a:pt x="61" y="415"/>
                      <a:pt x="64" y="430"/>
                      <a:pt x="48" y="424"/>
                    </a:cubicBezTo>
                    <a:cubicBezTo>
                      <a:pt x="32" y="412"/>
                      <a:pt x="30" y="389"/>
                      <a:pt x="40" y="368"/>
                    </a:cubicBezTo>
                    <a:cubicBezTo>
                      <a:pt x="46" y="369"/>
                      <a:pt x="57" y="385"/>
                      <a:pt x="60" y="376"/>
                    </a:cubicBezTo>
                    <a:cubicBezTo>
                      <a:pt x="44" y="375"/>
                      <a:pt x="59" y="342"/>
                      <a:pt x="44" y="340"/>
                    </a:cubicBezTo>
                    <a:cubicBezTo>
                      <a:pt x="52" y="338"/>
                      <a:pt x="55" y="330"/>
                      <a:pt x="68" y="332"/>
                    </a:cubicBezTo>
                    <a:cubicBezTo>
                      <a:pt x="66" y="313"/>
                      <a:pt x="69" y="312"/>
                      <a:pt x="60" y="304"/>
                    </a:cubicBezTo>
                    <a:cubicBezTo>
                      <a:pt x="75" y="298"/>
                      <a:pt x="87" y="301"/>
                      <a:pt x="72" y="280"/>
                    </a:cubicBezTo>
                    <a:cubicBezTo>
                      <a:pt x="84" y="277"/>
                      <a:pt x="84" y="287"/>
                      <a:pt x="96" y="284"/>
                    </a:cubicBezTo>
                    <a:cubicBezTo>
                      <a:pt x="85" y="266"/>
                      <a:pt x="113" y="274"/>
                      <a:pt x="108" y="252"/>
                    </a:cubicBezTo>
                    <a:cubicBezTo>
                      <a:pt x="97" y="248"/>
                      <a:pt x="98" y="246"/>
                      <a:pt x="92" y="244"/>
                    </a:cubicBezTo>
                    <a:cubicBezTo>
                      <a:pt x="101" y="230"/>
                      <a:pt x="101" y="222"/>
                      <a:pt x="124" y="228"/>
                    </a:cubicBezTo>
                    <a:cubicBezTo>
                      <a:pt x="119" y="215"/>
                      <a:pt x="130" y="218"/>
                      <a:pt x="132" y="212"/>
                    </a:cubicBezTo>
                    <a:cubicBezTo>
                      <a:pt x="125" y="211"/>
                      <a:pt x="119" y="209"/>
                      <a:pt x="116" y="204"/>
                    </a:cubicBezTo>
                    <a:cubicBezTo>
                      <a:pt x="128" y="196"/>
                      <a:pt x="137" y="209"/>
                      <a:pt x="148" y="200"/>
                    </a:cubicBezTo>
                    <a:cubicBezTo>
                      <a:pt x="148" y="184"/>
                      <a:pt x="127" y="212"/>
                      <a:pt x="124" y="188"/>
                    </a:cubicBezTo>
                    <a:cubicBezTo>
                      <a:pt x="136" y="174"/>
                      <a:pt x="142" y="184"/>
                      <a:pt x="144" y="168"/>
                    </a:cubicBezTo>
                    <a:cubicBezTo>
                      <a:pt x="154" y="176"/>
                      <a:pt x="169" y="157"/>
                      <a:pt x="184" y="168"/>
                    </a:cubicBezTo>
                    <a:cubicBezTo>
                      <a:pt x="184" y="161"/>
                      <a:pt x="184" y="155"/>
                      <a:pt x="184" y="148"/>
                    </a:cubicBezTo>
                    <a:cubicBezTo>
                      <a:pt x="190" y="154"/>
                      <a:pt x="200" y="151"/>
                      <a:pt x="204" y="144"/>
                    </a:cubicBezTo>
                    <a:cubicBezTo>
                      <a:pt x="197" y="144"/>
                      <a:pt x="194" y="141"/>
                      <a:pt x="192" y="136"/>
                    </a:cubicBezTo>
                    <a:cubicBezTo>
                      <a:pt x="198" y="133"/>
                      <a:pt x="217" y="125"/>
                      <a:pt x="208" y="120"/>
                    </a:cubicBezTo>
                    <a:cubicBezTo>
                      <a:pt x="204" y="131"/>
                      <a:pt x="192" y="118"/>
                      <a:pt x="196" y="108"/>
                    </a:cubicBezTo>
                    <a:cubicBezTo>
                      <a:pt x="225" y="95"/>
                      <a:pt x="247" y="113"/>
                      <a:pt x="244" y="124"/>
                    </a:cubicBezTo>
                    <a:cubicBezTo>
                      <a:pt x="263" y="122"/>
                      <a:pt x="263" y="100"/>
                      <a:pt x="276" y="92"/>
                    </a:cubicBezTo>
                    <a:cubicBezTo>
                      <a:pt x="266" y="85"/>
                      <a:pt x="258" y="104"/>
                      <a:pt x="248" y="88"/>
                    </a:cubicBezTo>
                    <a:cubicBezTo>
                      <a:pt x="241" y="96"/>
                      <a:pt x="248" y="93"/>
                      <a:pt x="248" y="104"/>
                    </a:cubicBezTo>
                    <a:cubicBezTo>
                      <a:pt x="241" y="94"/>
                      <a:pt x="226" y="93"/>
                      <a:pt x="220" y="92"/>
                    </a:cubicBezTo>
                    <a:cubicBezTo>
                      <a:pt x="228" y="73"/>
                      <a:pt x="253" y="72"/>
                      <a:pt x="276" y="68"/>
                    </a:cubicBezTo>
                    <a:cubicBezTo>
                      <a:pt x="282" y="54"/>
                      <a:pt x="262" y="66"/>
                      <a:pt x="264" y="56"/>
                    </a:cubicBezTo>
                    <a:cubicBezTo>
                      <a:pt x="288" y="36"/>
                      <a:pt x="320" y="24"/>
                      <a:pt x="340" y="0"/>
                    </a:cubicBezTo>
                    <a:cubicBezTo>
                      <a:pt x="326" y="14"/>
                      <a:pt x="359" y="5"/>
                      <a:pt x="356" y="20"/>
                    </a:cubicBezTo>
                    <a:cubicBezTo>
                      <a:pt x="328" y="38"/>
                      <a:pt x="305" y="62"/>
                      <a:pt x="276" y="80"/>
                    </a:cubicBezTo>
                    <a:cubicBezTo>
                      <a:pt x="273" y="94"/>
                      <a:pt x="292" y="85"/>
                      <a:pt x="288" y="100"/>
                    </a:cubicBezTo>
                    <a:cubicBezTo>
                      <a:pt x="267" y="116"/>
                      <a:pt x="247" y="134"/>
                      <a:pt x="224" y="148"/>
                    </a:cubicBezTo>
                    <a:cubicBezTo>
                      <a:pt x="238" y="144"/>
                      <a:pt x="231" y="161"/>
                      <a:pt x="224" y="160"/>
                    </a:cubicBezTo>
                    <a:cubicBezTo>
                      <a:pt x="211" y="154"/>
                      <a:pt x="235" y="135"/>
                      <a:pt x="216" y="136"/>
                    </a:cubicBezTo>
                    <a:cubicBezTo>
                      <a:pt x="218" y="155"/>
                      <a:pt x="189" y="162"/>
                      <a:pt x="200" y="176"/>
                    </a:cubicBezTo>
                    <a:cubicBezTo>
                      <a:pt x="194" y="166"/>
                      <a:pt x="214" y="164"/>
                      <a:pt x="212" y="172"/>
                    </a:cubicBezTo>
                    <a:cubicBezTo>
                      <a:pt x="213" y="182"/>
                      <a:pt x="206" y="185"/>
                      <a:pt x="200" y="188"/>
                    </a:cubicBezTo>
                    <a:cubicBezTo>
                      <a:pt x="191" y="178"/>
                      <a:pt x="166" y="167"/>
                      <a:pt x="152" y="180"/>
                    </a:cubicBezTo>
                    <a:cubicBezTo>
                      <a:pt x="168" y="174"/>
                      <a:pt x="188" y="186"/>
                      <a:pt x="192" y="204"/>
                    </a:cubicBezTo>
                    <a:cubicBezTo>
                      <a:pt x="180" y="206"/>
                      <a:pt x="172" y="193"/>
                      <a:pt x="168" y="208"/>
                    </a:cubicBezTo>
                    <a:cubicBezTo>
                      <a:pt x="174" y="208"/>
                      <a:pt x="182" y="207"/>
                      <a:pt x="180" y="216"/>
                    </a:cubicBezTo>
                    <a:cubicBezTo>
                      <a:pt x="176" y="237"/>
                      <a:pt x="164" y="236"/>
                      <a:pt x="148" y="228"/>
                    </a:cubicBezTo>
                    <a:cubicBezTo>
                      <a:pt x="147" y="249"/>
                      <a:pt x="177" y="239"/>
                      <a:pt x="180" y="256"/>
                    </a:cubicBezTo>
                    <a:cubicBezTo>
                      <a:pt x="164" y="245"/>
                      <a:pt x="194" y="275"/>
                      <a:pt x="160" y="268"/>
                    </a:cubicBezTo>
                    <a:cubicBezTo>
                      <a:pt x="170" y="261"/>
                      <a:pt x="163" y="261"/>
                      <a:pt x="168" y="252"/>
                    </a:cubicBezTo>
                    <a:cubicBezTo>
                      <a:pt x="153" y="255"/>
                      <a:pt x="147" y="268"/>
                      <a:pt x="140" y="280"/>
                    </a:cubicBezTo>
                    <a:cubicBezTo>
                      <a:pt x="141" y="289"/>
                      <a:pt x="158" y="284"/>
                      <a:pt x="156" y="296"/>
                    </a:cubicBezTo>
                    <a:cubicBezTo>
                      <a:pt x="142" y="286"/>
                      <a:pt x="129" y="297"/>
                      <a:pt x="120" y="280"/>
                    </a:cubicBezTo>
                    <a:cubicBezTo>
                      <a:pt x="107" y="293"/>
                      <a:pt x="135" y="288"/>
                      <a:pt x="132" y="304"/>
                    </a:cubicBezTo>
                    <a:cubicBezTo>
                      <a:pt x="116" y="332"/>
                      <a:pt x="109" y="343"/>
                      <a:pt x="108" y="376"/>
                    </a:cubicBezTo>
                    <a:cubicBezTo>
                      <a:pt x="110" y="362"/>
                      <a:pt x="85" y="379"/>
                      <a:pt x="76" y="368"/>
                    </a:cubicBezTo>
                    <a:cubicBezTo>
                      <a:pt x="77" y="376"/>
                      <a:pt x="71" y="377"/>
                      <a:pt x="72" y="384"/>
                    </a:cubicBezTo>
                    <a:cubicBezTo>
                      <a:pt x="75" y="385"/>
                      <a:pt x="80" y="384"/>
                      <a:pt x="80" y="388"/>
                    </a:cubicBezTo>
                    <a:cubicBezTo>
                      <a:pt x="93" y="388"/>
                      <a:pt x="80" y="375"/>
                      <a:pt x="100" y="376"/>
                    </a:cubicBezTo>
                    <a:cubicBezTo>
                      <a:pt x="99" y="391"/>
                      <a:pt x="123" y="380"/>
                      <a:pt x="116" y="400"/>
                    </a:cubicBezTo>
                    <a:cubicBezTo>
                      <a:pt x="108" y="400"/>
                      <a:pt x="111" y="389"/>
                      <a:pt x="100" y="392"/>
                    </a:cubicBezTo>
                    <a:cubicBezTo>
                      <a:pt x="93" y="399"/>
                      <a:pt x="102" y="404"/>
                      <a:pt x="104" y="412"/>
                    </a:cubicBezTo>
                    <a:cubicBezTo>
                      <a:pt x="94" y="417"/>
                      <a:pt x="85" y="422"/>
                      <a:pt x="76" y="428"/>
                    </a:cubicBezTo>
                    <a:cubicBezTo>
                      <a:pt x="95" y="424"/>
                      <a:pt x="85" y="440"/>
                      <a:pt x="84" y="448"/>
                    </a:cubicBezTo>
                    <a:cubicBezTo>
                      <a:pt x="89" y="458"/>
                      <a:pt x="99" y="444"/>
                      <a:pt x="100" y="452"/>
                    </a:cubicBezTo>
                    <a:cubicBezTo>
                      <a:pt x="97" y="465"/>
                      <a:pt x="97" y="460"/>
                      <a:pt x="104" y="468"/>
                    </a:cubicBezTo>
                    <a:cubicBezTo>
                      <a:pt x="85" y="474"/>
                      <a:pt x="97" y="486"/>
                      <a:pt x="92" y="504"/>
                    </a:cubicBezTo>
                    <a:cubicBezTo>
                      <a:pt x="105" y="503"/>
                      <a:pt x="112" y="490"/>
                      <a:pt x="120" y="504"/>
                    </a:cubicBezTo>
                    <a:cubicBezTo>
                      <a:pt x="115" y="504"/>
                      <a:pt x="111" y="505"/>
                      <a:pt x="112" y="512"/>
                    </a:cubicBezTo>
                    <a:cubicBezTo>
                      <a:pt x="137" y="508"/>
                      <a:pt x="106" y="524"/>
                      <a:pt x="128" y="528"/>
                    </a:cubicBezTo>
                    <a:cubicBezTo>
                      <a:pt x="119" y="536"/>
                      <a:pt x="109" y="546"/>
                      <a:pt x="108" y="552"/>
                    </a:cubicBezTo>
                    <a:cubicBezTo>
                      <a:pt x="101" y="551"/>
                      <a:pt x="106" y="538"/>
                      <a:pt x="100" y="536"/>
                    </a:cubicBezTo>
                    <a:cubicBezTo>
                      <a:pt x="78" y="553"/>
                      <a:pt x="40" y="535"/>
                      <a:pt x="32" y="560"/>
                    </a:cubicBezTo>
                    <a:cubicBezTo>
                      <a:pt x="55" y="561"/>
                      <a:pt x="36" y="584"/>
                      <a:pt x="36" y="596"/>
                    </a:cubicBezTo>
                    <a:cubicBezTo>
                      <a:pt x="43" y="603"/>
                      <a:pt x="52" y="590"/>
                      <a:pt x="52" y="608"/>
                    </a:cubicBezTo>
                    <a:cubicBezTo>
                      <a:pt x="46" y="609"/>
                      <a:pt x="37" y="607"/>
                      <a:pt x="36" y="612"/>
                    </a:cubicBezTo>
                    <a:cubicBezTo>
                      <a:pt x="44" y="620"/>
                      <a:pt x="43" y="610"/>
                      <a:pt x="56" y="612"/>
                    </a:cubicBezTo>
                    <a:cubicBezTo>
                      <a:pt x="54" y="591"/>
                      <a:pt x="62" y="581"/>
                      <a:pt x="76" y="576"/>
                    </a:cubicBezTo>
                    <a:cubicBezTo>
                      <a:pt x="61" y="592"/>
                      <a:pt x="92" y="583"/>
                      <a:pt x="88" y="600"/>
                    </a:cubicBezTo>
                    <a:cubicBezTo>
                      <a:pt x="77" y="605"/>
                      <a:pt x="78" y="581"/>
                      <a:pt x="76" y="600"/>
                    </a:cubicBezTo>
                    <a:cubicBezTo>
                      <a:pt x="63" y="613"/>
                      <a:pt x="86" y="603"/>
                      <a:pt x="88" y="612"/>
                    </a:cubicBezTo>
                    <a:cubicBezTo>
                      <a:pt x="65" y="610"/>
                      <a:pt x="83" y="624"/>
                      <a:pt x="84" y="632"/>
                    </a:cubicBezTo>
                    <a:cubicBezTo>
                      <a:pt x="79" y="633"/>
                      <a:pt x="73" y="631"/>
                      <a:pt x="72" y="636"/>
                    </a:cubicBezTo>
                    <a:cubicBezTo>
                      <a:pt x="83" y="650"/>
                      <a:pt x="89" y="696"/>
                      <a:pt x="80" y="712"/>
                    </a:cubicBezTo>
                    <a:cubicBezTo>
                      <a:pt x="94" y="707"/>
                      <a:pt x="101" y="728"/>
                      <a:pt x="92" y="732"/>
                    </a:cubicBezTo>
                    <a:cubicBezTo>
                      <a:pt x="85" y="717"/>
                      <a:pt x="68" y="724"/>
                      <a:pt x="48" y="708"/>
                    </a:cubicBezTo>
                    <a:cubicBezTo>
                      <a:pt x="44" y="719"/>
                      <a:pt x="51" y="731"/>
                      <a:pt x="60" y="740"/>
                    </a:cubicBezTo>
                    <a:cubicBezTo>
                      <a:pt x="56" y="726"/>
                      <a:pt x="77" y="736"/>
                      <a:pt x="80" y="728"/>
                    </a:cubicBezTo>
                    <a:cubicBezTo>
                      <a:pt x="87" y="753"/>
                      <a:pt x="122" y="730"/>
                      <a:pt x="136" y="744"/>
                    </a:cubicBezTo>
                    <a:cubicBezTo>
                      <a:pt x="116" y="751"/>
                      <a:pt x="113" y="750"/>
                      <a:pt x="104" y="764"/>
                    </a:cubicBezTo>
                    <a:cubicBezTo>
                      <a:pt x="96" y="765"/>
                      <a:pt x="114" y="742"/>
                      <a:pt x="92" y="748"/>
                    </a:cubicBezTo>
                    <a:cubicBezTo>
                      <a:pt x="74" y="760"/>
                      <a:pt x="104" y="774"/>
                      <a:pt x="84" y="784"/>
                    </a:cubicBezTo>
                    <a:cubicBezTo>
                      <a:pt x="90" y="788"/>
                      <a:pt x="100" y="788"/>
                      <a:pt x="92" y="796"/>
                    </a:cubicBezTo>
                    <a:cubicBezTo>
                      <a:pt x="104" y="799"/>
                      <a:pt x="107" y="792"/>
                      <a:pt x="116" y="792"/>
                    </a:cubicBezTo>
                    <a:cubicBezTo>
                      <a:pt x="113" y="803"/>
                      <a:pt x="122" y="802"/>
                      <a:pt x="120" y="812"/>
                    </a:cubicBezTo>
                    <a:cubicBezTo>
                      <a:pt x="115" y="807"/>
                      <a:pt x="100" y="806"/>
                      <a:pt x="100" y="816"/>
                    </a:cubicBezTo>
                    <a:cubicBezTo>
                      <a:pt x="121" y="828"/>
                      <a:pt x="111" y="855"/>
                      <a:pt x="144" y="860"/>
                    </a:cubicBezTo>
                    <a:cubicBezTo>
                      <a:pt x="125" y="862"/>
                      <a:pt x="132" y="908"/>
                      <a:pt x="152" y="908"/>
                    </a:cubicBezTo>
                    <a:cubicBezTo>
                      <a:pt x="152" y="898"/>
                      <a:pt x="153" y="887"/>
                      <a:pt x="164" y="888"/>
                    </a:cubicBezTo>
                    <a:cubicBezTo>
                      <a:pt x="159" y="901"/>
                      <a:pt x="170" y="898"/>
                      <a:pt x="172" y="904"/>
                    </a:cubicBezTo>
                    <a:cubicBezTo>
                      <a:pt x="167" y="910"/>
                      <a:pt x="155" y="909"/>
                      <a:pt x="156" y="920"/>
                    </a:cubicBezTo>
                    <a:cubicBezTo>
                      <a:pt x="162" y="926"/>
                      <a:pt x="163" y="937"/>
                      <a:pt x="172" y="940"/>
                    </a:cubicBezTo>
                    <a:cubicBezTo>
                      <a:pt x="184" y="934"/>
                      <a:pt x="161" y="919"/>
                      <a:pt x="180" y="920"/>
                    </a:cubicBezTo>
                    <a:cubicBezTo>
                      <a:pt x="185" y="926"/>
                      <a:pt x="188" y="944"/>
                      <a:pt x="200" y="932"/>
                    </a:cubicBezTo>
                    <a:cubicBezTo>
                      <a:pt x="187" y="918"/>
                      <a:pt x="181" y="892"/>
                      <a:pt x="164" y="876"/>
                    </a:cubicBezTo>
                    <a:cubicBezTo>
                      <a:pt x="169" y="872"/>
                      <a:pt x="179" y="872"/>
                      <a:pt x="180" y="864"/>
                    </a:cubicBezTo>
                    <a:cubicBezTo>
                      <a:pt x="164" y="863"/>
                      <a:pt x="149" y="860"/>
                      <a:pt x="148" y="844"/>
                    </a:cubicBezTo>
                    <a:cubicBezTo>
                      <a:pt x="138" y="839"/>
                      <a:pt x="138" y="863"/>
                      <a:pt x="132" y="848"/>
                    </a:cubicBezTo>
                    <a:cubicBezTo>
                      <a:pt x="119" y="834"/>
                      <a:pt x="147" y="840"/>
                      <a:pt x="148" y="828"/>
                    </a:cubicBezTo>
                    <a:cubicBezTo>
                      <a:pt x="130" y="826"/>
                      <a:pt x="154" y="807"/>
                      <a:pt x="156" y="800"/>
                    </a:cubicBezTo>
                    <a:cubicBezTo>
                      <a:pt x="160" y="807"/>
                      <a:pt x="167" y="810"/>
                      <a:pt x="164" y="824"/>
                    </a:cubicBezTo>
                    <a:cubicBezTo>
                      <a:pt x="158" y="824"/>
                      <a:pt x="150" y="823"/>
                      <a:pt x="152" y="832"/>
                    </a:cubicBezTo>
                    <a:cubicBezTo>
                      <a:pt x="159" y="834"/>
                      <a:pt x="169" y="820"/>
                      <a:pt x="172" y="832"/>
                    </a:cubicBezTo>
                    <a:cubicBezTo>
                      <a:pt x="172" y="836"/>
                      <a:pt x="155" y="840"/>
                      <a:pt x="168" y="844"/>
                    </a:cubicBezTo>
                    <a:cubicBezTo>
                      <a:pt x="190" y="840"/>
                      <a:pt x="181" y="873"/>
                      <a:pt x="180" y="888"/>
                    </a:cubicBezTo>
                    <a:cubicBezTo>
                      <a:pt x="190" y="890"/>
                      <a:pt x="189" y="881"/>
                      <a:pt x="200" y="884"/>
                    </a:cubicBezTo>
                    <a:cubicBezTo>
                      <a:pt x="196" y="894"/>
                      <a:pt x="217" y="898"/>
                      <a:pt x="204" y="904"/>
                    </a:cubicBezTo>
                    <a:cubicBezTo>
                      <a:pt x="196" y="902"/>
                      <a:pt x="211" y="893"/>
                      <a:pt x="192" y="896"/>
                    </a:cubicBezTo>
                    <a:cubicBezTo>
                      <a:pt x="229" y="923"/>
                      <a:pt x="251" y="947"/>
                      <a:pt x="240" y="980"/>
                    </a:cubicBezTo>
                    <a:cubicBezTo>
                      <a:pt x="234" y="978"/>
                      <a:pt x="230" y="974"/>
                      <a:pt x="224" y="972"/>
                    </a:cubicBezTo>
                    <a:cubicBezTo>
                      <a:pt x="222" y="979"/>
                      <a:pt x="230" y="982"/>
                      <a:pt x="224" y="984"/>
                    </a:cubicBezTo>
                    <a:cubicBezTo>
                      <a:pt x="211" y="982"/>
                      <a:pt x="204" y="946"/>
                      <a:pt x="192" y="968"/>
                    </a:cubicBezTo>
                    <a:cubicBezTo>
                      <a:pt x="219" y="971"/>
                      <a:pt x="210" y="982"/>
                      <a:pt x="212" y="996"/>
                    </a:cubicBezTo>
                    <a:cubicBezTo>
                      <a:pt x="236" y="1005"/>
                      <a:pt x="240" y="984"/>
                      <a:pt x="256" y="992"/>
                    </a:cubicBezTo>
                    <a:cubicBezTo>
                      <a:pt x="244" y="996"/>
                      <a:pt x="241" y="1009"/>
                      <a:pt x="232" y="1016"/>
                    </a:cubicBezTo>
                    <a:cubicBezTo>
                      <a:pt x="247" y="1012"/>
                      <a:pt x="235" y="1034"/>
                      <a:pt x="248" y="1032"/>
                    </a:cubicBezTo>
                    <a:cubicBezTo>
                      <a:pt x="244" y="1019"/>
                      <a:pt x="245" y="1021"/>
                      <a:pt x="256" y="1016"/>
                    </a:cubicBezTo>
                    <a:cubicBezTo>
                      <a:pt x="261" y="1029"/>
                      <a:pt x="254" y="1034"/>
                      <a:pt x="260" y="1048"/>
                    </a:cubicBezTo>
                    <a:cubicBezTo>
                      <a:pt x="290" y="1040"/>
                      <a:pt x="299" y="1080"/>
                      <a:pt x="304" y="1084"/>
                    </a:cubicBezTo>
                    <a:cubicBezTo>
                      <a:pt x="323" y="1099"/>
                      <a:pt x="349" y="1098"/>
                      <a:pt x="364" y="1124"/>
                    </a:cubicBezTo>
                    <a:cubicBezTo>
                      <a:pt x="343" y="1096"/>
                      <a:pt x="325" y="1071"/>
                      <a:pt x="300" y="1064"/>
                    </a:cubicBezTo>
                    <a:cubicBezTo>
                      <a:pt x="310" y="1062"/>
                      <a:pt x="315" y="1034"/>
                      <a:pt x="304" y="1044"/>
                    </a:cubicBezTo>
                    <a:cubicBezTo>
                      <a:pt x="314" y="1052"/>
                      <a:pt x="291" y="1047"/>
                      <a:pt x="292" y="1040"/>
                    </a:cubicBezTo>
                    <a:cubicBezTo>
                      <a:pt x="288" y="1047"/>
                      <a:pt x="304" y="1053"/>
                      <a:pt x="292" y="1056"/>
                    </a:cubicBezTo>
                    <a:cubicBezTo>
                      <a:pt x="284" y="1037"/>
                      <a:pt x="258" y="1040"/>
                      <a:pt x="264" y="1020"/>
                    </a:cubicBezTo>
                    <a:cubicBezTo>
                      <a:pt x="270" y="1018"/>
                      <a:pt x="274" y="1036"/>
                      <a:pt x="276" y="1024"/>
                    </a:cubicBezTo>
                    <a:cubicBezTo>
                      <a:pt x="271" y="1015"/>
                      <a:pt x="254" y="1016"/>
                      <a:pt x="256" y="1000"/>
                    </a:cubicBezTo>
                    <a:cubicBezTo>
                      <a:pt x="259" y="994"/>
                      <a:pt x="262" y="987"/>
                      <a:pt x="272" y="988"/>
                    </a:cubicBezTo>
                    <a:cubicBezTo>
                      <a:pt x="274" y="1011"/>
                      <a:pt x="320" y="1044"/>
                      <a:pt x="320" y="1020"/>
                    </a:cubicBezTo>
                    <a:cubicBezTo>
                      <a:pt x="324" y="1025"/>
                      <a:pt x="327" y="1032"/>
                      <a:pt x="332" y="1036"/>
                    </a:cubicBezTo>
                    <a:cubicBezTo>
                      <a:pt x="334" y="1029"/>
                      <a:pt x="326" y="1026"/>
                      <a:pt x="332" y="1024"/>
                    </a:cubicBezTo>
                    <a:cubicBezTo>
                      <a:pt x="347" y="1039"/>
                      <a:pt x="356" y="1050"/>
                      <a:pt x="368" y="1060"/>
                    </a:cubicBezTo>
                    <a:cubicBezTo>
                      <a:pt x="357" y="1071"/>
                      <a:pt x="367" y="1084"/>
                      <a:pt x="360" y="1096"/>
                    </a:cubicBezTo>
                    <a:cubicBezTo>
                      <a:pt x="369" y="1088"/>
                      <a:pt x="371" y="1077"/>
                      <a:pt x="372" y="1072"/>
                    </a:cubicBezTo>
                    <a:cubicBezTo>
                      <a:pt x="395" y="1072"/>
                      <a:pt x="389" y="1088"/>
                      <a:pt x="416" y="1096"/>
                    </a:cubicBezTo>
                    <a:cubicBezTo>
                      <a:pt x="419" y="1115"/>
                      <a:pt x="410" y="1100"/>
                      <a:pt x="408" y="1108"/>
                    </a:cubicBezTo>
                    <a:cubicBezTo>
                      <a:pt x="444" y="1110"/>
                      <a:pt x="463" y="1131"/>
                      <a:pt x="500" y="1132"/>
                    </a:cubicBezTo>
                    <a:cubicBezTo>
                      <a:pt x="493" y="1139"/>
                      <a:pt x="506" y="1146"/>
                      <a:pt x="512" y="1152"/>
                    </a:cubicBezTo>
                    <a:cubicBezTo>
                      <a:pt x="509" y="1146"/>
                      <a:pt x="531" y="1146"/>
                      <a:pt x="528" y="1152"/>
                    </a:cubicBezTo>
                    <a:cubicBezTo>
                      <a:pt x="523" y="1153"/>
                      <a:pt x="517" y="1151"/>
                      <a:pt x="516" y="1156"/>
                    </a:cubicBezTo>
                    <a:cubicBezTo>
                      <a:pt x="540" y="1165"/>
                      <a:pt x="551" y="1144"/>
                      <a:pt x="568" y="1164"/>
                    </a:cubicBezTo>
                    <a:cubicBezTo>
                      <a:pt x="563" y="1165"/>
                      <a:pt x="557" y="1163"/>
                      <a:pt x="556" y="1168"/>
                    </a:cubicBezTo>
                    <a:cubicBezTo>
                      <a:pt x="581" y="1176"/>
                      <a:pt x="617" y="1174"/>
                      <a:pt x="632" y="1192"/>
                    </a:cubicBezTo>
                    <a:cubicBezTo>
                      <a:pt x="620" y="1201"/>
                      <a:pt x="632" y="1213"/>
                      <a:pt x="624" y="1228"/>
                    </a:cubicBezTo>
                    <a:cubicBezTo>
                      <a:pt x="667" y="1225"/>
                      <a:pt x="705" y="1217"/>
                      <a:pt x="752" y="1236"/>
                    </a:cubicBezTo>
                    <a:cubicBezTo>
                      <a:pt x="763" y="1239"/>
                      <a:pt x="749" y="1217"/>
                      <a:pt x="760" y="1220"/>
                    </a:cubicBezTo>
                    <a:cubicBezTo>
                      <a:pt x="780" y="1254"/>
                      <a:pt x="810" y="1209"/>
                      <a:pt x="840" y="1224"/>
                    </a:cubicBezTo>
                    <a:cubicBezTo>
                      <a:pt x="846" y="1210"/>
                      <a:pt x="826" y="1222"/>
                      <a:pt x="828" y="1212"/>
                    </a:cubicBezTo>
                    <a:cubicBezTo>
                      <a:pt x="835" y="1204"/>
                      <a:pt x="844" y="1209"/>
                      <a:pt x="848" y="1216"/>
                    </a:cubicBezTo>
                    <a:cubicBezTo>
                      <a:pt x="854" y="1214"/>
                      <a:pt x="849" y="1201"/>
                      <a:pt x="856" y="1200"/>
                    </a:cubicBezTo>
                    <a:cubicBezTo>
                      <a:pt x="858" y="1206"/>
                      <a:pt x="861" y="1207"/>
                      <a:pt x="856" y="1212"/>
                    </a:cubicBezTo>
                    <a:cubicBezTo>
                      <a:pt x="913" y="1208"/>
                      <a:pt x="953" y="1181"/>
                      <a:pt x="996" y="1164"/>
                    </a:cubicBezTo>
                    <a:cubicBezTo>
                      <a:pt x="1002" y="1173"/>
                      <a:pt x="1009" y="1180"/>
                      <a:pt x="1020" y="1184"/>
                    </a:cubicBezTo>
                    <a:cubicBezTo>
                      <a:pt x="1056" y="1180"/>
                      <a:pt x="1066" y="1150"/>
                      <a:pt x="1104" y="1148"/>
                    </a:cubicBezTo>
                    <a:cubicBezTo>
                      <a:pt x="1099" y="1181"/>
                      <a:pt x="1066" y="1187"/>
                      <a:pt x="1040" y="1200"/>
                    </a:cubicBezTo>
                    <a:cubicBezTo>
                      <a:pt x="1030" y="1219"/>
                      <a:pt x="980" y="1233"/>
                      <a:pt x="948" y="1244"/>
                    </a:cubicBezTo>
                    <a:cubicBezTo>
                      <a:pt x="943" y="1254"/>
                      <a:pt x="967" y="1254"/>
                      <a:pt x="952" y="1260"/>
                    </a:cubicBezTo>
                    <a:cubicBezTo>
                      <a:pt x="902" y="1248"/>
                      <a:pt x="827" y="1304"/>
                      <a:pt x="768" y="1276"/>
                    </a:cubicBezTo>
                    <a:cubicBezTo>
                      <a:pt x="765" y="1304"/>
                      <a:pt x="737" y="1283"/>
                      <a:pt x="712" y="1288"/>
                    </a:cubicBezTo>
                    <a:cubicBezTo>
                      <a:pt x="709" y="1310"/>
                      <a:pt x="688" y="1293"/>
                      <a:pt x="680" y="1304"/>
                    </a:cubicBezTo>
                    <a:cubicBezTo>
                      <a:pt x="680" y="1298"/>
                      <a:pt x="682" y="1295"/>
                      <a:pt x="684" y="1292"/>
                    </a:cubicBezTo>
                    <a:cubicBezTo>
                      <a:pt x="667" y="1297"/>
                      <a:pt x="643" y="1287"/>
                      <a:pt x="652" y="1304"/>
                    </a:cubicBezTo>
                    <a:cubicBezTo>
                      <a:pt x="630" y="1286"/>
                      <a:pt x="618" y="1305"/>
                      <a:pt x="592" y="1296"/>
                    </a:cubicBezTo>
                    <a:cubicBezTo>
                      <a:pt x="599" y="1292"/>
                      <a:pt x="612" y="1295"/>
                      <a:pt x="616" y="1288"/>
                    </a:cubicBezTo>
                    <a:cubicBezTo>
                      <a:pt x="597" y="1291"/>
                      <a:pt x="589" y="1283"/>
                      <a:pt x="576" y="1280"/>
                    </a:cubicBezTo>
                    <a:cubicBezTo>
                      <a:pt x="568" y="1281"/>
                      <a:pt x="575" y="1298"/>
                      <a:pt x="564" y="1296"/>
                    </a:cubicBezTo>
                    <a:cubicBezTo>
                      <a:pt x="561" y="1281"/>
                      <a:pt x="550" y="1296"/>
                      <a:pt x="544" y="1288"/>
                    </a:cubicBezTo>
                    <a:cubicBezTo>
                      <a:pt x="544" y="1282"/>
                      <a:pt x="554" y="1285"/>
                      <a:pt x="552" y="1276"/>
                    </a:cubicBezTo>
                    <a:cubicBezTo>
                      <a:pt x="543" y="1275"/>
                      <a:pt x="545" y="1262"/>
                      <a:pt x="532" y="1264"/>
                    </a:cubicBezTo>
                    <a:cubicBezTo>
                      <a:pt x="517" y="1265"/>
                      <a:pt x="513" y="1277"/>
                      <a:pt x="500" y="1280"/>
                    </a:cubicBezTo>
                    <a:cubicBezTo>
                      <a:pt x="495" y="1274"/>
                      <a:pt x="483" y="1275"/>
                      <a:pt x="484" y="1264"/>
                    </a:cubicBezTo>
                    <a:cubicBezTo>
                      <a:pt x="491" y="1271"/>
                      <a:pt x="502" y="1275"/>
                      <a:pt x="508" y="1264"/>
                    </a:cubicBezTo>
                    <a:cubicBezTo>
                      <a:pt x="478" y="1272"/>
                      <a:pt x="477" y="1229"/>
                      <a:pt x="448" y="1248"/>
                    </a:cubicBezTo>
                    <a:cubicBezTo>
                      <a:pt x="461" y="1246"/>
                      <a:pt x="466" y="1251"/>
                      <a:pt x="464" y="1264"/>
                    </a:cubicBezTo>
                    <a:cubicBezTo>
                      <a:pt x="415" y="1251"/>
                      <a:pt x="368" y="1235"/>
                      <a:pt x="336" y="1204"/>
                    </a:cubicBezTo>
                    <a:cubicBezTo>
                      <a:pt x="351" y="1193"/>
                      <a:pt x="338" y="1180"/>
                      <a:pt x="324" y="1176"/>
                    </a:cubicBezTo>
                    <a:cubicBezTo>
                      <a:pt x="318" y="1179"/>
                      <a:pt x="325" y="1196"/>
                      <a:pt x="312" y="1192"/>
                    </a:cubicBezTo>
                    <a:cubicBezTo>
                      <a:pt x="283" y="1176"/>
                      <a:pt x="253" y="1161"/>
                      <a:pt x="248" y="1120"/>
                    </a:cubicBezTo>
                    <a:cubicBezTo>
                      <a:pt x="235" y="1126"/>
                      <a:pt x="224" y="1120"/>
                      <a:pt x="216" y="1112"/>
                    </a:cubicBezTo>
                    <a:cubicBezTo>
                      <a:pt x="216" y="1106"/>
                      <a:pt x="240" y="1094"/>
                      <a:pt x="220" y="1092"/>
                    </a:cubicBezTo>
                    <a:cubicBezTo>
                      <a:pt x="214" y="1097"/>
                      <a:pt x="216" y="1109"/>
                      <a:pt x="200" y="1104"/>
                    </a:cubicBezTo>
                    <a:cubicBezTo>
                      <a:pt x="197" y="1091"/>
                      <a:pt x="206" y="1092"/>
                      <a:pt x="208" y="1084"/>
                    </a:cubicBezTo>
                    <a:cubicBezTo>
                      <a:pt x="199" y="1086"/>
                      <a:pt x="186" y="1093"/>
                      <a:pt x="184" y="1080"/>
                    </a:cubicBezTo>
                    <a:cubicBezTo>
                      <a:pt x="202" y="1077"/>
                      <a:pt x="170" y="1024"/>
                      <a:pt x="164" y="1044"/>
                    </a:cubicBezTo>
                    <a:cubicBezTo>
                      <a:pt x="170" y="1045"/>
                      <a:pt x="178" y="1060"/>
                      <a:pt x="176" y="1064"/>
                    </a:cubicBezTo>
                    <a:cubicBezTo>
                      <a:pt x="158" y="1061"/>
                      <a:pt x="170" y="1046"/>
                      <a:pt x="152" y="1040"/>
                    </a:cubicBezTo>
                    <a:cubicBezTo>
                      <a:pt x="155" y="1031"/>
                      <a:pt x="167" y="1031"/>
                      <a:pt x="168" y="1020"/>
                    </a:cubicBezTo>
                    <a:cubicBezTo>
                      <a:pt x="149" y="1025"/>
                      <a:pt x="150" y="1008"/>
                      <a:pt x="144" y="1000"/>
                    </a:cubicBezTo>
                    <a:cubicBezTo>
                      <a:pt x="132" y="991"/>
                      <a:pt x="129" y="1008"/>
                      <a:pt x="124" y="1000"/>
                    </a:cubicBezTo>
                    <a:cubicBezTo>
                      <a:pt x="136" y="971"/>
                      <a:pt x="104" y="954"/>
                      <a:pt x="104" y="924"/>
                    </a:cubicBezTo>
                    <a:cubicBezTo>
                      <a:pt x="111" y="922"/>
                      <a:pt x="121" y="936"/>
                      <a:pt x="124" y="924"/>
                    </a:cubicBezTo>
                    <a:cubicBezTo>
                      <a:pt x="113" y="916"/>
                      <a:pt x="133" y="920"/>
                      <a:pt x="132" y="916"/>
                    </a:cubicBezTo>
                    <a:cubicBezTo>
                      <a:pt x="120" y="906"/>
                      <a:pt x="113" y="927"/>
                      <a:pt x="92" y="920"/>
                    </a:cubicBezTo>
                    <a:cubicBezTo>
                      <a:pt x="86" y="888"/>
                      <a:pt x="52" y="868"/>
                      <a:pt x="68" y="836"/>
                    </a:cubicBezTo>
                    <a:cubicBezTo>
                      <a:pt x="47" y="830"/>
                      <a:pt x="33" y="772"/>
                      <a:pt x="44" y="748"/>
                    </a:cubicBezTo>
                    <a:cubicBezTo>
                      <a:pt x="42" y="753"/>
                      <a:pt x="39" y="756"/>
                      <a:pt x="32" y="756"/>
                    </a:cubicBezTo>
                    <a:cubicBezTo>
                      <a:pt x="27" y="751"/>
                      <a:pt x="24" y="724"/>
                      <a:pt x="32" y="720"/>
                    </a:cubicBezTo>
                    <a:cubicBezTo>
                      <a:pt x="38" y="718"/>
                      <a:pt x="42" y="736"/>
                      <a:pt x="44" y="724"/>
                    </a:cubicBezTo>
                    <a:cubicBezTo>
                      <a:pt x="21" y="715"/>
                      <a:pt x="24" y="687"/>
                      <a:pt x="20" y="668"/>
                    </a:cubicBezTo>
                    <a:cubicBezTo>
                      <a:pt x="44" y="659"/>
                      <a:pt x="53" y="680"/>
                      <a:pt x="68" y="660"/>
                    </a:cubicBezTo>
                    <a:cubicBezTo>
                      <a:pt x="46" y="655"/>
                      <a:pt x="33" y="664"/>
                      <a:pt x="16" y="652"/>
                    </a:cubicBezTo>
                    <a:cubicBezTo>
                      <a:pt x="16" y="643"/>
                      <a:pt x="16" y="633"/>
                      <a:pt x="16" y="624"/>
                    </a:cubicBezTo>
                    <a:cubicBezTo>
                      <a:pt x="23" y="623"/>
                      <a:pt x="29" y="621"/>
                      <a:pt x="32" y="616"/>
                    </a:cubicBezTo>
                    <a:cubicBezTo>
                      <a:pt x="4" y="626"/>
                      <a:pt x="27" y="584"/>
                      <a:pt x="0" y="592"/>
                    </a:cubicBezTo>
                    <a:cubicBezTo>
                      <a:pt x="0" y="591"/>
                      <a:pt x="0" y="589"/>
                      <a:pt x="0" y="588"/>
                    </a:cubicBezTo>
                    <a:close/>
                    <a:moveTo>
                      <a:pt x="52" y="456"/>
                    </a:moveTo>
                    <a:cubicBezTo>
                      <a:pt x="54" y="462"/>
                      <a:pt x="47" y="477"/>
                      <a:pt x="56" y="476"/>
                    </a:cubicBezTo>
                    <a:cubicBezTo>
                      <a:pt x="54" y="465"/>
                      <a:pt x="78" y="479"/>
                      <a:pt x="76" y="468"/>
                    </a:cubicBezTo>
                    <a:cubicBezTo>
                      <a:pt x="68" y="467"/>
                      <a:pt x="78" y="461"/>
                      <a:pt x="72" y="460"/>
                    </a:cubicBezTo>
                    <a:cubicBezTo>
                      <a:pt x="72" y="468"/>
                      <a:pt x="57" y="457"/>
                      <a:pt x="52" y="456"/>
                    </a:cubicBezTo>
                    <a:close/>
                    <a:moveTo>
                      <a:pt x="88" y="516"/>
                    </a:moveTo>
                    <a:cubicBezTo>
                      <a:pt x="98" y="517"/>
                      <a:pt x="89" y="530"/>
                      <a:pt x="88" y="532"/>
                    </a:cubicBezTo>
                    <a:cubicBezTo>
                      <a:pt x="104" y="533"/>
                      <a:pt x="98" y="514"/>
                      <a:pt x="96" y="508"/>
                    </a:cubicBezTo>
                    <a:cubicBezTo>
                      <a:pt x="96" y="513"/>
                      <a:pt x="89" y="512"/>
                      <a:pt x="88" y="516"/>
                    </a:cubicBezTo>
                    <a:close/>
                    <a:moveTo>
                      <a:pt x="84" y="536"/>
                    </a:moveTo>
                    <a:cubicBezTo>
                      <a:pt x="82" y="529"/>
                      <a:pt x="89" y="512"/>
                      <a:pt x="80" y="512"/>
                    </a:cubicBezTo>
                    <a:cubicBezTo>
                      <a:pt x="77" y="521"/>
                      <a:pt x="65" y="537"/>
                      <a:pt x="84" y="536"/>
                    </a:cubicBezTo>
                    <a:close/>
                    <a:moveTo>
                      <a:pt x="64" y="640"/>
                    </a:moveTo>
                    <a:cubicBezTo>
                      <a:pt x="56" y="638"/>
                      <a:pt x="53" y="630"/>
                      <a:pt x="40" y="632"/>
                    </a:cubicBezTo>
                    <a:cubicBezTo>
                      <a:pt x="42" y="639"/>
                      <a:pt x="42" y="649"/>
                      <a:pt x="48" y="652"/>
                    </a:cubicBezTo>
                    <a:cubicBezTo>
                      <a:pt x="48" y="636"/>
                      <a:pt x="72" y="647"/>
                      <a:pt x="64" y="640"/>
                    </a:cubicBezTo>
                    <a:close/>
                    <a:moveTo>
                      <a:pt x="40" y="684"/>
                    </a:moveTo>
                    <a:cubicBezTo>
                      <a:pt x="41" y="695"/>
                      <a:pt x="53" y="695"/>
                      <a:pt x="56" y="704"/>
                    </a:cubicBezTo>
                    <a:cubicBezTo>
                      <a:pt x="55" y="693"/>
                      <a:pt x="82" y="709"/>
                      <a:pt x="76" y="692"/>
                    </a:cubicBezTo>
                    <a:cubicBezTo>
                      <a:pt x="45" y="696"/>
                      <a:pt x="65" y="682"/>
                      <a:pt x="64" y="680"/>
                    </a:cubicBezTo>
                    <a:cubicBezTo>
                      <a:pt x="52" y="686"/>
                      <a:pt x="50" y="677"/>
                      <a:pt x="40" y="684"/>
                    </a:cubicBezTo>
                    <a:close/>
                    <a:moveTo>
                      <a:pt x="68" y="780"/>
                    </a:moveTo>
                    <a:cubicBezTo>
                      <a:pt x="74" y="780"/>
                      <a:pt x="77" y="778"/>
                      <a:pt x="80" y="776"/>
                    </a:cubicBezTo>
                    <a:cubicBezTo>
                      <a:pt x="80" y="773"/>
                      <a:pt x="80" y="771"/>
                      <a:pt x="80" y="768"/>
                    </a:cubicBezTo>
                    <a:cubicBezTo>
                      <a:pt x="73" y="772"/>
                      <a:pt x="67" y="756"/>
                      <a:pt x="64" y="768"/>
                    </a:cubicBezTo>
                    <a:cubicBezTo>
                      <a:pt x="69" y="769"/>
                      <a:pt x="68" y="774"/>
                      <a:pt x="68" y="780"/>
                    </a:cubicBezTo>
                    <a:close/>
                    <a:moveTo>
                      <a:pt x="92" y="844"/>
                    </a:moveTo>
                    <a:cubicBezTo>
                      <a:pt x="99" y="836"/>
                      <a:pt x="92" y="834"/>
                      <a:pt x="92" y="824"/>
                    </a:cubicBezTo>
                    <a:cubicBezTo>
                      <a:pt x="86" y="825"/>
                      <a:pt x="77" y="823"/>
                      <a:pt x="76" y="828"/>
                    </a:cubicBezTo>
                    <a:cubicBezTo>
                      <a:pt x="91" y="824"/>
                      <a:pt x="84" y="841"/>
                      <a:pt x="92" y="844"/>
                    </a:cubicBezTo>
                    <a:close/>
                    <a:moveTo>
                      <a:pt x="172" y="1008"/>
                    </a:moveTo>
                    <a:cubicBezTo>
                      <a:pt x="178" y="1008"/>
                      <a:pt x="181" y="1010"/>
                      <a:pt x="184" y="1012"/>
                    </a:cubicBezTo>
                    <a:cubicBezTo>
                      <a:pt x="185" y="1002"/>
                      <a:pt x="185" y="993"/>
                      <a:pt x="176" y="992"/>
                    </a:cubicBezTo>
                    <a:cubicBezTo>
                      <a:pt x="177" y="1000"/>
                      <a:pt x="171" y="1001"/>
                      <a:pt x="172" y="1008"/>
                    </a:cubicBezTo>
                    <a:close/>
                    <a:moveTo>
                      <a:pt x="444" y="1144"/>
                    </a:moveTo>
                    <a:cubicBezTo>
                      <a:pt x="415" y="1142"/>
                      <a:pt x="393" y="1095"/>
                      <a:pt x="368" y="1116"/>
                    </a:cubicBezTo>
                    <a:cubicBezTo>
                      <a:pt x="377" y="1115"/>
                      <a:pt x="383" y="1117"/>
                      <a:pt x="384" y="1124"/>
                    </a:cubicBezTo>
                    <a:cubicBezTo>
                      <a:pt x="378" y="1118"/>
                      <a:pt x="366" y="1120"/>
                      <a:pt x="368" y="1132"/>
                    </a:cubicBezTo>
                    <a:cubicBezTo>
                      <a:pt x="394" y="1126"/>
                      <a:pt x="387" y="1153"/>
                      <a:pt x="412" y="1148"/>
                    </a:cubicBezTo>
                    <a:cubicBezTo>
                      <a:pt x="415" y="1134"/>
                      <a:pt x="397" y="1141"/>
                      <a:pt x="396" y="1132"/>
                    </a:cubicBezTo>
                    <a:cubicBezTo>
                      <a:pt x="412" y="1127"/>
                      <a:pt x="433" y="1160"/>
                      <a:pt x="444" y="1144"/>
                    </a:cubicBezTo>
                    <a:close/>
                    <a:moveTo>
                      <a:pt x="292" y="1156"/>
                    </a:moveTo>
                    <a:cubicBezTo>
                      <a:pt x="286" y="1152"/>
                      <a:pt x="274" y="1132"/>
                      <a:pt x="264" y="1144"/>
                    </a:cubicBezTo>
                    <a:cubicBezTo>
                      <a:pt x="275" y="1143"/>
                      <a:pt x="285" y="1165"/>
                      <a:pt x="292" y="1156"/>
                    </a:cubicBezTo>
                    <a:close/>
                    <a:moveTo>
                      <a:pt x="528" y="1208"/>
                    </a:moveTo>
                    <a:cubicBezTo>
                      <a:pt x="561" y="1225"/>
                      <a:pt x="589" y="1200"/>
                      <a:pt x="604" y="1228"/>
                    </a:cubicBezTo>
                    <a:cubicBezTo>
                      <a:pt x="609" y="1228"/>
                      <a:pt x="615" y="1228"/>
                      <a:pt x="620" y="1228"/>
                    </a:cubicBezTo>
                    <a:cubicBezTo>
                      <a:pt x="617" y="1217"/>
                      <a:pt x="626" y="1218"/>
                      <a:pt x="624" y="1208"/>
                    </a:cubicBezTo>
                    <a:cubicBezTo>
                      <a:pt x="613" y="1208"/>
                      <a:pt x="603" y="1208"/>
                      <a:pt x="592" y="1208"/>
                    </a:cubicBezTo>
                    <a:cubicBezTo>
                      <a:pt x="594" y="1200"/>
                      <a:pt x="604" y="1200"/>
                      <a:pt x="596" y="1192"/>
                    </a:cubicBezTo>
                    <a:cubicBezTo>
                      <a:pt x="579" y="1197"/>
                      <a:pt x="549" y="1169"/>
                      <a:pt x="528" y="1188"/>
                    </a:cubicBezTo>
                    <a:cubicBezTo>
                      <a:pt x="527" y="1176"/>
                      <a:pt x="513" y="1177"/>
                      <a:pt x="512" y="1164"/>
                    </a:cubicBezTo>
                    <a:cubicBezTo>
                      <a:pt x="497" y="1160"/>
                      <a:pt x="501" y="1174"/>
                      <a:pt x="488" y="1172"/>
                    </a:cubicBezTo>
                    <a:cubicBezTo>
                      <a:pt x="493" y="1154"/>
                      <a:pt x="461" y="1152"/>
                      <a:pt x="456" y="1156"/>
                    </a:cubicBezTo>
                    <a:cubicBezTo>
                      <a:pt x="458" y="1164"/>
                      <a:pt x="486" y="1168"/>
                      <a:pt x="476" y="1176"/>
                    </a:cubicBezTo>
                    <a:cubicBezTo>
                      <a:pt x="465" y="1173"/>
                      <a:pt x="460" y="1163"/>
                      <a:pt x="444" y="1164"/>
                    </a:cubicBezTo>
                    <a:cubicBezTo>
                      <a:pt x="454" y="1195"/>
                      <a:pt x="491" y="1189"/>
                      <a:pt x="508" y="1204"/>
                    </a:cubicBezTo>
                    <a:cubicBezTo>
                      <a:pt x="523" y="1196"/>
                      <a:pt x="507" y="1184"/>
                      <a:pt x="512" y="1180"/>
                    </a:cubicBezTo>
                    <a:cubicBezTo>
                      <a:pt x="525" y="1182"/>
                      <a:pt x="535" y="1199"/>
                      <a:pt x="528" y="1208"/>
                    </a:cubicBezTo>
                    <a:close/>
                    <a:moveTo>
                      <a:pt x="944" y="1204"/>
                    </a:moveTo>
                    <a:cubicBezTo>
                      <a:pt x="947" y="1219"/>
                      <a:pt x="925" y="1209"/>
                      <a:pt x="928" y="1224"/>
                    </a:cubicBezTo>
                    <a:cubicBezTo>
                      <a:pt x="965" y="1223"/>
                      <a:pt x="970" y="1215"/>
                      <a:pt x="1000" y="1200"/>
                    </a:cubicBezTo>
                    <a:cubicBezTo>
                      <a:pt x="996" y="1196"/>
                      <a:pt x="978" y="1185"/>
                      <a:pt x="972" y="1196"/>
                    </a:cubicBezTo>
                    <a:cubicBezTo>
                      <a:pt x="989" y="1197"/>
                      <a:pt x="962" y="1202"/>
                      <a:pt x="968" y="1208"/>
                    </a:cubicBezTo>
                    <a:cubicBezTo>
                      <a:pt x="968" y="1199"/>
                      <a:pt x="951" y="1206"/>
                      <a:pt x="944" y="1204"/>
                    </a:cubicBezTo>
                    <a:close/>
                    <a:moveTo>
                      <a:pt x="892" y="1236"/>
                    </a:moveTo>
                    <a:cubicBezTo>
                      <a:pt x="906" y="1236"/>
                      <a:pt x="920" y="1237"/>
                      <a:pt x="924" y="1228"/>
                    </a:cubicBezTo>
                    <a:cubicBezTo>
                      <a:pt x="916" y="1221"/>
                      <a:pt x="891" y="1221"/>
                      <a:pt x="892" y="1236"/>
                    </a:cubicBezTo>
                    <a:close/>
                    <a:moveTo>
                      <a:pt x="796" y="1256"/>
                    </a:moveTo>
                    <a:cubicBezTo>
                      <a:pt x="852" y="1265"/>
                      <a:pt x="849" y="1236"/>
                      <a:pt x="796" y="1256"/>
                    </a:cubicBezTo>
                    <a:close/>
                    <a:moveTo>
                      <a:pt x="756" y="1264"/>
                    </a:moveTo>
                    <a:cubicBezTo>
                      <a:pt x="767" y="1264"/>
                      <a:pt x="777" y="1264"/>
                      <a:pt x="788" y="1264"/>
                    </a:cubicBezTo>
                    <a:cubicBezTo>
                      <a:pt x="787" y="1250"/>
                      <a:pt x="755" y="1247"/>
                      <a:pt x="756" y="1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3" name="Freeform 201"/>
              <p:cNvSpPr>
                <a:spLocks noEditPoints="1"/>
              </p:cNvSpPr>
              <p:nvPr/>
            </p:nvSpPr>
            <p:spPr bwMode="auto">
              <a:xfrm>
                <a:off x="7642225" y="1893888"/>
                <a:ext cx="754063" cy="544513"/>
              </a:xfrm>
              <a:custGeom>
                <a:avLst/>
                <a:gdLst>
                  <a:gd name="T0" fmla="*/ 668 w 748"/>
                  <a:gd name="T1" fmla="*/ 216 h 541"/>
                  <a:gd name="T2" fmla="*/ 672 w 748"/>
                  <a:gd name="T3" fmla="*/ 272 h 541"/>
                  <a:gd name="T4" fmla="*/ 620 w 748"/>
                  <a:gd name="T5" fmla="*/ 312 h 541"/>
                  <a:gd name="T6" fmla="*/ 604 w 748"/>
                  <a:gd name="T7" fmla="*/ 360 h 541"/>
                  <a:gd name="T8" fmla="*/ 476 w 748"/>
                  <a:gd name="T9" fmla="*/ 472 h 541"/>
                  <a:gd name="T10" fmla="*/ 420 w 748"/>
                  <a:gd name="T11" fmla="*/ 484 h 541"/>
                  <a:gd name="T12" fmla="*/ 408 w 748"/>
                  <a:gd name="T13" fmla="*/ 476 h 541"/>
                  <a:gd name="T14" fmla="*/ 400 w 748"/>
                  <a:gd name="T15" fmla="*/ 460 h 541"/>
                  <a:gd name="T16" fmla="*/ 412 w 748"/>
                  <a:gd name="T17" fmla="*/ 444 h 541"/>
                  <a:gd name="T18" fmla="*/ 480 w 748"/>
                  <a:gd name="T19" fmla="*/ 408 h 541"/>
                  <a:gd name="T20" fmla="*/ 508 w 748"/>
                  <a:gd name="T21" fmla="*/ 372 h 541"/>
                  <a:gd name="T22" fmla="*/ 520 w 748"/>
                  <a:gd name="T23" fmla="*/ 388 h 541"/>
                  <a:gd name="T24" fmla="*/ 520 w 748"/>
                  <a:gd name="T25" fmla="*/ 372 h 541"/>
                  <a:gd name="T26" fmla="*/ 516 w 748"/>
                  <a:gd name="T27" fmla="*/ 344 h 541"/>
                  <a:gd name="T28" fmla="*/ 320 w 748"/>
                  <a:gd name="T29" fmla="*/ 468 h 541"/>
                  <a:gd name="T30" fmla="*/ 272 w 748"/>
                  <a:gd name="T31" fmla="*/ 488 h 541"/>
                  <a:gd name="T32" fmla="*/ 228 w 748"/>
                  <a:gd name="T33" fmla="*/ 504 h 541"/>
                  <a:gd name="T34" fmla="*/ 112 w 748"/>
                  <a:gd name="T35" fmla="*/ 524 h 541"/>
                  <a:gd name="T36" fmla="*/ 60 w 748"/>
                  <a:gd name="T37" fmla="*/ 532 h 541"/>
                  <a:gd name="T38" fmla="*/ 44 w 748"/>
                  <a:gd name="T39" fmla="*/ 536 h 541"/>
                  <a:gd name="T40" fmla="*/ 0 w 748"/>
                  <a:gd name="T41" fmla="*/ 520 h 541"/>
                  <a:gd name="T42" fmla="*/ 396 w 748"/>
                  <a:gd name="T43" fmla="*/ 420 h 541"/>
                  <a:gd name="T44" fmla="*/ 572 w 748"/>
                  <a:gd name="T45" fmla="*/ 244 h 541"/>
                  <a:gd name="T46" fmla="*/ 596 w 748"/>
                  <a:gd name="T47" fmla="*/ 204 h 541"/>
                  <a:gd name="T48" fmla="*/ 644 w 748"/>
                  <a:gd name="T49" fmla="*/ 112 h 541"/>
                  <a:gd name="T50" fmla="*/ 588 w 748"/>
                  <a:gd name="T51" fmla="*/ 232 h 541"/>
                  <a:gd name="T52" fmla="*/ 532 w 748"/>
                  <a:gd name="T53" fmla="*/ 312 h 541"/>
                  <a:gd name="T54" fmla="*/ 556 w 748"/>
                  <a:gd name="T55" fmla="*/ 324 h 541"/>
                  <a:gd name="T56" fmla="*/ 608 w 748"/>
                  <a:gd name="T57" fmla="*/ 268 h 541"/>
                  <a:gd name="T58" fmla="*/ 632 w 748"/>
                  <a:gd name="T59" fmla="*/ 216 h 541"/>
                  <a:gd name="T60" fmla="*/ 636 w 748"/>
                  <a:gd name="T61" fmla="*/ 192 h 541"/>
                  <a:gd name="T62" fmla="*/ 656 w 748"/>
                  <a:gd name="T63" fmla="*/ 144 h 541"/>
                  <a:gd name="T64" fmla="*/ 732 w 748"/>
                  <a:gd name="T65" fmla="*/ 0 h 541"/>
                  <a:gd name="T66" fmla="*/ 736 w 748"/>
                  <a:gd name="T67" fmla="*/ 128 h 541"/>
                  <a:gd name="T68" fmla="*/ 704 w 748"/>
                  <a:gd name="T69" fmla="*/ 216 h 541"/>
                  <a:gd name="T70" fmla="*/ 544 w 748"/>
                  <a:gd name="T71" fmla="*/ 344 h 541"/>
                  <a:gd name="T72" fmla="*/ 528 w 748"/>
                  <a:gd name="T73" fmla="*/ 340 h 541"/>
                  <a:gd name="T74" fmla="*/ 656 w 748"/>
                  <a:gd name="T75" fmla="*/ 224 h 541"/>
                  <a:gd name="T76" fmla="*/ 640 w 748"/>
                  <a:gd name="T77" fmla="*/ 220 h 541"/>
                  <a:gd name="T78" fmla="*/ 632 w 748"/>
                  <a:gd name="T79" fmla="*/ 240 h 541"/>
                  <a:gd name="T80" fmla="*/ 628 w 748"/>
                  <a:gd name="T81" fmla="*/ 280 h 541"/>
                  <a:gd name="T82" fmla="*/ 604 w 748"/>
                  <a:gd name="T83" fmla="*/ 276 h 541"/>
                  <a:gd name="T84" fmla="*/ 624 w 748"/>
                  <a:gd name="T85" fmla="*/ 288 h 541"/>
                  <a:gd name="T86" fmla="*/ 628 w 748"/>
                  <a:gd name="T87" fmla="*/ 280 h 541"/>
                  <a:gd name="T88" fmla="*/ 580 w 748"/>
                  <a:gd name="T89" fmla="*/ 328 h 541"/>
                  <a:gd name="T90" fmla="*/ 584 w 748"/>
                  <a:gd name="T91" fmla="*/ 308 h 541"/>
                  <a:gd name="T92" fmla="*/ 516 w 748"/>
                  <a:gd name="T93" fmla="*/ 412 h 541"/>
                  <a:gd name="T94" fmla="*/ 516 w 748"/>
                  <a:gd name="T95" fmla="*/ 41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8" h="541">
                    <a:moveTo>
                      <a:pt x="704" y="216"/>
                    </a:moveTo>
                    <a:cubicBezTo>
                      <a:pt x="688" y="210"/>
                      <a:pt x="688" y="224"/>
                      <a:pt x="668" y="216"/>
                    </a:cubicBezTo>
                    <a:cubicBezTo>
                      <a:pt x="694" y="227"/>
                      <a:pt x="667" y="256"/>
                      <a:pt x="660" y="264"/>
                    </a:cubicBezTo>
                    <a:cubicBezTo>
                      <a:pt x="663" y="268"/>
                      <a:pt x="667" y="270"/>
                      <a:pt x="672" y="272"/>
                    </a:cubicBezTo>
                    <a:cubicBezTo>
                      <a:pt x="666" y="280"/>
                      <a:pt x="658" y="268"/>
                      <a:pt x="648" y="276"/>
                    </a:cubicBezTo>
                    <a:cubicBezTo>
                      <a:pt x="652" y="290"/>
                      <a:pt x="631" y="327"/>
                      <a:pt x="620" y="312"/>
                    </a:cubicBezTo>
                    <a:cubicBezTo>
                      <a:pt x="607" y="318"/>
                      <a:pt x="628" y="322"/>
                      <a:pt x="624" y="332"/>
                    </a:cubicBezTo>
                    <a:cubicBezTo>
                      <a:pt x="612" y="336"/>
                      <a:pt x="603" y="343"/>
                      <a:pt x="604" y="360"/>
                    </a:cubicBezTo>
                    <a:cubicBezTo>
                      <a:pt x="564" y="375"/>
                      <a:pt x="566" y="411"/>
                      <a:pt x="524" y="420"/>
                    </a:cubicBezTo>
                    <a:cubicBezTo>
                      <a:pt x="530" y="445"/>
                      <a:pt x="490" y="454"/>
                      <a:pt x="476" y="472"/>
                    </a:cubicBezTo>
                    <a:cubicBezTo>
                      <a:pt x="467" y="467"/>
                      <a:pt x="457" y="464"/>
                      <a:pt x="452" y="456"/>
                    </a:cubicBezTo>
                    <a:cubicBezTo>
                      <a:pt x="447" y="479"/>
                      <a:pt x="422" y="458"/>
                      <a:pt x="420" y="484"/>
                    </a:cubicBezTo>
                    <a:cubicBezTo>
                      <a:pt x="405" y="479"/>
                      <a:pt x="398" y="486"/>
                      <a:pt x="380" y="480"/>
                    </a:cubicBezTo>
                    <a:cubicBezTo>
                      <a:pt x="382" y="466"/>
                      <a:pt x="399" y="474"/>
                      <a:pt x="408" y="476"/>
                    </a:cubicBezTo>
                    <a:cubicBezTo>
                      <a:pt x="410" y="467"/>
                      <a:pt x="402" y="468"/>
                      <a:pt x="396" y="468"/>
                    </a:cubicBezTo>
                    <a:cubicBezTo>
                      <a:pt x="398" y="464"/>
                      <a:pt x="407" y="462"/>
                      <a:pt x="400" y="460"/>
                    </a:cubicBezTo>
                    <a:cubicBezTo>
                      <a:pt x="401" y="451"/>
                      <a:pt x="411" y="465"/>
                      <a:pt x="416" y="464"/>
                    </a:cubicBezTo>
                    <a:cubicBezTo>
                      <a:pt x="419" y="453"/>
                      <a:pt x="410" y="454"/>
                      <a:pt x="412" y="444"/>
                    </a:cubicBezTo>
                    <a:cubicBezTo>
                      <a:pt x="429" y="450"/>
                      <a:pt x="463" y="421"/>
                      <a:pt x="460" y="408"/>
                    </a:cubicBezTo>
                    <a:cubicBezTo>
                      <a:pt x="463" y="396"/>
                      <a:pt x="470" y="413"/>
                      <a:pt x="480" y="408"/>
                    </a:cubicBezTo>
                    <a:cubicBezTo>
                      <a:pt x="479" y="403"/>
                      <a:pt x="473" y="405"/>
                      <a:pt x="468" y="404"/>
                    </a:cubicBezTo>
                    <a:cubicBezTo>
                      <a:pt x="475" y="387"/>
                      <a:pt x="494" y="398"/>
                      <a:pt x="508" y="372"/>
                    </a:cubicBezTo>
                    <a:cubicBezTo>
                      <a:pt x="519" y="369"/>
                      <a:pt x="518" y="378"/>
                      <a:pt x="528" y="376"/>
                    </a:cubicBezTo>
                    <a:cubicBezTo>
                      <a:pt x="529" y="384"/>
                      <a:pt x="527" y="389"/>
                      <a:pt x="520" y="388"/>
                    </a:cubicBezTo>
                    <a:cubicBezTo>
                      <a:pt x="522" y="401"/>
                      <a:pt x="537" y="392"/>
                      <a:pt x="540" y="384"/>
                    </a:cubicBezTo>
                    <a:cubicBezTo>
                      <a:pt x="534" y="379"/>
                      <a:pt x="530" y="372"/>
                      <a:pt x="520" y="372"/>
                    </a:cubicBezTo>
                    <a:cubicBezTo>
                      <a:pt x="522" y="362"/>
                      <a:pt x="525" y="353"/>
                      <a:pt x="536" y="352"/>
                    </a:cubicBezTo>
                    <a:cubicBezTo>
                      <a:pt x="531" y="343"/>
                      <a:pt x="520" y="358"/>
                      <a:pt x="516" y="344"/>
                    </a:cubicBezTo>
                    <a:cubicBezTo>
                      <a:pt x="522" y="338"/>
                      <a:pt x="530" y="334"/>
                      <a:pt x="532" y="324"/>
                    </a:cubicBezTo>
                    <a:cubicBezTo>
                      <a:pt x="450" y="376"/>
                      <a:pt x="419" y="432"/>
                      <a:pt x="320" y="468"/>
                    </a:cubicBezTo>
                    <a:cubicBezTo>
                      <a:pt x="344" y="474"/>
                      <a:pt x="285" y="500"/>
                      <a:pt x="296" y="480"/>
                    </a:cubicBezTo>
                    <a:cubicBezTo>
                      <a:pt x="284" y="479"/>
                      <a:pt x="284" y="489"/>
                      <a:pt x="272" y="488"/>
                    </a:cubicBezTo>
                    <a:cubicBezTo>
                      <a:pt x="273" y="493"/>
                      <a:pt x="279" y="491"/>
                      <a:pt x="284" y="492"/>
                    </a:cubicBezTo>
                    <a:cubicBezTo>
                      <a:pt x="272" y="495"/>
                      <a:pt x="241" y="519"/>
                      <a:pt x="228" y="504"/>
                    </a:cubicBezTo>
                    <a:cubicBezTo>
                      <a:pt x="213" y="527"/>
                      <a:pt x="129" y="509"/>
                      <a:pt x="140" y="524"/>
                    </a:cubicBezTo>
                    <a:cubicBezTo>
                      <a:pt x="136" y="534"/>
                      <a:pt x="125" y="518"/>
                      <a:pt x="112" y="524"/>
                    </a:cubicBezTo>
                    <a:cubicBezTo>
                      <a:pt x="128" y="541"/>
                      <a:pt x="104" y="524"/>
                      <a:pt x="92" y="524"/>
                    </a:cubicBezTo>
                    <a:cubicBezTo>
                      <a:pt x="91" y="534"/>
                      <a:pt x="72" y="538"/>
                      <a:pt x="60" y="532"/>
                    </a:cubicBezTo>
                    <a:cubicBezTo>
                      <a:pt x="61" y="524"/>
                      <a:pt x="71" y="538"/>
                      <a:pt x="76" y="528"/>
                    </a:cubicBezTo>
                    <a:cubicBezTo>
                      <a:pt x="73" y="522"/>
                      <a:pt x="36" y="517"/>
                      <a:pt x="44" y="536"/>
                    </a:cubicBezTo>
                    <a:cubicBezTo>
                      <a:pt x="37" y="536"/>
                      <a:pt x="31" y="536"/>
                      <a:pt x="24" y="536"/>
                    </a:cubicBezTo>
                    <a:cubicBezTo>
                      <a:pt x="40" y="519"/>
                      <a:pt x="6" y="528"/>
                      <a:pt x="0" y="520"/>
                    </a:cubicBezTo>
                    <a:cubicBezTo>
                      <a:pt x="24" y="488"/>
                      <a:pt x="97" y="523"/>
                      <a:pt x="116" y="504"/>
                    </a:cubicBezTo>
                    <a:cubicBezTo>
                      <a:pt x="223" y="509"/>
                      <a:pt x="323" y="450"/>
                      <a:pt x="396" y="420"/>
                    </a:cubicBezTo>
                    <a:cubicBezTo>
                      <a:pt x="423" y="398"/>
                      <a:pt x="432" y="370"/>
                      <a:pt x="472" y="356"/>
                    </a:cubicBezTo>
                    <a:cubicBezTo>
                      <a:pt x="510" y="323"/>
                      <a:pt x="525" y="268"/>
                      <a:pt x="572" y="244"/>
                    </a:cubicBezTo>
                    <a:cubicBezTo>
                      <a:pt x="560" y="234"/>
                      <a:pt x="570" y="219"/>
                      <a:pt x="584" y="228"/>
                    </a:cubicBezTo>
                    <a:cubicBezTo>
                      <a:pt x="579" y="211"/>
                      <a:pt x="582" y="209"/>
                      <a:pt x="596" y="204"/>
                    </a:cubicBezTo>
                    <a:cubicBezTo>
                      <a:pt x="593" y="200"/>
                      <a:pt x="587" y="200"/>
                      <a:pt x="588" y="192"/>
                    </a:cubicBezTo>
                    <a:cubicBezTo>
                      <a:pt x="617" y="176"/>
                      <a:pt x="612" y="126"/>
                      <a:pt x="644" y="112"/>
                    </a:cubicBezTo>
                    <a:cubicBezTo>
                      <a:pt x="646" y="116"/>
                      <a:pt x="648" y="119"/>
                      <a:pt x="652" y="120"/>
                    </a:cubicBezTo>
                    <a:cubicBezTo>
                      <a:pt x="628" y="159"/>
                      <a:pt x="621" y="210"/>
                      <a:pt x="588" y="232"/>
                    </a:cubicBezTo>
                    <a:cubicBezTo>
                      <a:pt x="587" y="239"/>
                      <a:pt x="593" y="240"/>
                      <a:pt x="592" y="248"/>
                    </a:cubicBezTo>
                    <a:cubicBezTo>
                      <a:pt x="563" y="260"/>
                      <a:pt x="557" y="296"/>
                      <a:pt x="532" y="312"/>
                    </a:cubicBezTo>
                    <a:cubicBezTo>
                      <a:pt x="530" y="322"/>
                      <a:pt x="550" y="310"/>
                      <a:pt x="544" y="324"/>
                    </a:cubicBezTo>
                    <a:cubicBezTo>
                      <a:pt x="545" y="313"/>
                      <a:pt x="556" y="324"/>
                      <a:pt x="556" y="324"/>
                    </a:cubicBezTo>
                    <a:cubicBezTo>
                      <a:pt x="575" y="316"/>
                      <a:pt x="575" y="285"/>
                      <a:pt x="600" y="280"/>
                    </a:cubicBezTo>
                    <a:cubicBezTo>
                      <a:pt x="594" y="274"/>
                      <a:pt x="594" y="265"/>
                      <a:pt x="608" y="268"/>
                    </a:cubicBezTo>
                    <a:cubicBezTo>
                      <a:pt x="613" y="255"/>
                      <a:pt x="595" y="265"/>
                      <a:pt x="600" y="252"/>
                    </a:cubicBezTo>
                    <a:cubicBezTo>
                      <a:pt x="629" y="250"/>
                      <a:pt x="609" y="224"/>
                      <a:pt x="632" y="216"/>
                    </a:cubicBezTo>
                    <a:cubicBezTo>
                      <a:pt x="631" y="211"/>
                      <a:pt x="625" y="213"/>
                      <a:pt x="620" y="212"/>
                    </a:cubicBezTo>
                    <a:cubicBezTo>
                      <a:pt x="626" y="206"/>
                      <a:pt x="621" y="189"/>
                      <a:pt x="636" y="192"/>
                    </a:cubicBezTo>
                    <a:cubicBezTo>
                      <a:pt x="631" y="198"/>
                      <a:pt x="631" y="202"/>
                      <a:pt x="636" y="208"/>
                    </a:cubicBezTo>
                    <a:cubicBezTo>
                      <a:pt x="652" y="190"/>
                      <a:pt x="655" y="169"/>
                      <a:pt x="656" y="144"/>
                    </a:cubicBezTo>
                    <a:cubicBezTo>
                      <a:pt x="695" y="120"/>
                      <a:pt x="638" y="32"/>
                      <a:pt x="716" y="52"/>
                    </a:cubicBezTo>
                    <a:cubicBezTo>
                      <a:pt x="726" y="36"/>
                      <a:pt x="733" y="5"/>
                      <a:pt x="732" y="0"/>
                    </a:cubicBezTo>
                    <a:cubicBezTo>
                      <a:pt x="748" y="22"/>
                      <a:pt x="726" y="45"/>
                      <a:pt x="744" y="76"/>
                    </a:cubicBezTo>
                    <a:cubicBezTo>
                      <a:pt x="738" y="79"/>
                      <a:pt x="730" y="116"/>
                      <a:pt x="736" y="128"/>
                    </a:cubicBezTo>
                    <a:cubicBezTo>
                      <a:pt x="717" y="137"/>
                      <a:pt x="723" y="171"/>
                      <a:pt x="696" y="172"/>
                    </a:cubicBezTo>
                    <a:cubicBezTo>
                      <a:pt x="713" y="185"/>
                      <a:pt x="686" y="202"/>
                      <a:pt x="704" y="216"/>
                    </a:cubicBezTo>
                    <a:close/>
                    <a:moveTo>
                      <a:pt x="528" y="340"/>
                    </a:moveTo>
                    <a:cubicBezTo>
                      <a:pt x="536" y="339"/>
                      <a:pt x="537" y="345"/>
                      <a:pt x="544" y="344"/>
                    </a:cubicBezTo>
                    <a:cubicBezTo>
                      <a:pt x="544" y="338"/>
                      <a:pt x="546" y="335"/>
                      <a:pt x="548" y="332"/>
                    </a:cubicBezTo>
                    <a:cubicBezTo>
                      <a:pt x="538" y="331"/>
                      <a:pt x="529" y="331"/>
                      <a:pt x="528" y="340"/>
                    </a:cubicBezTo>
                    <a:close/>
                    <a:moveTo>
                      <a:pt x="640" y="220"/>
                    </a:moveTo>
                    <a:cubicBezTo>
                      <a:pt x="645" y="221"/>
                      <a:pt x="648" y="226"/>
                      <a:pt x="656" y="224"/>
                    </a:cubicBezTo>
                    <a:cubicBezTo>
                      <a:pt x="649" y="211"/>
                      <a:pt x="676" y="210"/>
                      <a:pt x="668" y="200"/>
                    </a:cubicBezTo>
                    <a:cubicBezTo>
                      <a:pt x="658" y="206"/>
                      <a:pt x="645" y="209"/>
                      <a:pt x="640" y="220"/>
                    </a:cubicBezTo>
                    <a:close/>
                    <a:moveTo>
                      <a:pt x="652" y="240"/>
                    </a:moveTo>
                    <a:cubicBezTo>
                      <a:pt x="640" y="243"/>
                      <a:pt x="644" y="243"/>
                      <a:pt x="632" y="240"/>
                    </a:cubicBezTo>
                    <a:cubicBezTo>
                      <a:pt x="629" y="257"/>
                      <a:pt x="652" y="252"/>
                      <a:pt x="652" y="240"/>
                    </a:cubicBezTo>
                    <a:close/>
                    <a:moveTo>
                      <a:pt x="628" y="280"/>
                    </a:moveTo>
                    <a:cubicBezTo>
                      <a:pt x="628" y="273"/>
                      <a:pt x="629" y="268"/>
                      <a:pt x="632" y="264"/>
                    </a:cubicBezTo>
                    <a:cubicBezTo>
                      <a:pt x="622" y="267"/>
                      <a:pt x="609" y="268"/>
                      <a:pt x="604" y="276"/>
                    </a:cubicBezTo>
                    <a:cubicBezTo>
                      <a:pt x="609" y="277"/>
                      <a:pt x="606" y="280"/>
                      <a:pt x="604" y="284"/>
                    </a:cubicBezTo>
                    <a:cubicBezTo>
                      <a:pt x="610" y="284"/>
                      <a:pt x="620" y="299"/>
                      <a:pt x="624" y="288"/>
                    </a:cubicBezTo>
                    <a:cubicBezTo>
                      <a:pt x="620" y="287"/>
                      <a:pt x="606" y="277"/>
                      <a:pt x="616" y="276"/>
                    </a:cubicBezTo>
                    <a:cubicBezTo>
                      <a:pt x="617" y="281"/>
                      <a:pt x="622" y="280"/>
                      <a:pt x="628" y="280"/>
                    </a:cubicBezTo>
                    <a:close/>
                    <a:moveTo>
                      <a:pt x="588" y="320"/>
                    </a:moveTo>
                    <a:cubicBezTo>
                      <a:pt x="583" y="320"/>
                      <a:pt x="579" y="321"/>
                      <a:pt x="580" y="328"/>
                    </a:cubicBezTo>
                    <a:cubicBezTo>
                      <a:pt x="585" y="328"/>
                      <a:pt x="591" y="328"/>
                      <a:pt x="596" y="328"/>
                    </a:cubicBezTo>
                    <a:cubicBezTo>
                      <a:pt x="595" y="321"/>
                      <a:pt x="590" y="298"/>
                      <a:pt x="584" y="308"/>
                    </a:cubicBezTo>
                    <a:cubicBezTo>
                      <a:pt x="593" y="310"/>
                      <a:pt x="579" y="314"/>
                      <a:pt x="588" y="320"/>
                    </a:cubicBezTo>
                    <a:close/>
                    <a:moveTo>
                      <a:pt x="516" y="412"/>
                    </a:moveTo>
                    <a:cubicBezTo>
                      <a:pt x="515" y="405"/>
                      <a:pt x="489" y="405"/>
                      <a:pt x="488" y="412"/>
                    </a:cubicBezTo>
                    <a:cubicBezTo>
                      <a:pt x="504" y="403"/>
                      <a:pt x="516" y="430"/>
                      <a:pt x="516" y="4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4" name="Freeform 202"/>
              <p:cNvSpPr/>
              <p:nvPr/>
            </p:nvSpPr>
            <p:spPr bwMode="auto">
              <a:xfrm>
                <a:off x="7818438" y="1187451"/>
                <a:ext cx="36513" cy="14288"/>
              </a:xfrm>
              <a:custGeom>
                <a:avLst/>
                <a:gdLst>
                  <a:gd name="T0" fmla="*/ 0 w 36"/>
                  <a:gd name="T1" fmla="*/ 2 h 14"/>
                  <a:gd name="T2" fmla="*/ 36 w 36"/>
                  <a:gd name="T3" fmla="*/ 14 h 14"/>
                  <a:gd name="T4" fmla="*/ 0 w 36"/>
                  <a:gd name="T5" fmla="*/ 2 h 14"/>
                </a:gdLst>
                <a:ahLst/>
                <a:cxnLst>
                  <a:cxn ang="0">
                    <a:pos x="T0" y="T1"/>
                  </a:cxn>
                  <a:cxn ang="0">
                    <a:pos x="T2" y="T3"/>
                  </a:cxn>
                  <a:cxn ang="0">
                    <a:pos x="T4" y="T5"/>
                  </a:cxn>
                </a:cxnLst>
                <a:rect l="0" t="0" r="r" b="b"/>
                <a:pathLst>
                  <a:path w="36" h="14">
                    <a:moveTo>
                      <a:pt x="0" y="2"/>
                    </a:moveTo>
                    <a:cubicBezTo>
                      <a:pt x="3" y="0"/>
                      <a:pt x="36" y="0"/>
                      <a:pt x="36" y="14"/>
                    </a:cubicBezTo>
                    <a:cubicBezTo>
                      <a:pt x="23" y="11"/>
                      <a:pt x="9" y="9"/>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5" name="Freeform 203"/>
              <p:cNvSpPr/>
              <p:nvPr/>
            </p:nvSpPr>
            <p:spPr bwMode="auto">
              <a:xfrm>
                <a:off x="7859713" y="1195388"/>
                <a:ext cx="60325" cy="34925"/>
              </a:xfrm>
              <a:custGeom>
                <a:avLst/>
                <a:gdLst>
                  <a:gd name="T0" fmla="*/ 0 w 60"/>
                  <a:gd name="T1" fmla="*/ 19 h 35"/>
                  <a:gd name="T2" fmla="*/ 8 w 60"/>
                  <a:gd name="T3" fmla="*/ 15 h 35"/>
                  <a:gd name="T4" fmla="*/ 0 w 60"/>
                  <a:gd name="T5" fmla="*/ 7 h 35"/>
                  <a:gd name="T6" fmla="*/ 60 w 60"/>
                  <a:gd name="T7" fmla="*/ 27 h 35"/>
                  <a:gd name="T8" fmla="*/ 0 w 60"/>
                  <a:gd name="T9" fmla="*/ 19 h 35"/>
                </a:gdLst>
                <a:ahLst/>
                <a:cxnLst>
                  <a:cxn ang="0">
                    <a:pos x="T0" y="T1"/>
                  </a:cxn>
                  <a:cxn ang="0">
                    <a:pos x="T2" y="T3"/>
                  </a:cxn>
                  <a:cxn ang="0">
                    <a:pos x="T4" y="T5"/>
                  </a:cxn>
                  <a:cxn ang="0">
                    <a:pos x="T6" y="T7"/>
                  </a:cxn>
                  <a:cxn ang="0">
                    <a:pos x="T8" y="T9"/>
                  </a:cxn>
                </a:cxnLst>
                <a:rect l="0" t="0" r="r" b="b"/>
                <a:pathLst>
                  <a:path w="60" h="35">
                    <a:moveTo>
                      <a:pt x="0" y="19"/>
                    </a:moveTo>
                    <a:cubicBezTo>
                      <a:pt x="0" y="15"/>
                      <a:pt x="5" y="16"/>
                      <a:pt x="8" y="15"/>
                    </a:cubicBezTo>
                    <a:cubicBezTo>
                      <a:pt x="6" y="11"/>
                      <a:pt x="4" y="8"/>
                      <a:pt x="0" y="7"/>
                    </a:cubicBezTo>
                    <a:cubicBezTo>
                      <a:pt x="18" y="0"/>
                      <a:pt x="40" y="23"/>
                      <a:pt x="60" y="27"/>
                    </a:cubicBezTo>
                    <a:cubicBezTo>
                      <a:pt x="36" y="35"/>
                      <a:pt x="27" y="9"/>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6" name="Freeform 204"/>
              <p:cNvSpPr/>
              <p:nvPr/>
            </p:nvSpPr>
            <p:spPr bwMode="auto">
              <a:xfrm>
                <a:off x="8089900" y="1230313"/>
                <a:ext cx="39688" cy="31750"/>
              </a:xfrm>
              <a:custGeom>
                <a:avLst/>
                <a:gdLst>
                  <a:gd name="T0" fmla="*/ 12 w 40"/>
                  <a:gd name="T1" fmla="*/ 20 h 32"/>
                  <a:gd name="T2" fmla="*/ 36 w 40"/>
                  <a:gd name="T3" fmla="*/ 32 h 32"/>
                  <a:gd name="T4" fmla="*/ 12 w 40"/>
                  <a:gd name="T5" fmla="*/ 20 h 32"/>
                </a:gdLst>
                <a:ahLst/>
                <a:cxnLst>
                  <a:cxn ang="0">
                    <a:pos x="T0" y="T1"/>
                  </a:cxn>
                  <a:cxn ang="0">
                    <a:pos x="T2" y="T3"/>
                  </a:cxn>
                  <a:cxn ang="0">
                    <a:pos x="T4" y="T5"/>
                  </a:cxn>
                </a:cxnLst>
                <a:rect l="0" t="0" r="r" b="b"/>
                <a:pathLst>
                  <a:path w="40" h="32">
                    <a:moveTo>
                      <a:pt x="12" y="20"/>
                    </a:moveTo>
                    <a:cubicBezTo>
                      <a:pt x="0" y="0"/>
                      <a:pt x="40" y="13"/>
                      <a:pt x="36" y="32"/>
                    </a:cubicBezTo>
                    <a:cubicBezTo>
                      <a:pt x="28" y="30"/>
                      <a:pt x="21" y="8"/>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7" name="Freeform 205"/>
              <p:cNvSpPr/>
              <p:nvPr/>
            </p:nvSpPr>
            <p:spPr bwMode="auto">
              <a:xfrm>
                <a:off x="8316913" y="1516063"/>
                <a:ext cx="34925" cy="57150"/>
              </a:xfrm>
              <a:custGeom>
                <a:avLst/>
                <a:gdLst>
                  <a:gd name="T0" fmla="*/ 11 w 35"/>
                  <a:gd name="T1" fmla="*/ 0 h 56"/>
                  <a:gd name="T2" fmla="*/ 35 w 35"/>
                  <a:gd name="T3" fmla="*/ 52 h 56"/>
                  <a:gd name="T4" fmla="*/ 19 w 35"/>
                  <a:gd name="T5" fmla="*/ 56 h 56"/>
                  <a:gd name="T6" fmla="*/ 11 w 35"/>
                  <a:gd name="T7" fmla="*/ 0 h 56"/>
                </a:gdLst>
                <a:ahLst/>
                <a:cxnLst>
                  <a:cxn ang="0">
                    <a:pos x="T0" y="T1"/>
                  </a:cxn>
                  <a:cxn ang="0">
                    <a:pos x="T2" y="T3"/>
                  </a:cxn>
                  <a:cxn ang="0">
                    <a:pos x="T4" y="T5"/>
                  </a:cxn>
                  <a:cxn ang="0">
                    <a:pos x="T6" y="T7"/>
                  </a:cxn>
                </a:cxnLst>
                <a:rect l="0" t="0" r="r" b="b"/>
                <a:pathLst>
                  <a:path w="35" h="56">
                    <a:moveTo>
                      <a:pt x="11" y="0"/>
                    </a:moveTo>
                    <a:cubicBezTo>
                      <a:pt x="26" y="17"/>
                      <a:pt x="18" y="35"/>
                      <a:pt x="35" y="52"/>
                    </a:cubicBezTo>
                    <a:cubicBezTo>
                      <a:pt x="31" y="55"/>
                      <a:pt x="26" y="56"/>
                      <a:pt x="19" y="56"/>
                    </a:cubicBezTo>
                    <a:cubicBezTo>
                      <a:pt x="26" y="32"/>
                      <a:pt x="0" y="27"/>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8" name="Freeform 206"/>
              <p:cNvSpPr/>
              <p:nvPr/>
            </p:nvSpPr>
            <p:spPr bwMode="auto">
              <a:xfrm>
                <a:off x="7134225" y="1539876"/>
                <a:ext cx="41275" cy="68263"/>
              </a:xfrm>
              <a:custGeom>
                <a:avLst/>
                <a:gdLst>
                  <a:gd name="T0" fmla="*/ 0 w 42"/>
                  <a:gd name="T1" fmla="*/ 52 h 67"/>
                  <a:gd name="T2" fmla="*/ 20 w 42"/>
                  <a:gd name="T3" fmla="*/ 32 h 67"/>
                  <a:gd name="T4" fmla="*/ 4 w 42"/>
                  <a:gd name="T5" fmla="*/ 20 h 67"/>
                  <a:gd name="T6" fmla="*/ 20 w 42"/>
                  <a:gd name="T7" fmla="*/ 0 h 67"/>
                  <a:gd name="T8" fmla="*/ 40 w 42"/>
                  <a:gd name="T9" fmla="*/ 8 h 67"/>
                  <a:gd name="T10" fmla="*/ 0 w 42"/>
                  <a:gd name="T11" fmla="*/ 52 h 67"/>
                </a:gdLst>
                <a:ahLst/>
                <a:cxnLst>
                  <a:cxn ang="0">
                    <a:pos x="T0" y="T1"/>
                  </a:cxn>
                  <a:cxn ang="0">
                    <a:pos x="T2" y="T3"/>
                  </a:cxn>
                  <a:cxn ang="0">
                    <a:pos x="T4" y="T5"/>
                  </a:cxn>
                  <a:cxn ang="0">
                    <a:pos x="T6" y="T7"/>
                  </a:cxn>
                  <a:cxn ang="0">
                    <a:pos x="T8" y="T9"/>
                  </a:cxn>
                  <a:cxn ang="0">
                    <a:pos x="T10" y="T11"/>
                  </a:cxn>
                </a:cxnLst>
                <a:rect l="0" t="0" r="r" b="b"/>
                <a:pathLst>
                  <a:path w="42" h="67">
                    <a:moveTo>
                      <a:pt x="0" y="52"/>
                    </a:moveTo>
                    <a:cubicBezTo>
                      <a:pt x="2" y="40"/>
                      <a:pt x="8" y="34"/>
                      <a:pt x="20" y="32"/>
                    </a:cubicBezTo>
                    <a:cubicBezTo>
                      <a:pt x="19" y="24"/>
                      <a:pt x="2" y="31"/>
                      <a:pt x="4" y="20"/>
                    </a:cubicBezTo>
                    <a:cubicBezTo>
                      <a:pt x="1" y="5"/>
                      <a:pt x="19" y="11"/>
                      <a:pt x="20" y="0"/>
                    </a:cubicBezTo>
                    <a:cubicBezTo>
                      <a:pt x="28" y="2"/>
                      <a:pt x="30" y="9"/>
                      <a:pt x="40" y="8"/>
                    </a:cubicBezTo>
                    <a:cubicBezTo>
                      <a:pt x="24" y="5"/>
                      <a:pt x="42" y="67"/>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9" name="Freeform 207"/>
              <p:cNvSpPr/>
              <p:nvPr/>
            </p:nvSpPr>
            <p:spPr bwMode="auto">
              <a:xfrm>
                <a:off x="7092950" y="1597026"/>
                <a:ext cx="58738" cy="87313"/>
              </a:xfrm>
              <a:custGeom>
                <a:avLst/>
                <a:gdLst>
                  <a:gd name="T0" fmla="*/ 57 w 58"/>
                  <a:gd name="T1" fmla="*/ 20 h 87"/>
                  <a:gd name="T2" fmla="*/ 33 w 58"/>
                  <a:gd name="T3" fmla="*/ 48 h 87"/>
                  <a:gd name="T4" fmla="*/ 45 w 58"/>
                  <a:gd name="T5" fmla="*/ 72 h 87"/>
                  <a:gd name="T6" fmla="*/ 21 w 58"/>
                  <a:gd name="T7" fmla="*/ 60 h 87"/>
                  <a:gd name="T8" fmla="*/ 33 w 58"/>
                  <a:gd name="T9" fmla="*/ 44 h 87"/>
                  <a:gd name="T10" fmla="*/ 17 w 58"/>
                  <a:gd name="T11" fmla="*/ 36 h 87"/>
                  <a:gd name="T12" fmla="*/ 9 w 58"/>
                  <a:gd name="T13" fmla="*/ 48 h 87"/>
                  <a:gd name="T14" fmla="*/ 37 w 58"/>
                  <a:gd name="T15" fmla="*/ 0 h 87"/>
                  <a:gd name="T16" fmla="*/ 57 w 58"/>
                  <a:gd name="T17" fmla="*/ 2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7">
                    <a:moveTo>
                      <a:pt x="57" y="20"/>
                    </a:moveTo>
                    <a:cubicBezTo>
                      <a:pt x="53" y="34"/>
                      <a:pt x="53" y="50"/>
                      <a:pt x="33" y="48"/>
                    </a:cubicBezTo>
                    <a:cubicBezTo>
                      <a:pt x="43" y="57"/>
                      <a:pt x="41" y="63"/>
                      <a:pt x="45" y="72"/>
                    </a:cubicBezTo>
                    <a:cubicBezTo>
                      <a:pt x="25" y="87"/>
                      <a:pt x="40" y="53"/>
                      <a:pt x="21" y="60"/>
                    </a:cubicBezTo>
                    <a:cubicBezTo>
                      <a:pt x="23" y="52"/>
                      <a:pt x="22" y="43"/>
                      <a:pt x="33" y="44"/>
                    </a:cubicBezTo>
                    <a:cubicBezTo>
                      <a:pt x="36" y="33"/>
                      <a:pt x="14" y="47"/>
                      <a:pt x="17" y="36"/>
                    </a:cubicBezTo>
                    <a:cubicBezTo>
                      <a:pt x="13" y="39"/>
                      <a:pt x="11" y="43"/>
                      <a:pt x="9" y="48"/>
                    </a:cubicBezTo>
                    <a:cubicBezTo>
                      <a:pt x="0" y="28"/>
                      <a:pt x="52" y="27"/>
                      <a:pt x="37" y="0"/>
                    </a:cubicBezTo>
                    <a:cubicBezTo>
                      <a:pt x="58" y="7"/>
                      <a:pt x="39" y="15"/>
                      <a:pt x="5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0" name="Freeform 208"/>
              <p:cNvSpPr/>
              <p:nvPr/>
            </p:nvSpPr>
            <p:spPr bwMode="auto">
              <a:xfrm>
                <a:off x="8343900" y="1595438"/>
                <a:ext cx="23813" cy="34925"/>
              </a:xfrm>
              <a:custGeom>
                <a:avLst/>
                <a:gdLst>
                  <a:gd name="T0" fmla="*/ 12 w 24"/>
                  <a:gd name="T1" fmla="*/ 1 h 34"/>
                  <a:gd name="T2" fmla="*/ 24 w 24"/>
                  <a:gd name="T3" fmla="*/ 13 h 34"/>
                  <a:gd name="T4" fmla="*/ 16 w 24"/>
                  <a:gd name="T5" fmla="*/ 29 h 34"/>
                  <a:gd name="T6" fmla="*/ 0 w 24"/>
                  <a:gd name="T7" fmla="*/ 33 h 34"/>
                  <a:gd name="T8" fmla="*/ 0 w 24"/>
                  <a:gd name="T9" fmla="*/ 21 h 34"/>
                  <a:gd name="T10" fmla="*/ 12 w 24"/>
                  <a:gd name="T11" fmla="*/ 1 h 34"/>
                </a:gdLst>
                <a:ahLst/>
                <a:cxnLst>
                  <a:cxn ang="0">
                    <a:pos x="T0" y="T1"/>
                  </a:cxn>
                  <a:cxn ang="0">
                    <a:pos x="T2" y="T3"/>
                  </a:cxn>
                  <a:cxn ang="0">
                    <a:pos x="T4" y="T5"/>
                  </a:cxn>
                  <a:cxn ang="0">
                    <a:pos x="T6" y="T7"/>
                  </a:cxn>
                  <a:cxn ang="0">
                    <a:pos x="T8" y="T9"/>
                  </a:cxn>
                  <a:cxn ang="0">
                    <a:pos x="T10" y="T11"/>
                  </a:cxn>
                </a:cxnLst>
                <a:rect l="0" t="0" r="r" b="b"/>
                <a:pathLst>
                  <a:path w="24" h="34">
                    <a:moveTo>
                      <a:pt x="12" y="1"/>
                    </a:moveTo>
                    <a:cubicBezTo>
                      <a:pt x="21" y="0"/>
                      <a:pt x="16" y="13"/>
                      <a:pt x="24" y="13"/>
                    </a:cubicBezTo>
                    <a:cubicBezTo>
                      <a:pt x="23" y="18"/>
                      <a:pt x="3" y="23"/>
                      <a:pt x="16" y="29"/>
                    </a:cubicBezTo>
                    <a:cubicBezTo>
                      <a:pt x="15" y="34"/>
                      <a:pt x="6" y="32"/>
                      <a:pt x="0" y="33"/>
                    </a:cubicBezTo>
                    <a:cubicBezTo>
                      <a:pt x="0" y="29"/>
                      <a:pt x="0" y="25"/>
                      <a:pt x="0" y="21"/>
                    </a:cubicBezTo>
                    <a:cubicBezTo>
                      <a:pt x="22" y="25"/>
                      <a:pt x="0" y="9"/>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1" name="Freeform 209"/>
              <p:cNvSpPr/>
              <p:nvPr/>
            </p:nvSpPr>
            <p:spPr bwMode="auto">
              <a:xfrm>
                <a:off x="7043738" y="1668463"/>
                <a:ext cx="31750" cy="23813"/>
              </a:xfrm>
              <a:custGeom>
                <a:avLst/>
                <a:gdLst>
                  <a:gd name="T0" fmla="*/ 25 w 31"/>
                  <a:gd name="T1" fmla="*/ 4 h 23"/>
                  <a:gd name="T2" fmla="*/ 29 w 31"/>
                  <a:gd name="T3" fmla="*/ 12 h 23"/>
                  <a:gd name="T4" fmla="*/ 9 w 31"/>
                  <a:gd name="T5" fmla="*/ 20 h 23"/>
                  <a:gd name="T6" fmla="*/ 5 w 31"/>
                  <a:gd name="T7" fmla="*/ 0 h 23"/>
                  <a:gd name="T8" fmla="*/ 25 w 31"/>
                  <a:gd name="T9" fmla="*/ 4 h 23"/>
                </a:gdLst>
                <a:ahLst/>
                <a:cxnLst>
                  <a:cxn ang="0">
                    <a:pos x="T0" y="T1"/>
                  </a:cxn>
                  <a:cxn ang="0">
                    <a:pos x="T2" y="T3"/>
                  </a:cxn>
                  <a:cxn ang="0">
                    <a:pos x="T4" y="T5"/>
                  </a:cxn>
                  <a:cxn ang="0">
                    <a:pos x="T6" y="T7"/>
                  </a:cxn>
                  <a:cxn ang="0">
                    <a:pos x="T8" y="T9"/>
                  </a:cxn>
                </a:cxnLst>
                <a:rect l="0" t="0" r="r" b="b"/>
                <a:pathLst>
                  <a:path w="31" h="23">
                    <a:moveTo>
                      <a:pt x="25" y="4"/>
                    </a:moveTo>
                    <a:cubicBezTo>
                      <a:pt x="31" y="5"/>
                      <a:pt x="21" y="11"/>
                      <a:pt x="29" y="12"/>
                    </a:cubicBezTo>
                    <a:cubicBezTo>
                      <a:pt x="31" y="23"/>
                      <a:pt x="7" y="9"/>
                      <a:pt x="9" y="20"/>
                    </a:cubicBezTo>
                    <a:cubicBezTo>
                      <a:pt x="0" y="21"/>
                      <a:pt x="7" y="6"/>
                      <a:pt x="5" y="0"/>
                    </a:cubicBezTo>
                    <a:cubicBezTo>
                      <a:pt x="10" y="1"/>
                      <a:pt x="25" y="12"/>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2" name="Freeform 210"/>
              <p:cNvSpPr/>
              <p:nvPr/>
            </p:nvSpPr>
            <p:spPr bwMode="auto">
              <a:xfrm>
                <a:off x="7089775" y="1770063"/>
                <a:ext cx="41275" cy="39688"/>
              </a:xfrm>
              <a:custGeom>
                <a:avLst/>
                <a:gdLst>
                  <a:gd name="T0" fmla="*/ 8 w 41"/>
                  <a:gd name="T1" fmla="*/ 40 h 40"/>
                  <a:gd name="T2" fmla="*/ 0 w 41"/>
                  <a:gd name="T3" fmla="*/ 12 h 40"/>
                  <a:gd name="T4" fmla="*/ 4 w 41"/>
                  <a:gd name="T5" fmla="*/ 0 h 40"/>
                  <a:gd name="T6" fmla="*/ 8 w 41"/>
                  <a:gd name="T7" fmla="*/ 40 h 40"/>
                </a:gdLst>
                <a:ahLst/>
                <a:cxnLst>
                  <a:cxn ang="0">
                    <a:pos x="T0" y="T1"/>
                  </a:cxn>
                  <a:cxn ang="0">
                    <a:pos x="T2" y="T3"/>
                  </a:cxn>
                  <a:cxn ang="0">
                    <a:pos x="T4" y="T5"/>
                  </a:cxn>
                  <a:cxn ang="0">
                    <a:pos x="T6" y="T7"/>
                  </a:cxn>
                </a:cxnLst>
                <a:rect l="0" t="0" r="r" b="b"/>
                <a:pathLst>
                  <a:path w="41" h="40">
                    <a:moveTo>
                      <a:pt x="8" y="40"/>
                    </a:moveTo>
                    <a:cubicBezTo>
                      <a:pt x="0" y="27"/>
                      <a:pt x="15" y="14"/>
                      <a:pt x="0" y="12"/>
                    </a:cubicBezTo>
                    <a:cubicBezTo>
                      <a:pt x="2" y="9"/>
                      <a:pt x="4" y="6"/>
                      <a:pt x="4" y="0"/>
                    </a:cubicBezTo>
                    <a:cubicBezTo>
                      <a:pt x="31" y="2"/>
                      <a:pt x="41" y="38"/>
                      <a:pt x="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3" name="Freeform 211"/>
              <p:cNvSpPr/>
              <p:nvPr/>
            </p:nvSpPr>
            <p:spPr bwMode="auto">
              <a:xfrm>
                <a:off x="7037388" y="1844676"/>
                <a:ext cx="31750" cy="22225"/>
              </a:xfrm>
              <a:custGeom>
                <a:avLst/>
                <a:gdLst>
                  <a:gd name="T0" fmla="*/ 8 w 32"/>
                  <a:gd name="T1" fmla="*/ 22 h 22"/>
                  <a:gd name="T2" fmla="*/ 0 w 32"/>
                  <a:gd name="T3" fmla="*/ 2 h 22"/>
                  <a:gd name="T4" fmla="*/ 24 w 32"/>
                  <a:gd name="T5" fmla="*/ 10 h 22"/>
                  <a:gd name="T6" fmla="*/ 8 w 32"/>
                  <a:gd name="T7" fmla="*/ 22 h 22"/>
                </a:gdLst>
                <a:ahLst/>
                <a:cxnLst>
                  <a:cxn ang="0">
                    <a:pos x="T0" y="T1"/>
                  </a:cxn>
                  <a:cxn ang="0">
                    <a:pos x="T2" y="T3"/>
                  </a:cxn>
                  <a:cxn ang="0">
                    <a:pos x="T4" y="T5"/>
                  </a:cxn>
                  <a:cxn ang="0">
                    <a:pos x="T6" y="T7"/>
                  </a:cxn>
                </a:cxnLst>
                <a:rect l="0" t="0" r="r" b="b"/>
                <a:pathLst>
                  <a:path w="32" h="22">
                    <a:moveTo>
                      <a:pt x="8" y="22"/>
                    </a:moveTo>
                    <a:cubicBezTo>
                      <a:pt x="2" y="19"/>
                      <a:pt x="2" y="9"/>
                      <a:pt x="0" y="2"/>
                    </a:cubicBezTo>
                    <a:cubicBezTo>
                      <a:pt x="13" y="0"/>
                      <a:pt x="16" y="8"/>
                      <a:pt x="24" y="10"/>
                    </a:cubicBezTo>
                    <a:cubicBezTo>
                      <a:pt x="32" y="17"/>
                      <a:pt x="8" y="6"/>
                      <a:pt x="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4" name="Freeform 212"/>
              <p:cNvSpPr/>
              <p:nvPr/>
            </p:nvSpPr>
            <p:spPr bwMode="auto">
              <a:xfrm>
                <a:off x="8375650" y="1866901"/>
                <a:ext cx="20638" cy="23813"/>
              </a:xfrm>
              <a:custGeom>
                <a:avLst/>
                <a:gdLst>
                  <a:gd name="T0" fmla="*/ 16 w 20"/>
                  <a:gd name="T1" fmla="*/ 0 h 24"/>
                  <a:gd name="T2" fmla="*/ 4 w 20"/>
                  <a:gd name="T3" fmla="*/ 24 h 24"/>
                  <a:gd name="T4" fmla="*/ 16 w 20"/>
                  <a:gd name="T5" fmla="*/ 0 h 24"/>
                </a:gdLst>
                <a:ahLst/>
                <a:cxnLst>
                  <a:cxn ang="0">
                    <a:pos x="T0" y="T1"/>
                  </a:cxn>
                  <a:cxn ang="0">
                    <a:pos x="T2" y="T3"/>
                  </a:cxn>
                  <a:cxn ang="0">
                    <a:pos x="T4" y="T5"/>
                  </a:cxn>
                </a:cxnLst>
                <a:rect l="0" t="0" r="r" b="b"/>
                <a:pathLst>
                  <a:path w="20" h="24">
                    <a:moveTo>
                      <a:pt x="16" y="0"/>
                    </a:moveTo>
                    <a:cubicBezTo>
                      <a:pt x="20" y="1"/>
                      <a:pt x="14" y="24"/>
                      <a:pt x="4" y="24"/>
                    </a:cubicBezTo>
                    <a:cubicBezTo>
                      <a:pt x="0" y="8"/>
                      <a:pt x="10"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5" name="Freeform 213"/>
              <p:cNvSpPr/>
              <p:nvPr/>
            </p:nvSpPr>
            <p:spPr bwMode="auto">
              <a:xfrm>
                <a:off x="7037388" y="1892301"/>
                <a:ext cx="41275" cy="31750"/>
              </a:xfrm>
              <a:custGeom>
                <a:avLst/>
                <a:gdLst>
                  <a:gd name="T0" fmla="*/ 24 w 42"/>
                  <a:gd name="T1" fmla="*/ 3 h 32"/>
                  <a:gd name="T2" fmla="*/ 36 w 42"/>
                  <a:gd name="T3" fmla="*/ 15 h 32"/>
                  <a:gd name="T4" fmla="*/ 16 w 42"/>
                  <a:gd name="T5" fmla="*/ 27 h 32"/>
                  <a:gd name="T6" fmla="*/ 0 w 42"/>
                  <a:gd name="T7" fmla="*/ 7 h 32"/>
                  <a:gd name="T8" fmla="*/ 24 w 42"/>
                  <a:gd name="T9" fmla="*/ 3 h 32"/>
                </a:gdLst>
                <a:ahLst/>
                <a:cxnLst>
                  <a:cxn ang="0">
                    <a:pos x="T0" y="T1"/>
                  </a:cxn>
                  <a:cxn ang="0">
                    <a:pos x="T2" y="T3"/>
                  </a:cxn>
                  <a:cxn ang="0">
                    <a:pos x="T4" y="T5"/>
                  </a:cxn>
                  <a:cxn ang="0">
                    <a:pos x="T6" y="T7"/>
                  </a:cxn>
                  <a:cxn ang="0">
                    <a:pos x="T8" y="T9"/>
                  </a:cxn>
                </a:cxnLst>
                <a:rect l="0" t="0" r="r" b="b"/>
                <a:pathLst>
                  <a:path w="42" h="32">
                    <a:moveTo>
                      <a:pt x="24" y="3"/>
                    </a:moveTo>
                    <a:cubicBezTo>
                      <a:pt x="25" y="5"/>
                      <a:pt x="5" y="19"/>
                      <a:pt x="36" y="15"/>
                    </a:cubicBezTo>
                    <a:cubicBezTo>
                      <a:pt x="42" y="32"/>
                      <a:pt x="15" y="16"/>
                      <a:pt x="16" y="27"/>
                    </a:cubicBezTo>
                    <a:cubicBezTo>
                      <a:pt x="13" y="18"/>
                      <a:pt x="1" y="18"/>
                      <a:pt x="0" y="7"/>
                    </a:cubicBezTo>
                    <a:cubicBezTo>
                      <a:pt x="10" y="0"/>
                      <a:pt x="12" y="9"/>
                      <a:pt x="2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6" name="Freeform 214"/>
              <p:cNvSpPr/>
              <p:nvPr/>
            </p:nvSpPr>
            <p:spPr bwMode="auto">
              <a:xfrm>
                <a:off x="8224838" y="2193926"/>
                <a:ext cx="17463" cy="30163"/>
              </a:xfrm>
              <a:custGeom>
                <a:avLst/>
                <a:gdLst>
                  <a:gd name="T0" fmla="*/ 5 w 17"/>
                  <a:gd name="T1" fmla="*/ 10 h 30"/>
                  <a:gd name="T2" fmla="*/ 17 w 17"/>
                  <a:gd name="T3" fmla="*/ 30 h 30"/>
                  <a:gd name="T4" fmla="*/ 1 w 17"/>
                  <a:gd name="T5" fmla="*/ 30 h 30"/>
                  <a:gd name="T6" fmla="*/ 9 w 17"/>
                  <a:gd name="T7" fmla="*/ 22 h 30"/>
                  <a:gd name="T8" fmla="*/ 5 w 17"/>
                  <a:gd name="T9" fmla="*/ 10 h 30"/>
                </a:gdLst>
                <a:ahLst/>
                <a:cxnLst>
                  <a:cxn ang="0">
                    <a:pos x="T0" y="T1"/>
                  </a:cxn>
                  <a:cxn ang="0">
                    <a:pos x="T2" y="T3"/>
                  </a:cxn>
                  <a:cxn ang="0">
                    <a:pos x="T4" y="T5"/>
                  </a:cxn>
                  <a:cxn ang="0">
                    <a:pos x="T6" y="T7"/>
                  </a:cxn>
                  <a:cxn ang="0">
                    <a:pos x="T8" y="T9"/>
                  </a:cxn>
                </a:cxnLst>
                <a:rect l="0" t="0" r="r" b="b"/>
                <a:pathLst>
                  <a:path w="17" h="30">
                    <a:moveTo>
                      <a:pt x="5" y="10"/>
                    </a:moveTo>
                    <a:cubicBezTo>
                      <a:pt x="11" y="0"/>
                      <a:pt x="16" y="23"/>
                      <a:pt x="17" y="30"/>
                    </a:cubicBezTo>
                    <a:cubicBezTo>
                      <a:pt x="12" y="30"/>
                      <a:pt x="6" y="30"/>
                      <a:pt x="1" y="30"/>
                    </a:cubicBezTo>
                    <a:cubicBezTo>
                      <a:pt x="0" y="23"/>
                      <a:pt x="4" y="22"/>
                      <a:pt x="9" y="22"/>
                    </a:cubicBezTo>
                    <a:cubicBezTo>
                      <a:pt x="0" y="16"/>
                      <a:pt x="14" y="12"/>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7" name="Freeform 215"/>
              <p:cNvSpPr/>
              <p:nvPr/>
            </p:nvSpPr>
            <p:spPr bwMode="auto">
              <a:xfrm>
                <a:off x="7366000" y="2312988"/>
                <a:ext cx="77788" cy="65088"/>
              </a:xfrm>
              <a:custGeom>
                <a:avLst/>
                <a:gdLst>
                  <a:gd name="T0" fmla="*/ 30 w 78"/>
                  <a:gd name="T1" fmla="*/ 37 h 65"/>
                  <a:gd name="T2" fmla="*/ 46 w 78"/>
                  <a:gd name="T3" fmla="*/ 53 h 65"/>
                  <a:gd name="T4" fmla="*/ 2 w 78"/>
                  <a:gd name="T5" fmla="*/ 37 h 65"/>
                  <a:gd name="T6" fmla="*/ 18 w 78"/>
                  <a:gd name="T7" fmla="*/ 29 h 65"/>
                  <a:gd name="T8" fmla="*/ 2 w 78"/>
                  <a:gd name="T9" fmla="*/ 21 h 65"/>
                  <a:gd name="T10" fmla="*/ 78 w 78"/>
                  <a:gd name="T11" fmla="*/ 49 h 65"/>
                  <a:gd name="T12" fmla="*/ 30 w 78"/>
                  <a:gd name="T13" fmla="*/ 37 h 65"/>
                </a:gdLst>
                <a:ahLst/>
                <a:cxnLst>
                  <a:cxn ang="0">
                    <a:pos x="T0" y="T1"/>
                  </a:cxn>
                  <a:cxn ang="0">
                    <a:pos x="T2" y="T3"/>
                  </a:cxn>
                  <a:cxn ang="0">
                    <a:pos x="T4" y="T5"/>
                  </a:cxn>
                  <a:cxn ang="0">
                    <a:pos x="T6" y="T7"/>
                  </a:cxn>
                  <a:cxn ang="0">
                    <a:pos x="T8" y="T9"/>
                  </a:cxn>
                  <a:cxn ang="0">
                    <a:pos x="T10" y="T11"/>
                  </a:cxn>
                  <a:cxn ang="0">
                    <a:pos x="T12" y="T13"/>
                  </a:cxn>
                </a:cxnLst>
                <a:rect l="0" t="0" r="r" b="b"/>
                <a:pathLst>
                  <a:path w="78" h="65">
                    <a:moveTo>
                      <a:pt x="30" y="37"/>
                    </a:moveTo>
                    <a:cubicBezTo>
                      <a:pt x="31" y="46"/>
                      <a:pt x="49" y="39"/>
                      <a:pt x="46" y="53"/>
                    </a:cubicBezTo>
                    <a:cubicBezTo>
                      <a:pt x="21" y="58"/>
                      <a:pt x="28" y="31"/>
                      <a:pt x="2" y="37"/>
                    </a:cubicBezTo>
                    <a:cubicBezTo>
                      <a:pt x="0" y="25"/>
                      <a:pt x="12" y="23"/>
                      <a:pt x="18" y="29"/>
                    </a:cubicBezTo>
                    <a:cubicBezTo>
                      <a:pt x="17" y="22"/>
                      <a:pt x="11" y="20"/>
                      <a:pt x="2" y="21"/>
                    </a:cubicBezTo>
                    <a:cubicBezTo>
                      <a:pt x="27" y="0"/>
                      <a:pt x="49" y="47"/>
                      <a:pt x="78" y="49"/>
                    </a:cubicBezTo>
                    <a:cubicBezTo>
                      <a:pt x="67" y="65"/>
                      <a:pt x="46" y="32"/>
                      <a:pt x="3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8" name="Freeform 216"/>
              <p:cNvSpPr/>
              <p:nvPr/>
            </p:nvSpPr>
            <p:spPr bwMode="auto">
              <a:xfrm>
                <a:off x="7443788" y="2370138"/>
                <a:ext cx="184150" cy="76200"/>
              </a:xfrm>
              <a:custGeom>
                <a:avLst/>
                <a:gdLst>
                  <a:gd name="T0" fmla="*/ 68 w 182"/>
                  <a:gd name="T1" fmla="*/ 28 h 76"/>
                  <a:gd name="T2" fmla="*/ 64 w 182"/>
                  <a:gd name="T3" fmla="*/ 52 h 76"/>
                  <a:gd name="T4" fmla="*/ 0 w 182"/>
                  <a:gd name="T5" fmla="*/ 12 h 76"/>
                  <a:gd name="T6" fmla="*/ 32 w 182"/>
                  <a:gd name="T7" fmla="*/ 24 h 76"/>
                  <a:gd name="T8" fmla="*/ 12 w 182"/>
                  <a:gd name="T9" fmla="*/ 4 h 76"/>
                  <a:gd name="T10" fmla="*/ 44 w 182"/>
                  <a:gd name="T11" fmla="*/ 20 h 76"/>
                  <a:gd name="T12" fmla="*/ 68 w 182"/>
                  <a:gd name="T13" fmla="*/ 12 h 76"/>
                  <a:gd name="T14" fmla="*/ 84 w 182"/>
                  <a:gd name="T15" fmla="*/ 36 h 76"/>
                  <a:gd name="T16" fmla="*/ 152 w 182"/>
                  <a:gd name="T17" fmla="*/ 40 h 76"/>
                  <a:gd name="T18" fmla="*/ 148 w 182"/>
                  <a:gd name="T19" fmla="*/ 56 h 76"/>
                  <a:gd name="T20" fmla="*/ 180 w 182"/>
                  <a:gd name="T21" fmla="*/ 56 h 76"/>
                  <a:gd name="T22" fmla="*/ 176 w 182"/>
                  <a:gd name="T23" fmla="*/ 76 h 76"/>
                  <a:gd name="T24" fmla="*/ 160 w 182"/>
                  <a:gd name="T25" fmla="*/ 76 h 76"/>
                  <a:gd name="T26" fmla="*/ 84 w 182"/>
                  <a:gd name="T27" fmla="*/ 56 h 76"/>
                  <a:gd name="T28" fmla="*/ 68 w 182"/>
                  <a:gd name="T29"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76">
                    <a:moveTo>
                      <a:pt x="68" y="28"/>
                    </a:moveTo>
                    <a:cubicBezTo>
                      <a:pt x="63" y="32"/>
                      <a:pt x="79" y="44"/>
                      <a:pt x="64" y="52"/>
                    </a:cubicBezTo>
                    <a:cubicBezTo>
                      <a:pt x="47" y="37"/>
                      <a:pt x="10" y="43"/>
                      <a:pt x="0" y="12"/>
                    </a:cubicBezTo>
                    <a:cubicBezTo>
                      <a:pt x="16" y="11"/>
                      <a:pt x="21" y="21"/>
                      <a:pt x="32" y="24"/>
                    </a:cubicBezTo>
                    <a:cubicBezTo>
                      <a:pt x="42" y="16"/>
                      <a:pt x="14" y="12"/>
                      <a:pt x="12" y="4"/>
                    </a:cubicBezTo>
                    <a:cubicBezTo>
                      <a:pt x="17" y="0"/>
                      <a:pt x="49" y="2"/>
                      <a:pt x="44" y="20"/>
                    </a:cubicBezTo>
                    <a:cubicBezTo>
                      <a:pt x="57" y="22"/>
                      <a:pt x="53" y="8"/>
                      <a:pt x="68" y="12"/>
                    </a:cubicBezTo>
                    <a:cubicBezTo>
                      <a:pt x="69" y="25"/>
                      <a:pt x="83" y="24"/>
                      <a:pt x="84" y="36"/>
                    </a:cubicBezTo>
                    <a:cubicBezTo>
                      <a:pt x="105" y="17"/>
                      <a:pt x="135" y="45"/>
                      <a:pt x="152" y="40"/>
                    </a:cubicBezTo>
                    <a:cubicBezTo>
                      <a:pt x="160" y="48"/>
                      <a:pt x="150" y="48"/>
                      <a:pt x="148" y="56"/>
                    </a:cubicBezTo>
                    <a:cubicBezTo>
                      <a:pt x="159" y="56"/>
                      <a:pt x="169" y="56"/>
                      <a:pt x="180" y="56"/>
                    </a:cubicBezTo>
                    <a:cubicBezTo>
                      <a:pt x="182" y="66"/>
                      <a:pt x="173" y="65"/>
                      <a:pt x="176" y="76"/>
                    </a:cubicBezTo>
                    <a:cubicBezTo>
                      <a:pt x="171" y="76"/>
                      <a:pt x="165" y="76"/>
                      <a:pt x="160" y="76"/>
                    </a:cubicBezTo>
                    <a:cubicBezTo>
                      <a:pt x="145" y="48"/>
                      <a:pt x="117" y="73"/>
                      <a:pt x="84" y="56"/>
                    </a:cubicBezTo>
                    <a:cubicBezTo>
                      <a:pt x="91" y="47"/>
                      <a:pt x="81" y="30"/>
                      <a:pt x="68"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9" name="Freeform 217"/>
              <p:cNvSpPr/>
              <p:nvPr/>
            </p:nvSpPr>
            <p:spPr bwMode="auto">
              <a:xfrm>
                <a:off x="7799388" y="2454276"/>
                <a:ext cx="55563" cy="28575"/>
              </a:xfrm>
              <a:custGeom>
                <a:avLst/>
                <a:gdLst>
                  <a:gd name="T0" fmla="*/ 0 w 56"/>
                  <a:gd name="T1" fmla="*/ 20 h 29"/>
                  <a:gd name="T2" fmla="*/ 0 w 56"/>
                  <a:gd name="T3" fmla="*/ 20 h 29"/>
                </a:gdLst>
                <a:ahLst/>
                <a:cxnLst>
                  <a:cxn ang="0">
                    <a:pos x="T0" y="T1"/>
                  </a:cxn>
                  <a:cxn ang="0">
                    <a:pos x="T2" y="T3"/>
                  </a:cxn>
                </a:cxnLst>
                <a:rect l="0" t="0" r="r" b="b"/>
                <a:pathLst>
                  <a:path w="56" h="28">
                    <a:moveTo>
                      <a:pt x="0" y="20"/>
                    </a:moveTo>
                    <a:cubicBezTo>
                      <a:pt x="53" y="0"/>
                      <a:pt x="56" y="2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0" name="Freeform 218"/>
              <p:cNvSpPr/>
              <p:nvPr/>
            </p:nvSpPr>
            <p:spPr bwMode="auto">
              <a:xfrm>
                <a:off x="7351713" y="1100138"/>
                <a:ext cx="323850" cy="179388"/>
              </a:xfrm>
              <a:custGeom>
                <a:avLst/>
                <a:gdLst>
                  <a:gd name="T0" fmla="*/ 144 w 321"/>
                  <a:gd name="T1" fmla="*/ 86 h 179"/>
                  <a:gd name="T2" fmla="*/ 144 w 321"/>
                  <a:gd name="T3" fmla="*/ 98 h 179"/>
                  <a:gd name="T4" fmla="*/ 104 w 321"/>
                  <a:gd name="T5" fmla="*/ 118 h 179"/>
                  <a:gd name="T6" fmla="*/ 144 w 321"/>
                  <a:gd name="T7" fmla="*/ 118 h 179"/>
                  <a:gd name="T8" fmla="*/ 208 w 321"/>
                  <a:gd name="T9" fmla="*/ 98 h 179"/>
                  <a:gd name="T10" fmla="*/ 176 w 321"/>
                  <a:gd name="T11" fmla="*/ 118 h 179"/>
                  <a:gd name="T12" fmla="*/ 164 w 321"/>
                  <a:gd name="T13" fmla="*/ 110 h 179"/>
                  <a:gd name="T14" fmla="*/ 152 w 321"/>
                  <a:gd name="T15" fmla="*/ 134 h 179"/>
                  <a:gd name="T16" fmla="*/ 148 w 321"/>
                  <a:gd name="T17" fmla="*/ 122 h 179"/>
                  <a:gd name="T18" fmla="*/ 116 w 321"/>
                  <a:gd name="T19" fmla="*/ 130 h 179"/>
                  <a:gd name="T20" fmla="*/ 108 w 321"/>
                  <a:gd name="T21" fmla="*/ 142 h 179"/>
                  <a:gd name="T22" fmla="*/ 128 w 321"/>
                  <a:gd name="T23" fmla="*/ 146 h 179"/>
                  <a:gd name="T24" fmla="*/ 120 w 321"/>
                  <a:gd name="T25" fmla="*/ 134 h 179"/>
                  <a:gd name="T26" fmla="*/ 136 w 321"/>
                  <a:gd name="T27" fmla="*/ 134 h 179"/>
                  <a:gd name="T28" fmla="*/ 132 w 321"/>
                  <a:gd name="T29" fmla="*/ 142 h 179"/>
                  <a:gd name="T30" fmla="*/ 160 w 321"/>
                  <a:gd name="T31" fmla="*/ 138 h 179"/>
                  <a:gd name="T32" fmla="*/ 52 w 321"/>
                  <a:gd name="T33" fmla="*/ 166 h 179"/>
                  <a:gd name="T34" fmla="*/ 68 w 321"/>
                  <a:gd name="T35" fmla="*/ 154 h 179"/>
                  <a:gd name="T36" fmla="*/ 36 w 321"/>
                  <a:gd name="T37" fmla="*/ 118 h 179"/>
                  <a:gd name="T38" fmla="*/ 0 w 321"/>
                  <a:gd name="T39" fmla="*/ 118 h 179"/>
                  <a:gd name="T40" fmla="*/ 8 w 321"/>
                  <a:gd name="T41" fmla="*/ 90 h 179"/>
                  <a:gd name="T42" fmla="*/ 160 w 321"/>
                  <a:gd name="T43" fmla="*/ 34 h 179"/>
                  <a:gd name="T44" fmla="*/ 156 w 321"/>
                  <a:gd name="T45" fmla="*/ 46 h 179"/>
                  <a:gd name="T46" fmla="*/ 236 w 321"/>
                  <a:gd name="T47" fmla="*/ 22 h 179"/>
                  <a:gd name="T48" fmla="*/ 316 w 321"/>
                  <a:gd name="T49" fmla="*/ 26 h 179"/>
                  <a:gd name="T50" fmla="*/ 292 w 321"/>
                  <a:gd name="T51" fmla="*/ 26 h 179"/>
                  <a:gd name="T52" fmla="*/ 308 w 321"/>
                  <a:gd name="T53" fmla="*/ 30 h 179"/>
                  <a:gd name="T54" fmla="*/ 304 w 321"/>
                  <a:gd name="T55" fmla="*/ 42 h 179"/>
                  <a:gd name="T56" fmla="*/ 188 w 321"/>
                  <a:gd name="T57" fmla="*/ 54 h 179"/>
                  <a:gd name="T58" fmla="*/ 168 w 321"/>
                  <a:gd name="T59" fmla="*/ 66 h 179"/>
                  <a:gd name="T60" fmla="*/ 172 w 321"/>
                  <a:gd name="T61" fmla="*/ 54 h 179"/>
                  <a:gd name="T62" fmla="*/ 128 w 321"/>
                  <a:gd name="T63" fmla="*/ 66 h 179"/>
                  <a:gd name="T64" fmla="*/ 128 w 321"/>
                  <a:gd name="T65" fmla="*/ 78 h 179"/>
                  <a:gd name="T66" fmla="*/ 144 w 321"/>
                  <a:gd name="T67"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179">
                    <a:moveTo>
                      <a:pt x="144" y="86"/>
                    </a:moveTo>
                    <a:cubicBezTo>
                      <a:pt x="144" y="90"/>
                      <a:pt x="144" y="94"/>
                      <a:pt x="144" y="98"/>
                    </a:cubicBezTo>
                    <a:cubicBezTo>
                      <a:pt x="124" y="95"/>
                      <a:pt x="123" y="111"/>
                      <a:pt x="104" y="118"/>
                    </a:cubicBezTo>
                    <a:cubicBezTo>
                      <a:pt x="116" y="135"/>
                      <a:pt x="132" y="101"/>
                      <a:pt x="144" y="118"/>
                    </a:cubicBezTo>
                    <a:cubicBezTo>
                      <a:pt x="154" y="102"/>
                      <a:pt x="186" y="89"/>
                      <a:pt x="208" y="98"/>
                    </a:cubicBezTo>
                    <a:cubicBezTo>
                      <a:pt x="201" y="108"/>
                      <a:pt x="176" y="101"/>
                      <a:pt x="176" y="118"/>
                    </a:cubicBezTo>
                    <a:cubicBezTo>
                      <a:pt x="169" y="118"/>
                      <a:pt x="166" y="115"/>
                      <a:pt x="164" y="110"/>
                    </a:cubicBezTo>
                    <a:cubicBezTo>
                      <a:pt x="159" y="117"/>
                      <a:pt x="150" y="120"/>
                      <a:pt x="152" y="134"/>
                    </a:cubicBezTo>
                    <a:cubicBezTo>
                      <a:pt x="139" y="137"/>
                      <a:pt x="146" y="126"/>
                      <a:pt x="148" y="122"/>
                    </a:cubicBezTo>
                    <a:cubicBezTo>
                      <a:pt x="136" y="123"/>
                      <a:pt x="134" y="134"/>
                      <a:pt x="116" y="130"/>
                    </a:cubicBezTo>
                    <a:cubicBezTo>
                      <a:pt x="112" y="133"/>
                      <a:pt x="110" y="137"/>
                      <a:pt x="108" y="142"/>
                    </a:cubicBezTo>
                    <a:cubicBezTo>
                      <a:pt x="112" y="146"/>
                      <a:pt x="115" y="143"/>
                      <a:pt x="128" y="146"/>
                    </a:cubicBezTo>
                    <a:cubicBezTo>
                      <a:pt x="125" y="142"/>
                      <a:pt x="119" y="142"/>
                      <a:pt x="120" y="134"/>
                    </a:cubicBezTo>
                    <a:cubicBezTo>
                      <a:pt x="127" y="130"/>
                      <a:pt x="133" y="146"/>
                      <a:pt x="136" y="134"/>
                    </a:cubicBezTo>
                    <a:cubicBezTo>
                      <a:pt x="143" y="137"/>
                      <a:pt x="138" y="143"/>
                      <a:pt x="132" y="142"/>
                    </a:cubicBezTo>
                    <a:cubicBezTo>
                      <a:pt x="139" y="154"/>
                      <a:pt x="147" y="133"/>
                      <a:pt x="160" y="138"/>
                    </a:cubicBezTo>
                    <a:cubicBezTo>
                      <a:pt x="143" y="179"/>
                      <a:pt x="84" y="167"/>
                      <a:pt x="52" y="166"/>
                    </a:cubicBezTo>
                    <a:cubicBezTo>
                      <a:pt x="55" y="160"/>
                      <a:pt x="58" y="153"/>
                      <a:pt x="68" y="154"/>
                    </a:cubicBezTo>
                    <a:cubicBezTo>
                      <a:pt x="65" y="135"/>
                      <a:pt x="28" y="134"/>
                      <a:pt x="36" y="118"/>
                    </a:cubicBezTo>
                    <a:cubicBezTo>
                      <a:pt x="18" y="116"/>
                      <a:pt x="13" y="125"/>
                      <a:pt x="0" y="118"/>
                    </a:cubicBezTo>
                    <a:cubicBezTo>
                      <a:pt x="2" y="101"/>
                      <a:pt x="16" y="110"/>
                      <a:pt x="8" y="90"/>
                    </a:cubicBezTo>
                    <a:cubicBezTo>
                      <a:pt x="53" y="59"/>
                      <a:pt x="129" y="58"/>
                      <a:pt x="160" y="34"/>
                    </a:cubicBezTo>
                    <a:cubicBezTo>
                      <a:pt x="173" y="38"/>
                      <a:pt x="156" y="42"/>
                      <a:pt x="156" y="46"/>
                    </a:cubicBezTo>
                    <a:cubicBezTo>
                      <a:pt x="178" y="26"/>
                      <a:pt x="209" y="25"/>
                      <a:pt x="236" y="22"/>
                    </a:cubicBezTo>
                    <a:cubicBezTo>
                      <a:pt x="260" y="19"/>
                      <a:pt x="299" y="0"/>
                      <a:pt x="316" y="26"/>
                    </a:cubicBezTo>
                    <a:cubicBezTo>
                      <a:pt x="303" y="24"/>
                      <a:pt x="300" y="35"/>
                      <a:pt x="292" y="26"/>
                    </a:cubicBezTo>
                    <a:cubicBezTo>
                      <a:pt x="286" y="37"/>
                      <a:pt x="309" y="37"/>
                      <a:pt x="308" y="30"/>
                    </a:cubicBezTo>
                    <a:cubicBezTo>
                      <a:pt x="321" y="34"/>
                      <a:pt x="304" y="38"/>
                      <a:pt x="304" y="42"/>
                    </a:cubicBezTo>
                    <a:cubicBezTo>
                      <a:pt x="265" y="31"/>
                      <a:pt x="228" y="67"/>
                      <a:pt x="188" y="54"/>
                    </a:cubicBezTo>
                    <a:cubicBezTo>
                      <a:pt x="182" y="58"/>
                      <a:pt x="180" y="67"/>
                      <a:pt x="168" y="66"/>
                    </a:cubicBezTo>
                    <a:cubicBezTo>
                      <a:pt x="170" y="63"/>
                      <a:pt x="172" y="60"/>
                      <a:pt x="172" y="54"/>
                    </a:cubicBezTo>
                    <a:cubicBezTo>
                      <a:pt x="152" y="53"/>
                      <a:pt x="150" y="69"/>
                      <a:pt x="128" y="66"/>
                    </a:cubicBezTo>
                    <a:cubicBezTo>
                      <a:pt x="128" y="78"/>
                      <a:pt x="154" y="71"/>
                      <a:pt x="128" y="78"/>
                    </a:cubicBezTo>
                    <a:cubicBezTo>
                      <a:pt x="129" y="85"/>
                      <a:pt x="135" y="87"/>
                      <a:pt x="144"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1" name="Freeform 219"/>
              <p:cNvSpPr/>
              <p:nvPr/>
            </p:nvSpPr>
            <p:spPr bwMode="auto">
              <a:xfrm>
                <a:off x="7089775" y="1812926"/>
                <a:ext cx="39688" cy="98425"/>
              </a:xfrm>
              <a:custGeom>
                <a:avLst/>
                <a:gdLst>
                  <a:gd name="T0" fmla="*/ 20 w 40"/>
                  <a:gd name="T1" fmla="*/ 97 h 97"/>
                  <a:gd name="T2" fmla="*/ 20 w 40"/>
                  <a:gd name="T3" fmla="*/ 89 h 97"/>
                  <a:gd name="T4" fmla="*/ 8 w 40"/>
                  <a:gd name="T5" fmla="*/ 85 h 97"/>
                  <a:gd name="T6" fmla="*/ 20 w 40"/>
                  <a:gd name="T7" fmla="*/ 65 h 97"/>
                  <a:gd name="T8" fmla="*/ 8 w 40"/>
                  <a:gd name="T9" fmla="*/ 57 h 97"/>
                  <a:gd name="T10" fmla="*/ 0 w 40"/>
                  <a:gd name="T11" fmla="*/ 13 h 97"/>
                  <a:gd name="T12" fmla="*/ 24 w 40"/>
                  <a:gd name="T13" fmla="*/ 1 h 97"/>
                  <a:gd name="T14" fmla="*/ 32 w 40"/>
                  <a:gd name="T15" fmla="*/ 45 h 97"/>
                  <a:gd name="T16" fmla="*/ 36 w 40"/>
                  <a:gd name="T17" fmla="*/ 73 h 97"/>
                  <a:gd name="T18" fmla="*/ 32 w 40"/>
                  <a:gd name="T19" fmla="*/ 85 h 97"/>
                  <a:gd name="T20" fmla="*/ 20 w 40"/>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7">
                    <a:moveTo>
                      <a:pt x="20" y="97"/>
                    </a:moveTo>
                    <a:cubicBezTo>
                      <a:pt x="15" y="96"/>
                      <a:pt x="16" y="89"/>
                      <a:pt x="20" y="89"/>
                    </a:cubicBezTo>
                    <a:cubicBezTo>
                      <a:pt x="19" y="84"/>
                      <a:pt x="13" y="86"/>
                      <a:pt x="8" y="85"/>
                    </a:cubicBezTo>
                    <a:cubicBezTo>
                      <a:pt x="12" y="78"/>
                      <a:pt x="18" y="73"/>
                      <a:pt x="20" y="65"/>
                    </a:cubicBezTo>
                    <a:cubicBezTo>
                      <a:pt x="17" y="61"/>
                      <a:pt x="13" y="59"/>
                      <a:pt x="8" y="57"/>
                    </a:cubicBezTo>
                    <a:cubicBezTo>
                      <a:pt x="17" y="40"/>
                      <a:pt x="13" y="29"/>
                      <a:pt x="0" y="13"/>
                    </a:cubicBezTo>
                    <a:cubicBezTo>
                      <a:pt x="3" y="0"/>
                      <a:pt x="23" y="6"/>
                      <a:pt x="24" y="1"/>
                    </a:cubicBezTo>
                    <a:cubicBezTo>
                      <a:pt x="28" y="14"/>
                      <a:pt x="18" y="35"/>
                      <a:pt x="32" y="45"/>
                    </a:cubicBezTo>
                    <a:cubicBezTo>
                      <a:pt x="14" y="54"/>
                      <a:pt x="40" y="55"/>
                      <a:pt x="36" y="73"/>
                    </a:cubicBezTo>
                    <a:cubicBezTo>
                      <a:pt x="23" y="66"/>
                      <a:pt x="18" y="89"/>
                      <a:pt x="32" y="85"/>
                    </a:cubicBezTo>
                    <a:cubicBezTo>
                      <a:pt x="32" y="93"/>
                      <a:pt x="19" y="88"/>
                      <a:pt x="20"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pic>
        <p:nvPicPr>
          <p:cNvPr id="5" name="图片 4" descr="下载"/>
          <p:cNvPicPr>
            <a:picLocks noChangeAspect="1"/>
          </p:cNvPicPr>
          <p:nvPr/>
        </p:nvPicPr>
        <p:blipFill>
          <a:blip r:embed="rId4"/>
          <a:stretch>
            <a:fillRect/>
          </a:stretch>
        </p:blipFill>
        <p:spPr>
          <a:xfrm>
            <a:off x="143510" y="174625"/>
            <a:ext cx="3786505" cy="3107690"/>
          </a:xfrm>
          <a:prstGeom prst="rect">
            <a:avLst/>
          </a:prstGeom>
          <a:effectLst>
            <a:softEdge rad="63500"/>
          </a:effectLst>
        </p:spPr>
      </p:pic>
      <p:sp>
        <p:nvSpPr>
          <p:cNvPr id="218" name="Text Box 10"/>
          <p:cNvSpPr txBox="1"/>
          <p:nvPr/>
        </p:nvSpPr>
        <p:spPr>
          <a:xfrm>
            <a:off x="4026535" y="2771140"/>
            <a:ext cx="8075295" cy="583565"/>
          </a:xfrm>
          <a:prstGeom prst="rect">
            <a:avLst/>
          </a:prstGeom>
          <a:noFill/>
          <a:ln w="9525">
            <a:noFill/>
          </a:ln>
        </p:spPr>
        <p:txBody>
          <a:bodyPr wrap="square">
            <a:spAutoFit/>
          </a:bodyPr>
          <a:lstStyle/>
          <a:p>
            <a:pPr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zh-CN" altLang="en-US" sz="3200" b="1">
                <a:solidFill>
                  <a:schemeClr val="bg1"/>
                </a:solidFill>
                <a:latin typeface="方正清刻本悦宋简体" panose="02000000000000000000" pitchFamily="2" charset="-122"/>
                <a:ea typeface="方正清刻本悦宋简体" panose="02000000000000000000" pitchFamily="2" charset="-122"/>
              </a:rPr>
              <a:t>清朝还通过哪些措施建立起了对全国的统治？</a:t>
            </a:r>
            <a:endParaRPr kumimoji="0" lang="zh-CN" altLang="en-US" sz="3200" b="1" i="0" u="none" strike="noStrike" kern="1200" cap="none" spc="0" normalizeH="0" baseline="0" noProof="0">
              <a:ln>
                <a:noFill/>
              </a:ln>
              <a:solidFill>
                <a:schemeClr val="bg1"/>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2" name="文本框 1"/>
          <p:cNvSpPr txBox="1"/>
          <p:nvPr/>
        </p:nvSpPr>
        <p:spPr>
          <a:xfrm>
            <a:off x="4156512" y="1666993"/>
            <a:ext cx="7234117" cy="553085"/>
          </a:xfrm>
          <a:prstGeom prst="rect">
            <a:avLst/>
          </a:prstGeom>
          <a:noFill/>
          <a:ln>
            <a:noFill/>
          </a:ln>
        </p:spPr>
        <p:txBody>
          <a:bodyPr wrap="square">
            <a:spAutoFit/>
          </a:bodyPr>
          <a:lstStyle/>
          <a:p>
            <a:r>
              <a:rPr lang="zh-CN" altLang="en-US" sz="3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政治上：继承君主专制中央集权制度</a:t>
            </a:r>
          </a:p>
        </p:txBody>
      </p:sp>
      <p:sp>
        <p:nvSpPr>
          <p:cNvPr id="3" name="文本框 2"/>
          <p:cNvSpPr txBox="1"/>
          <p:nvPr/>
        </p:nvSpPr>
        <p:spPr>
          <a:xfrm>
            <a:off x="4091305" y="2607945"/>
            <a:ext cx="7944485" cy="553085"/>
          </a:xfrm>
          <a:prstGeom prst="rect">
            <a:avLst/>
          </a:prstGeom>
          <a:noFill/>
          <a:ln>
            <a:noFill/>
          </a:ln>
        </p:spPr>
        <p:txBody>
          <a:bodyPr wrap="square">
            <a:spAutoFit/>
          </a:bodyPr>
          <a:lstStyle/>
          <a:p>
            <a:r>
              <a:rPr lang="zh-CN" altLang="en-US" sz="3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思想上：尊崇儒家学说，继承中原文化传统</a:t>
            </a:r>
          </a:p>
        </p:txBody>
      </p:sp>
      <p:sp>
        <p:nvSpPr>
          <p:cNvPr id="4" name="文本框 3"/>
          <p:cNvSpPr txBox="1"/>
          <p:nvPr/>
        </p:nvSpPr>
        <p:spPr>
          <a:xfrm>
            <a:off x="4156710" y="246380"/>
            <a:ext cx="7814310" cy="1106805"/>
          </a:xfrm>
          <a:prstGeom prst="rect">
            <a:avLst/>
          </a:prstGeom>
          <a:noFill/>
          <a:ln>
            <a:noFill/>
          </a:ln>
        </p:spPr>
        <p:txBody>
          <a:bodyPr wrap="square">
            <a:spAutoFit/>
          </a:bodyPr>
          <a:lstStyle/>
          <a:p>
            <a:pPr>
              <a:lnSpc>
                <a:spcPct val="90000"/>
              </a:lnSpc>
            </a:pPr>
            <a:r>
              <a:rPr lang="zh-CN" altLang="en-US" sz="3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军事上：</a:t>
            </a:r>
          </a:p>
          <a:p>
            <a:pPr>
              <a:lnSpc>
                <a:spcPct val="130000"/>
              </a:lnSpc>
            </a:pPr>
            <a:r>
              <a:rPr lang="zh-CN" altLang="en-US" sz="3000" b="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消灭了明朝政权的残余势力和各地反清的力量</a:t>
            </a:r>
          </a:p>
        </p:txBody>
      </p:sp>
      <p:pic>
        <p:nvPicPr>
          <p:cNvPr id="10" name="图片 9"/>
          <p:cNvPicPr>
            <a:picLocks noChangeAspect="1"/>
          </p:cNvPicPr>
          <p:nvPr>
            <p:custDataLst>
              <p:tags r:id="rId1"/>
            </p:custDataLst>
          </p:nvPr>
        </p:nvPicPr>
        <p:blipFill>
          <a:blip r:embed="rId5"/>
          <a:stretch>
            <a:fillRect/>
          </a:stretch>
        </p:blipFill>
        <p:spPr>
          <a:xfrm>
            <a:off x="1748790" y="3484245"/>
            <a:ext cx="10443210" cy="3370580"/>
          </a:xfrm>
          <a:prstGeom prst="rect">
            <a:avLst/>
          </a:prstGeom>
        </p:spPr>
      </p:pic>
      <p:sp>
        <p:nvSpPr>
          <p:cNvPr id="12" name="文本框 11"/>
          <p:cNvSpPr txBox="1"/>
          <p:nvPr/>
        </p:nvSpPr>
        <p:spPr>
          <a:xfrm>
            <a:off x="2317750" y="3846830"/>
            <a:ext cx="9139555" cy="2611120"/>
          </a:xfrm>
          <a:prstGeom prst="rect">
            <a:avLst/>
          </a:prstGeom>
          <a:noFill/>
          <a:ln>
            <a:solidFill>
              <a:srgbClr val="C00000"/>
            </a:solidFill>
          </a:ln>
        </p:spPr>
        <p:txBody>
          <a:bodyPr wrap="square" rtlCol="0">
            <a:spAutoFit/>
          </a:bodyPr>
          <a:lstStyle/>
          <a:p>
            <a:pPr>
              <a:lnSpc>
                <a:spcPct val="140000"/>
              </a:lnSpc>
            </a:pPr>
            <a:r>
              <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r>
              <a:rPr lang="zh-CN" altLang="en-US" sz="28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r>
              <a:rPr lang="zh-CN" altLang="en-US" sz="29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一面</a:t>
            </a:r>
            <a:r>
              <a:rPr lang="zh-CN" altLang="en-US" sz="2900">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尊</a:t>
            </a:r>
            <a:r>
              <a:rPr lang="zh-CN" altLang="en-US" sz="2900">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sym typeface="+mn-ea"/>
              </a:rPr>
              <a:t>崇</a:t>
            </a:r>
            <a:r>
              <a:rPr lang="zh-CN" altLang="en-US" sz="2900">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明太祖</a:t>
            </a:r>
            <a:r>
              <a:rPr lang="zh-CN" altLang="en-US" sz="29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，封建其后（分封他的后人），以减少汉族的反感。圣祖（康熙）南巡，每过南京，必向明太祖陵致祭</a:t>
            </a:r>
            <a:r>
              <a:rPr lang="en-US" altLang="zh-CN" sz="29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a:t>
            </a:r>
            <a:r>
              <a:rPr lang="zh-CN" altLang="en-US" sz="29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一面表章程朱，</a:t>
            </a:r>
            <a:r>
              <a:rPr lang="zh-CN" altLang="en-US" sz="2900">
                <a:solidFill>
                  <a:schemeClr val="tx1"/>
                </a:solidFill>
                <a:effectLst>
                  <a:outerShdw blurRad="38100" dist="38100" dir="2700000" algn="tl">
                    <a:srgbClr val="000000">
                      <a:alpha val="43137"/>
                    </a:srgbClr>
                  </a:outerShdw>
                </a:effectLst>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尊崇理学</a:t>
            </a:r>
            <a:r>
              <a:rPr lang="zh-CN" altLang="en-US" sz="29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（儒学），想唤起汉人尊君之心。</a:t>
            </a:r>
            <a:r>
              <a:rPr lang="en-US" altLang="zh-CN" sz="30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r>
              <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 </a:t>
            </a:r>
            <a:r>
              <a:rPr lang="en-US" altLang="zh-CN"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a:t>
            </a:r>
            <a:r>
              <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吕思勉</a:t>
            </a:r>
            <a:r>
              <a:rPr lang="en-US" altLang="zh-CN"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a:t>
            </a:r>
            <a:r>
              <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中国通史</a:t>
            </a:r>
            <a:r>
              <a:rPr lang="en-US" altLang="zh-CN"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rPr>
              <a:t>》</a:t>
            </a:r>
            <a:endParaRPr lang="zh-CN" altLang="en-US" sz="2400">
              <a:latin typeface="方正苏新诗柳楷简体" panose="02000000000000000000" pitchFamily="2" charset="-122"/>
              <a:ea typeface="方正苏新诗柳楷简体" panose="02000000000000000000" pitchFamily="2" charset="-122"/>
              <a:cs typeface="方正苏新诗柳楷简体" panose="02000000000000000000" pitchFamily="2" charset="-122"/>
            </a:endParaRPr>
          </a:p>
        </p:txBody>
      </p:sp>
      <p:sp>
        <p:nvSpPr>
          <p:cNvPr id="13" name="圆角矩形 12"/>
          <p:cNvSpPr/>
          <p:nvPr/>
        </p:nvSpPr>
        <p:spPr>
          <a:xfrm>
            <a:off x="3811905" y="3963670"/>
            <a:ext cx="1972945" cy="57150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7831455" y="5171440"/>
            <a:ext cx="1703705" cy="571500"/>
          </a:xfrm>
          <a:prstGeom prst="round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Requires="p14">
        <p15:prstTrans prst="airplan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wipe(left)">
                                      <p:cBhvr>
                                        <p:cTn id="13" dur="500"/>
                                        <p:tgtEl>
                                          <p:spTgt spid="2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218"/>
                                        </p:tgtEl>
                                      </p:cBhvr>
                                    </p:animEffect>
                                    <p:set>
                                      <p:cBhvr>
                                        <p:cTn id="31" dur="1" fill="hold">
                                          <p:stCondLst>
                                            <p:cond delay="499"/>
                                          </p:stCondLst>
                                        </p:cTn>
                                        <p:tgtEl>
                                          <p:spTgt spid="218"/>
                                        </p:tgtEl>
                                        <p:attrNameLst>
                                          <p:attrName>style.visibility</p:attrName>
                                        </p:attrNameLst>
                                      </p:cBhvr>
                                      <p:to>
                                        <p:strVal val="hidden"/>
                                      </p:to>
                                    </p:set>
                                  </p:childTnLst>
                                </p:cTn>
                              </p:par>
                              <p:par>
                                <p:cTn id="32" presetID="2"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p:bldP spid="218" grpId="1"/>
      <p:bldP spid="2" grpId="0"/>
      <p:bldP spid="3" grpId="0"/>
      <p:bldP spid="4" grpId="0"/>
      <p:bldP spid="12" grpId="0" bldLvl="0" animBg="1"/>
      <p:bldP spid="13" grpId="0" bldLvl="0" animBg="1"/>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图片 336"/>
          <p:cNvPicPr>
            <a:picLocks noChangeAspect="1"/>
          </p:cNvPicPr>
          <p:nvPr/>
        </p:nvPicPr>
        <p:blipFill>
          <a:blip r:embed="rId2">
            <a:extLst>
              <a:ext uri="{BEBA8EAE-BF5A-486C-A8C5-ECC9F3942E4B}">
                <a14:imgProps xmlns:a14="http://schemas.microsoft.com/office/drawing/2010/main">
                  <a14:imgLayer r:embed="rId3">
                    <a14:imgEffect>
                      <a14:backgroundRemoval t="10000" b="100000" l="0" r="99625"/>
                    </a14:imgEffect>
                  </a14:imgLayer>
                </a14:imgProps>
              </a:ext>
            </a:extLst>
          </a:blip>
          <a:srcRect t="36320" b="21631"/>
          <a:stretch>
            <a:fillRect/>
          </a:stretch>
        </p:blipFill>
        <p:spPr>
          <a:xfrm>
            <a:off x="-345445" y="3852682"/>
            <a:ext cx="12882890" cy="3013188"/>
          </a:xfrm>
          <a:prstGeom prst="rect">
            <a:avLst/>
          </a:prstGeom>
          <a:effectLst>
            <a:outerShdw blurRad="317500" sx="104000" sy="104000" algn="ctr" rotWithShape="0">
              <a:prstClr val="black">
                <a:alpha val="40000"/>
              </a:prstClr>
            </a:outerShdw>
          </a:effectLst>
        </p:spPr>
      </p:pic>
      <p:sp>
        <p:nvSpPr>
          <p:cNvPr id="16" name="矩形 15"/>
          <p:cNvSpPr/>
          <p:nvPr/>
        </p:nvSpPr>
        <p:spPr>
          <a:xfrm>
            <a:off x="4515427" y="1025225"/>
            <a:ext cx="3161146" cy="3110968"/>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21"/>
          <p:cNvSpPr/>
          <p:nvPr/>
        </p:nvSpPr>
        <p:spPr>
          <a:xfrm>
            <a:off x="8212164" y="85688"/>
            <a:ext cx="2966722" cy="2919630"/>
          </a:xfrm>
          <a:prstGeom prst="rect">
            <a:avLst/>
          </a:prstGeom>
          <a:blipFill dpi="0" rotWithShape="1">
            <a:blip r:embed="rId4">
              <a:alphaModFix amt="28000"/>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6" name="组合 5"/>
          <p:cNvGrpSpPr/>
          <p:nvPr/>
        </p:nvGrpSpPr>
        <p:grpSpPr>
          <a:xfrm>
            <a:off x="2699385" y="2526030"/>
            <a:ext cx="7540625" cy="1225550"/>
            <a:chOff x="2814319" y="2143296"/>
            <a:chExt cx="6563362" cy="1225540"/>
          </a:xfrm>
        </p:grpSpPr>
        <p:cxnSp>
          <p:nvCxnSpPr>
            <p:cNvPr id="338" name="直接连接符 337"/>
            <p:cNvCxnSpPr/>
            <p:nvPr/>
          </p:nvCxnSpPr>
          <p:spPr>
            <a:xfrm>
              <a:off x="2814319" y="214329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a:off x="2814319" y="3368836"/>
              <a:ext cx="6563362" cy="0"/>
            </a:xfrm>
            <a:prstGeom prst="line">
              <a:avLst/>
            </a:prstGeom>
            <a:ln w="12700">
              <a:gradFill>
                <a:gsLst>
                  <a:gs pos="0">
                    <a:schemeClr val="accent1">
                      <a:lumMod val="5000"/>
                      <a:lumOff val="95000"/>
                      <a:alpha val="0"/>
                    </a:schemeClr>
                  </a:gs>
                  <a:gs pos="52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2781935" y="2614295"/>
            <a:ext cx="762571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反</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侵</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平</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叛</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安</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四</a:t>
            </a:r>
            <a:r>
              <a:rPr kumimoji="0" lang="en-US" altLang="zh-CN"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 </a:t>
            </a:r>
            <a:r>
              <a:rPr kumimoji="0" lang="zh-CN" alt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方</a:t>
            </a:r>
          </a:p>
        </p:txBody>
      </p:sp>
      <p:grpSp>
        <p:nvGrpSpPr>
          <p:cNvPr id="12" name="组合 11"/>
          <p:cNvGrpSpPr/>
          <p:nvPr/>
        </p:nvGrpSpPr>
        <p:grpSpPr>
          <a:xfrm>
            <a:off x="5386070" y="752475"/>
            <a:ext cx="1334135" cy="1285240"/>
            <a:chOff x="2174147" y="809979"/>
            <a:chExt cx="1112816" cy="1135556"/>
          </a:xfrm>
        </p:grpSpPr>
        <p:sp>
          <p:nvSpPr>
            <p:cNvPr id="13" name="文本框 12"/>
            <p:cNvSpPr txBox="1"/>
            <p:nvPr/>
          </p:nvSpPr>
          <p:spPr>
            <a:xfrm>
              <a:off x="2238112" y="817361"/>
              <a:ext cx="997274" cy="105925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7200" b="0" i="0" u="none" strike="noStrike" kern="1200" cap="none" spc="0" normalizeH="0" baseline="0" noProof="0">
                  <a:ln>
                    <a:noFill/>
                  </a:ln>
                  <a:solidFill>
                    <a:prstClr val="white"/>
                  </a:solidFill>
                  <a:effectLst/>
                  <a:uLnTx/>
                  <a:uFillTx/>
                  <a:latin typeface="方正字迹-龙吟体 简" panose="02000500000000000000" pitchFamily="2" charset="-122"/>
                  <a:ea typeface="方正字迹-龙吟体 简" panose="02000500000000000000" pitchFamily="2" charset="-122"/>
                </a:rPr>
                <a:t>贰</a:t>
              </a:r>
            </a:p>
          </p:txBody>
        </p:sp>
        <p:grpSp>
          <p:nvGrpSpPr>
            <p:cNvPr id="14" name="组合 13"/>
            <p:cNvGrpSpPr/>
            <p:nvPr/>
          </p:nvGrpSpPr>
          <p:grpSpPr>
            <a:xfrm>
              <a:off x="2174147" y="809979"/>
              <a:ext cx="1112816" cy="1135556"/>
              <a:chOff x="6996113" y="1100138"/>
              <a:chExt cx="1400175" cy="1428751"/>
            </a:xfrm>
            <a:solidFill>
              <a:schemeClr val="bg1"/>
            </a:solidFill>
          </p:grpSpPr>
          <p:sp>
            <p:nvSpPr>
              <p:cNvPr id="15" name="Freeform 149"/>
              <p:cNvSpPr/>
              <p:nvPr/>
            </p:nvSpPr>
            <p:spPr bwMode="auto">
              <a:xfrm>
                <a:off x="7712075" y="1104901"/>
                <a:ext cx="60325" cy="38100"/>
              </a:xfrm>
              <a:custGeom>
                <a:avLst/>
                <a:gdLst>
                  <a:gd name="T0" fmla="*/ 11 w 61"/>
                  <a:gd name="T1" fmla="*/ 16 h 37"/>
                  <a:gd name="T2" fmla="*/ 7 w 61"/>
                  <a:gd name="T3" fmla="*/ 4 h 37"/>
                  <a:gd name="T4" fmla="*/ 35 w 61"/>
                  <a:gd name="T5" fmla="*/ 0 h 37"/>
                  <a:gd name="T6" fmla="*/ 15 w 61"/>
                  <a:gd name="T7" fmla="*/ 24 h 37"/>
                  <a:gd name="T8" fmla="*/ 47 w 61"/>
                  <a:gd name="T9" fmla="*/ 24 h 37"/>
                  <a:gd name="T10" fmla="*/ 11 w 61"/>
                  <a:gd name="T11" fmla="*/ 32 h 37"/>
                  <a:gd name="T12" fmla="*/ 7 w 61"/>
                  <a:gd name="T13" fmla="*/ 24 h 37"/>
                  <a:gd name="T14" fmla="*/ 11 w 61"/>
                  <a:gd name="T15" fmla="*/ 16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37">
                    <a:moveTo>
                      <a:pt x="11" y="16"/>
                    </a:moveTo>
                    <a:cubicBezTo>
                      <a:pt x="25" y="12"/>
                      <a:pt x="0" y="15"/>
                      <a:pt x="7" y="4"/>
                    </a:cubicBezTo>
                    <a:cubicBezTo>
                      <a:pt x="15" y="2"/>
                      <a:pt x="33" y="9"/>
                      <a:pt x="35" y="0"/>
                    </a:cubicBezTo>
                    <a:cubicBezTo>
                      <a:pt x="50" y="14"/>
                      <a:pt x="24" y="21"/>
                      <a:pt x="15" y="24"/>
                    </a:cubicBezTo>
                    <a:cubicBezTo>
                      <a:pt x="17" y="23"/>
                      <a:pt x="42" y="31"/>
                      <a:pt x="47" y="24"/>
                    </a:cubicBezTo>
                    <a:cubicBezTo>
                      <a:pt x="61" y="37"/>
                      <a:pt x="22" y="31"/>
                      <a:pt x="11" y="32"/>
                    </a:cubicBezTo>
                    <a:cubicBezTo>
                      <a:pt x="12" y="27"/>
                      <a:pt x="10" y="25"/>
                      <a:pt x="7" y="24"/>
                    </a:cubicBezTo>
                    <a:cubicBezTo>
                      <a:pt x="6" y="19"/>
                      <a:pt x="8" y="17"/>
                      <a:pt x="1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0" name="Freeform 150"/>
              <p:cNvSpPr/>
              <p:nvPr/>
            </p:nvSpPr>
            <p:spPr bwMode="auto">
              <a:xfrm>
                <a:off x="7758113" y="1104901"/>
                <a:ext cx="60325" cy="44450"/>
              </a:xfrm>
              <a:custGeom>
                <a:avLst/>
                <a:gdLst>
                  <a:gd name="T0" fmla="*/ 0 w 60"/>
                  <a:gd name="T1" fmla="*/ 0 h 44"/>
                  <a:gd name="T2" fmla="*/ 8 w 60"/>
                  <a:gd name="T3" fmla="*/ 16 h 44"/>
                  <a:gd name="T4" fmla="*/ 40 w 60"/>
                  <a:gd name="T5" fmla="*/ 8 h 44"/>
                  <a:gd name="T6" fmla="*/ 60 w 60"/>
                  <a:gd name="T7" fmla="*/ 40 h 44"/>
                  <a:gd name="T8" fmla="*/ 28 w 60"/>
                  <a:gd name="T9" fmla="*/ 44 h 44"/>
                  <a:gd name="T10" fmla="*/ 40 w 60"/>
                  <a:gd name="T11" fmla="*/ 28 h 44"/>
                  <a:gd name="T12" fmla="*/ 0 w 60"/>
                  <a:gd name="T13" fmla="*/ 20 h 44"/>
                  <a:gd name="T14" fmla="*/ 0 w 60"/>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4">
                    <a:moveTo>
                      <a:pt x="0" y="0"/>
                    </a:moveTo>
                    <a:cubicBezTo>
                      <a:pt x="7" y="1"/>
                      <a:pt x="9" y="7"/>
                      <a:pt x="8" y="16"/>
                    </a:cubicBezTo>
                    <a:cubicBezTo>
                      <a:pt x="14" y="2"/>
                      <a:pt x="24" y="4"/>
                      <a:pt x="40" y="8"/>
                    </a:cubicBezTo>
                    <a:cubicBezTo>
                      <a:pt x="36" y="30"/>
                      <a:pt x="56" y="27"/>
                      <a:pt x="60" y="40"/>
                    </a:cubicBezTo>
                    <a:cubicBezTo>
                      <a:pt x="41" y="33"/>
                      <a:pt x="45" y="42"/>
                      <a:pt x="28" y="44"/>
                    </a:cubicBezTo>
                    <a:cubicBezTo>
                      <a:pt x="32" y="39"/>
                      <a:pt x="39" y="36"/>
                      <a:pt x="40" y="28"/>
                    </a:cubicBezTo>
                    <a:cubicBezTo>
                      <a:pt x="35" y="17"/>
                      <a:pt x="15" y="21"/>
                      <a:pt x="0" y="20"/>
                    </a:cubicBezTo>
                    <a:cubicBezTo>
                      <a:pt x="0" y="13"/>
                      <a:pt x="0" y="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1" name="Freeform 151"/>
              <p:cNvSpPr/>
              <p:nvPr/>
            </p:nvSpPr>
            <p:spPr bwMode="auto">
              <a:xfrm>
                <a:off x="7673975" y="1109663"/>
                <a:ext cx="44450" cy="28575"/>
              </a:xfrm>
              <a:custGeom>
                <a:avLst/>
                <a:gdLst>
                  <a:gd name="T0" fmla="*/ 44 w 44"/>
                  <a:gd name="T1" fmla="*/ 8 h 28"/>
                  <a:gd name="T2" fmla="*/ 16 w 44"/>
                  <a:gd name="T3" fmla="*/ 16 h 28"/>
                  <a:gd name="T4" fmla="*/ 24 w 44"/>
                  <a:gd name="T5" fmla="*/ 28 h 28"/>
                  <a:gd name="T6" fmla="*/ 0 w 44"/>
                  <a:gd name="T7" fmla="*/ 0 h 28"/>
                  <a:gd name="T8" fmla="*/ 44 w 44"/>
                  <a:gd name="T9" fmla="*/ 8 h 28"/>
                </a:gdLst>
                <a:ahLst/>
                <a:cxnLst>
                  <a:cxn ang="0">
                    <a:pos x="T0" y="T1"/>
                  </a:cxn>
                  <a:cxn ang="0">
                    <a:pos x="T2" y="T3"/>
                  </a:cxn>
                  <a:cxn ang="0">
                    <a:pos x="T4" y="T5"/>
                  </a:cxn>
                  <a:cxn ang="0">
                    <a:pos x="T6" y="T7"/>
                  </a:cxn>
                  <a:cxn ang="0">
                    <a:pos x="T8" y="T9"/>
                  </a:cxn>
                </a:cxnLst>
                <a:rect l="0" t="0" r="r" b="b"/>
                <a:pathLst>
                  <a:path w="44" h="28">
                    <a:moveTo>
                      <a:pt x="44" y="8"/>
                    </a:moveTo>
                    <a:cubicBezTo>
                      <a:pt x="42" y="24"/>
                      <a:pt x="25" y="4"/>
                      <a:pt x="16" y="16"/>
                    </a:cubicBezTo>
                    <a:cubicBezTo>
                      <a:pt x="19" y="20"/>
                      <a:pt x="25" y="20"/>
                      <a:pt x="24" y="28"/>
                    </a:cubicBezTo>
                    <a:cubicBezTo>
                      <a:pt x="7" y="28"/>
                      <a:pt x="5" y="13"/>
                      <a:pt x="0" y="0"/>
                    </a:cubicBezTo>
                    <a:cubicBezTo>
                      <a:pt x="32" y="5"/>
                      <a:pt x="22" y="1"/>
                      <a:pt x="4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4" name="Freeform 152"/>
              <p:cNvSpPr/>
              <p:nvPr/>
            </p:nvSpPr>
            <p:spPr bwMode="auto">
              <a:xfrm>
                <a:off x="7821613" y="1117601"/>
                <a:ext cx="69850" cy="30163"/>
              </a:xfrm>
              <a:custGeom>
                <a:avLst/>
                <a:gdLst>
                  <a:gd name="T0" fmla="*/ 6 w 70"/>
                  <a:gd name="T1" fmla="*/ 0 h 30"/>
                  <a:gd name="T2" fmla="*/ 70 w 70"/>
                  <a:gd name="T3" fmla="*/ 24 h 30"/>
                  <a:gd name="T4" fmla="*/ 2 w 70"/>
                  <a:gd name="T5" fmla="*/ 16 h 30"/>
                  <a:gd name="T6" fmla="*/ 6 w 70"/>
                  <a:gd name="T7" fmla="*/ 0 h 30"/>
                </a:gdLst>
                <a:ahLst/>
                <a:cxnLst>
                  <a:cxn ang="0">
                    <a:pos x="T0" y="T1"/>
                  </a:cxn>
                  <a:cxn ang="0">
                    <a:pos x="T2" y="T3"/>
                  </a:cxn>
                  <a:cxn ang="0">
                    <a:pos x="T4" y="T5"/>
                  </a:cxn>
                  <a:cxn ang="0">
                    <a:pos x="T6" y="T7"/>
                  </a:cxn>
                </a:cxnLst>
                <a:rect l="0" t="0" r="r" b="b"/>
                <a:pathLst>
                  <a:path w="70" h="30">
                    <a:moveTo>
                      <a:pt x="6" y="0"/>
                    </a:moveTo>
                    <a:cubicBezTo>
                      <a:pt x="26" y="7"/>
                      <a:pt x="56" y="3"/>
                      <a:pt x="70" y="24"/>
                    </a:cubicBezTo>
                    <a:cubicBezTo>
                      <a:pt x="44" y="30"/>
                      <a:pt x="40" y="10"/>
                      <a:pt x="2" y="16"/>
                    </a:cubicBezTo>
                    <a:cubicBezTo>
                      <a:pt x="0" y="8"/>
                      <a:pt x="5" y="5"/>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5" name="Freeform 153"/>
              <p:cNvSpPr/>
              <p:nvPr/>
            </p:nvSpPr>
            <p:spPr bwMode="auto">
              <a:xfrm>
                <a:off x="7891463" y="1136651"/>
                <a:ext cx="20638" cy="17463"/>
              </a:xfrm>
              <a:custGeom>
                <a:avLst/>
                <a:gdLst>
                  <a:gd name="T0" fmla="*/ 20 w 20"/>
                  <a:gd name="T1" fmla="*/ 1 h 18"/>
                  <a:gd name="T2" fmla="*/ 20 w 20"/>
                  <a:gd name="T3" fmla="*/ 17 h 18"/>
                  <a:gd name="T4" fmla="*/ 4 w 20"/>
                  <a:gd name="T5" fmla="*/ 5 h 18"/>
                  <a:gd name="T6" fmla="*/ 20 w 20"/>
                  <a:gd name="T7" fmla="*/ 1 h 18"/>
                </a:gdLst>
                <a:ahLst/>
                <a:cxnLst>
                  <a:cxn ang="0">
                    <a:pos x="T0" y="T1"/>
                  </a:cxn>
                  <a:cxn ang="0">
                    <a:pos x="T2" y="T3"/>
                  </a:cxn>
                  <a:cxn ang="0">
                    <a:pos x="T4" y="T5"/>
                  </a:cxn>
                  <a:cxn ang="0">
                    <a:pos x="T6" y="T7"/>
                  </a:cxn>
                </a:cxnLst>
                <a:rect l="0" t="0" r="r" b="b"/>
                <a:pathLst>
                  <a:path w="20" h="18">
                    <a:moveTo>
                      <a:pt x="20" y="1"/>
                    </a:moveTo>
                    <a:cubicBezTo>
                      <a:pt x="20" y="6"/>
                      <a:pt x="20" y="12"/>
                      <a:pt x="20" y="17"/>
                    </a:cubicBezTo>
                    <a:cubicBezTo>
                      <a:pt x="17" y="11"/>
                      <a:pt x="0" y="18"/>
                      <a:pt x="4" y="5"/>
                    </a:cubicBezTo>
                    <a:cubicBezTo>
                      <a:pt x="11" y="6"/>
                      <a:pt x="12"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6" name="Freeform 154"/>
              <p:cNvSpPr/>
              <p:nvPr/>
            </p:nvSpPr>
            <p:spPr bwMode="auto">
              <a:xfrm>
                <a:off x="7621588" y="1146176"/>
                <a:ext cx="20638" cy="20638"/>
              </a:xfrm>
              <a:custGeom>
                <a:avLst/>
                <a:gdLst>
                  <a:gd name="T0" fmla="*/ 20 w 20"/>
                  <a:gd name="T1" fmla="*/ 0 h 21"/>
                  <a:gd name="T2" fmla="*/ 8 w 20"/>
                  <a:gd name="T3" fmla="*/ 8 h 21"/>
                  <a:gd name="T4" fmla="*/ 20 w 20"/>
                  <a:gd name="T5" fmla="*/ 12 h 21"/>
                  <a:gd name="T6" fmla="*/ 0 w 20"/>
                  <a:gd name="T7" fmla="*/ 20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cubicBezTo>
                      <a:pt x="18" y="5"/>
                      <a:pt x="15" y="8"/>
                      <a:pt x="8" y="8"/>
                    </a:cubicBezTo>
                    <a:cubicBezTo>
                      <a:pt x="9" y="13"/>
                      <a:pt x="15" y="11"/>
                      <a:pt x="20" y="12"/>
                    </a:cubicBezTo>
                    <a:cubicBezTo>
                      <a:pt x="17" y="18"/>
                      <a:pt x="10" y="21"/>
                      <a:pt x="0" y="20"/>
                    </a:cubicBezTo>
                    <a:cubicBezTo>
                      <a:pt x="1" y="7"/>
                      <a:pt x="7" y="1"/>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7" name="Freeform 155"/>
              <p:cNvSpPr/>
              <p:nvPr/>
            </p:nvSpPr>
            <p:spPr bwMode="auto">
              <a:xfrm>
                <a:off x="7920038" y="1144588"/>
                <a:ext cx="39688" cy="31750"/>
              </a:xfrm>
              <a:custGeom>
                <a:avLst/>
                <a:gdLst>
                  <a:gd name="T0" fmla="*/ 40 w 40"/>
                  <a:gd name="T1" fmla="*/ 21 h 31"/>
                  <a:gd name="T2" fmla="*/ 0 w 40"/>
                  <a:gd name="T3" fmla="*/ 13 h 31"/>
                  <a:gd name="T4" fmla="*/ 40 w 40"/>
                  <a:gd name="T5" fmla="*/ 21 h 31"/>
                </a:gdLst>
                <a:ahLst/>
                <a:cxnLst>
                  <a:cxn ang="0">
                    <a:pos x="T0" y="T1"/>
                  </a:cxn>
                  <a:cxn ang="0">
                    <a:pos x="T2" y="T3"/>
                  </a:cxn>
                  <a:cxn ang="0">
                    <a:pos x="T4" y="T5"/>
                  </a:cxn>
                </a:cxnLst>
                <a:rect l="0" t="0" r="r" b="b"/>
                <a:pathLst>
                  <a:path w="40" h="31">
                    <a:moveTo>
                      <a:pt x="40" y="21"/>
                    </a:moveTo>
                    <a:cubicBezTo>
                      <a:pt x="29" y="31"/>
                      <a:pt x="16" y="11"/>
                      <a:pt x="0" y="13"/>
                    </a:cubicBezTo>
                    <a:cubicBezTo>
                      <a:pt x="15" y="0"/>
                      <a:pt x="31" y="8"/>
                      <a:pt x="4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8" name="Freeform 156"/>
              <p:cNvSpPr/>
              <p:nvPr/>
            </p:nvSpPr>
            <p:spPr bwMode="auto">
              <a:xfrm>
                <a:off x="7537450" y="1152526"/>
                <a:ext cx="80963" cy="49213"/>
              </a:xfrm>
              <a:custGeom>
                <a:avLst/>
                <a:gdLst>
                  <a:gd name="T0" fmla="*/ 80 w 80"/>
                  <a:gd name="T1" fmla="*/ 10 h 49"/>
                  <a:gd name="T2" fmla="*/ 0 w 80"/>
                  <a:gd name="T3" fmla="*/ 14 h 49"/>
                  <a:gd name="T4" fmla="*/ 80 w 80"/>
                  <a:gd name="T5" fmla="*/ 10 h 49"/>
                </a:gdLst>
                <a:ahLst/>
                <a:cxnLst>
                  <a:cxn ang="0">
                    <a:pos x="T0" y="T1"/>
                  </a:cxn>
                  <a:cxn ang="0">
                    <a:pos x="T2" y="T3"/>
                  </a:cxn>
                  <a:cxn ang="0">
                    <a:pos x="T4" y="T5"/>
                  </a:cxn>
                </a:cxnLst>
                <a:rect l="0" t="0" r="r" b="b"/>
                <a:pathLst>
                  <a:path w="80" h="49">
                    <a:moveTo>
                      <a:pt x="80" y="10"/>
                    </a:moveTo>
                    <a:cubicBezTo>
                      <a:pt x="72" y="13"/>
                      <a:pt x="9" y="49"/>
                      <a:pt x="0" y="14"/>
                    </a:cubicBezTo>
                    <a:cubicBezTo>
                      <a:pt x="39" y="21"/>
                      <a:pt x="49" y="0"/>
                      <a:pt x="8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29" name="Freeform 157"/>
              <p:cNvSpPr/>
              <p:nvPr/>
            </p:nvSpPr>
            <p:spPr bwMode="auto">
              <a:xfrm>
                <a:off x="7561263" y="1176338"/>
                <a:ext cx="109538" cy="42863"/>
              </a:xfrm>
              <a:custGeom>
                <a:avLst/>
                <a:gdLst>
                  <a:gd name="T0" fmla="*/ 108 w 108"/>
                  <a:gd name="T1" fmla="*/ 2 h 43"/>
                  <a:gd name="T2" fmla="*/ 28 w 108"/>
                  <a:gd name="T3" fmla="*/ 18 h 43"/>
                  <a:gd name="T4" fmla="*/ 32 w 108"/>
                  <a:gd name="T5" fmla="*/ 38 h 43"/>
                  <a:gd name="T6" fmla="*/ 16 w 108"/>
                  <a:gd name="T7" fmla="*/ 42 h 43"/>
                  <a:gd name="T8" fmla="*/ 0 w 108"/>
                  <a:gd name="T9" fmla="*/ 10 h 43"/>
                  <a:gd name="T10" fmla="*/ 108 w 108"/>
                  <a:gd name="T11" fmla="*/ 2 h 43"/>
                </a:gdLst>
                <a:ahLst/>
                <a:cxnLst>
                  <a:cxn ang="0">
                    <a:pos x="T0" y="T1"/>
                  </a:cxn>
                  <a:cxn ang="0">
                    <a:pos x="T2" y="T3"/>
                  </a:cxn>
                  <a:cxn ang="0">
                    <a:pos x="T4" y="T5"/>
                  </a:cxn>
                  <a:cxn ang="0">
                    <a:pos x="T6" y="T7"/>
                  </a:cxn>
                  <a:cxn ang="0">
                    <a:pos x="T8" y="T9"/>
                  </a:cxn>
                  <a:cxn ang="0">
                    <a:pos x="T10" y="T11"/>
                  </a:cxn>
                </a:cxnLst>
                <a:rect l="0" t="0" r="r" b="b"/>
                <a:pathLst>
                  <a:path w="108" h="43">
                    <a:moveTo>
                      <a:pt x="108" y="2"/>
                    </a:moveTo>
                    <a:cubicBezTo>
                      <a:pt x="88" y="14"/>
                      <a:pt x="51" y="9"/>
                      <a:pt x="28" y="18"/>
                    </a:cubicBezTo>
                    <a:cubicBezTo>
                      <a:pt x="25" y="29"/>
                      <a:pt x="34" y="28"/>
                      <a:pt x="32" y="38"/>
                    </a:cubicBezTo>
                    <a:cubicBezTo>
                      <a:pt x="25" y="37"/>
                      <a:pt x="24" y="43"/>
                      <a:pt x="16" y="42"/>
                    </a:cubicBezTo>
                    <a:cubicBezTo>
                      <a:pt x="29" y="10"/>
                      <a:pt x="0" y="37"/>
                      <a:pt x="0" y="10"/>
                    </a:cubicBezTo>
                    <a:cubicBezTo>
                      <a:pt x="42" y="3"/>
                      <a:pt x="56" y="0"/>
                      <a:pt x="10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0" name="Freeform 158"/>
              <p:cNvSpPr/>
              <p:nvPr/>
            </p:nvSpPr>
            <p:spPr bwMode="auto">
              <a:xfrm>
                <a:off x="7494588" y="1174751"/>
                <a:ext cx="22225" cy="23813"/>
              </a:xfrm>
              <a:custGeom>
                <a:avLst/>
                <a:gdLst>
                  <a:gd name="T0" fmla="*/ 2 w 22"/>
                  <a:gd name="T1" fmla="*/ 3 h 23"/>
                  <a:gd name="T2" fmla="*/ 22 w 22"/>
                  <a:gd name="T3" fmla="*/ 7 h 23"/>
                  <a:gd name="T4" fmla="*/ 6 w 22"/>
                  <a:gd name="T5" fmla="*/ 23 h 23"/>
                  <a:gd name="T6" fmla="*/ 2 w 22"/>
                  <a:gd name="T7" fmla="*/ 3 h 23"/>
                </a:gdLst>
                <a:ahLst/>
                <a:cxnLst>
                  <a:cxn ang="0">
                    <a:pos x="T0" y="T1"/>
                  </a:cxn>
                  <a:cxn ang="0">
                    <a:pos x="T2" y="T3"/>
                  </a:cxn>
                  <a:cxn ang="0">
                    <a:pos x="T4" y="T5"/>
                  </a:cxn>
                  <a:cxn ang="0">
                    <a:pos x="T6" y="T7"/>
                  </a:cxn>
                </a:cxnLst>
                <a:rect l="0" t="0" r="r" b="b"/>
                <a:pathLst>
                  <a:path w="22" h="23">
                    <a:moveTo>
                      <a:pt x="2" y="3"/>
                    </a:moveTo>
                    <a:cubicBezTo>
                      <a:pt x="13" y="0"/>
                      <a:pt x="12" y="9"/>
                      <a:pt x="22" y="7"/>
                    </a:cubicBezTo>
                    <a:cubicBezTo>
                      <a:pt x="22" y="17"/>
                      <a:pt x="16" y="23"/>
                      <a:pt x="6" y="23"/>
                    </a:cubicBezTo>
                    <a:cubicBezTo>
                      <a:pt x="9" y="12"/>
                      <a:pt x="0" y="1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1" name="Freeform 159"/>
              <p:cNvSpPr/>
              <p:nvPr/>
            </p:nvSpPr>
            <p:spPr bwMode="auto">
              <a:xfrm>
                <a:off x="8012113" y="1185863"/>
                <a:ext cx="44450" cy="34925"/>
              </a:xfrm>
              <a:custGeom>
                <a:avLst/>
                <a:gdLst>
                  <a:gd name="T0" fmla="*/ 4 w 44"/>
                  <a:gd name="T1" fmla="*/ 0 h 34"/>
                  <a:gd name="T2" fmla="*/ 44 w 44"/>
                  <a:gd name="T3" fmla="*/ 20 h 34"/>
                  <a:gd name="T4" fmla="*/ 44 w 44"/>
                  <a:gd name="T5" fmla="*/ 28 h 34"/>
                  <a:gd name="T6" fmla="*/ 0 w 44"/>
                  <a:gd name="T7" fmla="*/ 12 h 34"/>
                  <a:gd name="T8" fmla="*/ 4 w 44"/>
                  <a:gd name="T9" fmla="*/ 0 h 34"/>
                </a:gdLst>
                <a:ahLst/>
                <a:cxnLst>
                  <a:cxn ang="0">
                    <a:pos x="T0" y="T1"/>
                  </a:cxn>
                  <a:cxn ang="0">
                    <a:pos x="T2" y="T3"/>
                  </a:cxn>
                  <a:cxn ang="0">
                    <a:pos x="T4" y="T5"/>
                  </a:cxn>
                  <a:cxn ang="0">
                    <a:pos x="T6" y="T7"/>
                  </a:cxn>
                  <a:cxn ang="0">
                    <a:pos x="T8" y="T9"/>
                  </a:cxn>
                </a:cxnLst>
                <a:rect l="0" t="0" r="r" b="b"/>
                <a:pathLst>
                  <a:path w="44" h="34">
                    <a:moveTo>
                      <a:pt x="4" y="0"/>
                    </a:moveTo>
                    <a:cubicBezTo>
                      <a:pt x="20" y="4"/>
                      <a:pt x="31" y="13"/>
                      <a:pt x="44" y="20"/>
                    </a:cubicBezTo>
                    <a:cubicBezTo>
                      <a:pt x="42" y="24"/>
                      <a:pt x="39" y="27"/>
                      <a:pt x="44" y="28"/>
                    </a:cubicBezTo>
                    <a:cubicBezTo>
                      <a:pt x="29" y="34"/>
                      <a:pt x="25" y="13"/>
                      <a:pt x="0" y="12"/>
                    </a:cubicBezTo>
                    <a:cubicBezTo>
                      <a:pt x="2" y="9"/>
                      <a:pt x="4"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2" name="Freeform 160"/>
              <p:cNvSpPr/>
              <p:nvPr/>
            </p:nvSpPr>
            <p:spPr bwMode="auto">
              <a:xfrm>
                <a:off x="7310438" y="1243013"/>
                <a:ext cx="69850" cy="47625"/>
              </a:xfrm>
              <a:custGeom>
                <a:avLst/>
                <a:gdLst>
                  <a:gd name="T0" fmla="*/ 28 w 68"/>
                  <a:gd name="T1" fmla="*/ 20 h 48"/>
                  <a:gd name="T2" fmla="*/ 24 w 68"/>
                  <a:gd name="T3" fmla="*/ 28 h 48"/>
                  <a:gd name="T4" fmla="*/ 44 w 68"/>
                  <a:gd name="T5" fmla="*/ 28 h 48"/>
                  <a:gd name="T6" fmla="*/ 40 w 68"/>
                  <a:gd name="T7" fmla="*/ 0 h 48"/>
                  <a:gd name="T8" fmla="*/ 68 w 68"/>
                  <a:gd name="T9" fmla="*/ 12 h 48"/>
                  <a:gd name="T10" fmla="*/ 8 w 68"/>
                  <a:gd name="T11" fmla="*/ 48 h 48"/>
                  <a:gd name="T12" fmla="*/ 0 w 68"/>
                  <a:gd name="T13" fmla="*/ 32 h 48"/>
                  <a:gd name="T14" fmla="*/ 28 w 68"/>
                  <a:gd name="T15" fmla="*/ 2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48">
                    <a:moveTo>
                      <a:pt x="28" y="20"/>
                    </a:moveTo>
                    <a:cubicBezTo>
                      <a:pt x="27" y="23"/>
                      <a:pt x="24" y="24"/>
                      <a:pt x="24" y="28"/>
                    </a:cubicBezTo>
                    <a:cubicBezTo>
                      <a:pt x="37" y="30"/>
                      <a:pt x="36" y="20"/>
                      <a:pt x="44" y="28"/>
                    </a:cubicBezTo>
                    <a:cubicBezTo>
                      <a:pt x="46" y="15"/>
                      <a:pt x="37" y="14"/>
                      <a:pt x="40" y="0"/>
                    </a:cubicBezTo>
                    <a:cubicBezTo>
                      <a:pt x="52" y="8"/>
                      <a:pt x="56" y="12"/>
                      <a:pt x="68" y="12"/>
                    </a:cubicBezTo>
                    <a:cubicBezTo>
                      <a:pt x="55" y="31"/>
                      <a:pt x="27" y="35"/>
                      <a:pt x="8" y="48"/>
                    </a:cubicBezTo>
                    <a:cubicBezTo>
                      <a:pt x="10" y="38"/>
                      <a:pt x="15" y="32"/>
                      <a:pt x="0" y="32"/>
                    </a:cubicBezTo>
                    <a:cubicBezTo>
                      <a:pt x="6" y="25"/>
                      <a:pt x="11" y="17"/>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3" name="Freeform 161"/>
              <p:cNvSpPr/>
              <p:nvPr/>
            </p:nvSpPr>
            <p:spPr bwMode="auto">
              <a:xfrm>
                <a:off x="7366000" y="1265238"/>
                <a:ext cx="33338" cy="26988"/>
              </a:xfrm>
              <a:custGeom>
                <a:avLst/>
                <a:gdLst>
                  <a:gd name="T0" fmla="*/ 29 w 32"/>
                  <a:gd name="T1" fmla="*/ 5 h 26"/>
                  <a:gd name="T2" fmla="*/ 21 w 32"/>
                  <a:gd name="T3" fmla="*/ 25 h 26"/>
                  <a:gd name="T4" fmla="*/ 29 w 32"/>
                  <a:gd name="T5" fmla="*/ 5 h 26"/>
                </a:gdLst>
                <a:ahLst/>
                <a:cxnLst>
                  <a:cxn ang="0">
                    <a:pos x="T0" y="T1"/>
                  </a:cxn>
                  <a:cxn ang="0">
                    <a:pos x="T2" y="T3"/>
                  </a:cxn>
                  <a:cxn ang="0">
                    <a:pos x="T4" y="T5"/>
                  </a:cxn>
                </a:cxnLst>
                <a:rect l="0" t="0" r="r" b="b"/>
                <a:pathLst>
                  <a:path w="32" h="26">
                    <a:moveTo>
                      <a:pt x="29" y="5"/>
                    </a:moveTo>
                    <a:cubicBezTo>
                      <a:pt x="32" y="17"/>
                      <a:pt x="15" y="10"/>
                      <a:pt x="21" y="25"/>
                    </a:cubicBezTo>
                    <a:cubicBezTo>
                      <a:pt x="0" y="26"/>
                      <a:pt x="12" y="0"/>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4" name="Freeform 162"/>
              <p:cNvSpPr/>
              <p:nvPr/>
            </p:nvSpPr>
            <p:spPr bwMode="auto">
              <a:xfrm>
                <a:off x="7267575" y="1298576"/>
                <a:ext cx="53975" cy="39688"/>
              </a:xfrm>
              <a:custGeom>
                <a:avLst/>
                <a:gdLst>
                  <a:gd name="T0" fmla="*/ 8 w 55"/>
                  <a:gd name="T1" fmla="*/ 24 h 40"/>
                  <a:gd name="T2" fmla="*/ 32 w 55"/>
                  <a:gd name="T3" fmla="*/ 4 h 40"/>
                  <a:gd name="T4" fmla="*/ 48 w 55"/>
                  <a:gd name="T5" fmla="*/ 0 h 40"/>
                  <a:gd name="T6" fmla="*/ 12 w 55"/>
                  <a:gd name="T7" fmla="*/ 40 h 40"/>
                  <a:gd name="T8" fmla="*/ 8 w 55"/>
                  <a:gd name="T9" fmla="*/ 24 h 40"/>
                </a:gdLst>
                <a:ahLst/>
                <a:cxnLst>
                  <a:cxn ang="0">
                    <a:pos x="T0" y="T1"/>
                  </a:cxn>
                  <a:cxn ang="0">
                    <a:pos x="T2" y="T3"/>
                  </a:cxn>
                  <a:cxn ang="0">
                    <a:pos x="T4" y="T5"/>
                  </a:cxn>
                  <a:cxn ang="0">
                    <a:pos x="T6" y="T7"/>
                  </a:cxn>
                  <a:cxn ang="0">
                    <a:pos x="T8" y="T9"/>
                  </a:cxn>
                </a:cxnLst>
                <a:rect l="0" t="0" r="r" b="b"/>
                <a:pathLst>
                  <a:path w="55" h="40">
                    <a:moveTo>
                      <a:pt x="8" y="24"/>
                    </a:moveTo>
                    <a:cubicBezTo>
                      <a:pt x="28" y="29"/>
                      <a:pt x="27" y="14"/>
                      <a:pt x="32" y="4"/>
                    </a:cubicBezTo>
                    <a:cubicBezTo>
                      <a:pt x="38" y="4"/>
                      <a:pt x="47" y="6"/>
                      <a:pt x="48" y="0"/>
                    </a:cubicBezTo>
                    <a:cubicBezTo>
                      <a:pt x="55" y="16"/>
                      <a:pt x="18" y="23"/>
                      <a:pt x="12" y="40"/>
                    </a:cubicBezTo>
                    <a:cubicBezTo>
                      <a:pt x="0" y="37"/>
                      <a:pt x="8" y="34"/>
                      <a:pt x="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5" name="Freeform 163"/>
              <p:cNvSpPr/>
              <p:nvPr/>
            </p:nvSpPr>
            <p:spPr bwMode="auto">
              <a:xfrm>
                <a:off x="7315200" y="1295401"/>
                <a:ext cx="44450" cy="46038"/>
              </a:xfrm>
              <a:custGeom>
                <a:avLst/>
                <a:gdLst>
                  <a:gd name="T0" fmla="*/ 28 w 44"/>
                  <a:gd name="T1" fmla="*/ 19 h 45"/>
                  <a:gd name="T2" fmla="*/ 28 w 44"/>
                  <a:gd name="T3" fmla="*/ 3 h 45"/>
                  <a:gd name="T4" fmla="*/ 40 w 44"/>
                  <a:gd name="T5" fmla="*/ 3 h 45"/>
                  <a:gd name="T6" fmla="*/ 44 w 44"/>
                  <a:gd name="T7" fmla="*/ 11 h 45"/>
                  <a:gd name="T8" fmla="*/ 16 w 44"/>
                  <a:gd name="T9" fmla="*/ 35 h 45"/>
                  <a:gd name="T10" fmla="*/ 0 w 44"/>
                  <a:gd name="T11" fmla="*/ 35 h 45"/>
                  <a:gd name="T12" fmla="*/ 28 w 44"/>
                  <a:gd name="T13" fmla="*/ 19 h 45"/>
                </a:gdLst>
                <a:ahLst/>
                <a:cxnLst>
                  <a:cxn ang="0">
                    <a:pos x="T0" y="T1"/>
                  </a:cxn>
                  <a:cxn ang="0">
                    <a:pos x="T2" y="T3"/>
                  </a:cxn>
                  <a:cxn ang="0">
                    <a:pos x="T4" y="T5"/>
                  </a:cxn>
                  <a:cxn ang="0">
                    <a:pos x="T6" y="T7"/>
                  </a:cxn>
                  <a:cxn ang="0">
                    <a:pos x="T8" y="T9"/>
                  </a:cxn>
                  <a:cxn ang="0">
                    <a:pos x="T10" y="T11"/>
                  </a:cxn>
                  <a:cxn ang="0">
                    <a:pos x="T12" y="T13"/>
                  </a:cxn>
                </a:cxnLst>
                <a:rect l="0" t="0" r="r" b="b"/>
                <a:pathLst>
                  <a:path w="44" h="45">
                    <a:moveTo>
                      <a:pt x="28" y="19"/>
                    </a:moveTo>
                    <a:cubicBezTo>
                      <a:pt x="39" y="15"/>
                      <a:pt x="16" y="10"/>
                      <a:pt x="28" y="3"/>
                    </a:cubicBezTo>
                    <a:cubicBezTo>
                      <a:pt x="32" y="3"/>
                      <a:pt x="36" y="3"/>
                      <a:pt x="40" y="3"/>
                    </a:cubicBezTo>
                    <a:cubicBezTo>
                      <a:pt x="39" y="8"/>
                      <a:pt x="41" y="10"/>
                      <a:pt x="44" y="11"/>
                    </a:cubicBezTo>
                    <a:cubicBezTo>
                      <a:pt x="40" y="31"/>
                      <a:pt x="7" y="18"/>
                      <a:pt x="16" y="35"/>
                    </a:cubicBezTo>
                    <a:cubicBezTo>
                      <a:pt x="15" y="45"/>
                      <a:pt x="2" y="36"/>
                      <a:pt x="0" y="35"/>
                    </a:cubicBezTo>
                    <a:cubicBezTo>
                      <a:pt x="2" y="23"/>
                      <a:pt x="19" y="0"/>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6" name="Freeform 164"/>
              <p:cNvSpPr/>
              <p:nvPr/>
            </p:nvSpPr>
            <p:spPr bwMode="auto">
              <a:xfrm>
                <a:off x="8158163" y="1298576"/>
                <a:ext cx="149225" cy="180975"/>
              </a:xfrm>
              <a:custGeom>
                <a:avLst/>
                <a:gdLst>
                  <a:gd name="T0" fmla="*/ 80 w 148"/>
                  <a:gd name="T1" fmla="*/ 88 h 180"/>
                  <a:gd name="T2" fmla="*/ 112 w 148"/>
                  <a:gd name="T3" fmla="*/ 120 h 180"/>
                  <a:gd name="T4" fmla="*/ 148 w 148"/>
                  <a:gd name="T5" fmla="*/ 180 h 180"/>
                  <a:gd name="T6" fmla="*/ 132 w 148"/>
                  <a:gd name="T7" fmla="*/ 180 h 180"/>
                  <a:gd name="T8" fmla="*/ 104 w 148"/>
                  <a:gd name="T9" fmla="*/ 136 h 180"/>
                  <a:gd name="T10" fmla="*/ 116 w 148"/>
                  <a:gd name="T11" fmla="*/ 136 h 180"/>
                  <a:gd name="T12" fmla="*/ 104 w 148"/>
                  <a:gd name="T13" fmla="*/ 116 h 180"/>
                  <a:gd name="T14" fmla="*/ 0 w 148"/>
                  <a:gd name="T15" fmla="*/ 48 h 180"/>
                  <a:gd name="T16" fmla="*/ 0 w 148"/>
                  <a:gd name="T17" fmla="*/ 0 h 180"/>
                  <a:gd name="T18" fmla="*/ 72 w 148"/>
                  <a:gd name="T19" fmla="*/ 80 h 180"/>
                  <a:gd name="T20" fmla="*/ 96 w 148"/>
                  <a:gd name="T21" fmla="*/ 80 h 180"/>
                  <a:gd name="T22" fmla="*/ 80 w 148"/>
                  <a:gd name="T23" fmla="*/ 8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80">
                    <a:moveTo>
                      <a:pt x="80" y="88"/>
                    </a:moveTo>
                    <a:cubicBezTo>
                      <a:pt x="94" y="87"/>
                      <a:pt x="105" y="103"/>
                      <a:pt x="112" y="120"/>
                    </a:cubicBezTo>
                    <a:cubicBezTo>
                      <a:pt x="128" y="116"/>
                      <a:pt x="143" y="143"/>
                      <a:pt x="148" y="180"/>
                    </a:cubicBezTo>
                    <a:cubicBezTo>
                      <a:pt x="143" y="180"/>
                      <a:pt x="137" y="180"/>
                      <a:pt x="132" y="180"/>
                    </a:cubicBezTo>
                    <a:cubicBezTo>
                      <a:pt x="124" y="164"/>
                      <a:pt x="119" y="145"/>
                      <a:pt x="104" y="136"/>
                    </a:cubicBezTo>
                    <a:cubicBezTo>
                      <a:pt x="107" y="129"/>
                      <a:pt x="111" y="135"/>
                      <a:pt x="116" y="136"/>
                    </a:cubicBezTo>
                    <a:cubicBezTo>
                      <a:pt x="119" y="122"/>
                      <a:pt x="88" y="132"/>
                      <a:pt x="104" y="116"/>
                    </a:cubicBezTo>
                    <a:cubicBezTo>
                      <a:pt x="70" y="108"/>
                      <a:pt x="54" y="49"/>
                      <a:pt x="0" y="48"/>
                    </a:cubicBezTo>
                    <a:cubicBezTo>
                      <a:pt x="2" y="27"/>
                      <a:pt x="11" y="14"/>
                      <a:pt x="0" y="0"/>
                    </a:cubicBezTo>
                    <a:cubicBezTo>
                      <a:pt x="43" y="7"/>
                      <a:pt x="73" y="42"/>
                      <a:pt x="72" y="80"/>
                    </a:cubicBezTo>
                    <a:cubicBezTo>
                      <a:pt x="78" y="68"/>
                      <a:pt x="87" y="75"/>
                      <a:pt x="96" y="80"/>
                    </a:cubicBezTo>
                    <a:cubicBezTo>
                      <a:pt x="93" y="85"/>
                      <a:pt x="87" y="87"/>
                      <a:pt x="80"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7" name="Freeform 165"/>
              <p:cNvSpPr/>
              <p:nvPr/>
            </p:nvSpPr>
            <p:spPr bwMode="auto">
              <a:xfrm>
                <a:off x="8129588" y="1350963"/>
                <a:ext cx="28575" cy="30163"/>
              </a:xfrm>
              <a:custGeom>
                <a:avLst/>
                <a:gdLst>
                  <a:gd name="T0" fmla="*/ 12 w 29"/>
                  <a:gd name="T1" fmla="*/ 0 h 30"/>
                  <a:gd name="T2" fmla="*/ 20 w 29"/>
                  <a:gd name="T3" fmla="*/ 24 h 30"/>
                  <a:gd name="T4" fmla="*/ 12 w 29"/>
                  <a:gd name="T5" fmla="*/ 0 h 30"/>
                </a:gdLst>
                <a:ahLst/>
                <a:cxnLst>
                  <a:cxn ang="0">
                    <a:pos x="T0" y="T1"/>
                  </a:cxn>
                  <a:cxn ang="0">
                    <a:pos x="T2" y="T3"/>
                  </a:cxn>
                  <a:cxn ang="0">
                    <a:pos x="T4" y="T5"/>
                  </a:cxn>
                </a:cxnLst>
                <a:rect l="0" t="0" r="r" b="b"/>
                <a:pathLst>
                  <a:path w="28" h="30">
                    <a:moveTo>
                      <a:pt x="12" y="0"/>
                    </a:moveTo>
                    <a:cubicBezTo>
                      <a:pt x="21" y="2"/>
                      <a:pt x="29" y="15"/>
                      <a:pt x="20" y="24"/>
                    </a:cubicBezTo>
                    <a:cubicBezTo>
                      <a:pt x="0" y="30"/>
                      <a:pt x="0" y="3"/>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 name="Freeform 166"/>
              <p:cNvSpPr/>
              <p:nvPr/>
            </p:nvSpPr>
            <p:spPr bwMode="auto">
              <a:xfrm>
                <a:off x="7216775" y="1374776"/>
                <a:ext cx="33338" cy="15875"/>
              </a:xfrm>
              <a:custGeom>
                <a:avLst/>
                <a:gdLst>
                  <a:gd name="T0" fmla="*/ 13 w 33"/>
                  <a:gd name="T1" fmla="*/ 0 h 16"/>
                  <a:gd name="T2" fmla="*/ 21 w 33"/>
                  <a:gd name="T3" fmla="*/ 0 h 16"/>
                  <a:gd name="T4" fmla="*/ 5 w 33"/>
                  <a:gd name="T5" fmla="*/ 16 h 16"/>
                  <a:gd name="T6" fmla="*/ 13 w 33"/>
                  <a:gd name="T7" fmla="*/ 0 h 16"/>
                </a:gdLst>
                <a:ahLst/>
                <a:cxnLst>
                  <a:cxn ang="0">
                    <a:pos x="T0" y="T1"/>
                  </a:cxn>
                  <a:cxn ang="0">
                    <a:pos x="T2" y="T3"/>
                  </a:cxn>
                  <a:cxn ang="0">
                    <a:pos x="T4" y="T5"/>
                  </a:cxn>
                  <a:cxn ang="0">
                    <a:pos x="T6" y="T7"/>
                  </a:cxn>
                </a:cxnLst>
                <a:rect l="0" t="0" r="r" b="b"/>
                <a:pathLst>
                  <a:path w="33" h="16">
                    <a:moveTo>
                      <a:pt x="13" y="0"/>
                    </a:moveTo>
                    <a:cubicBezTo>
                      <a:pt x="17" y="2"/>
                      <a:pt x="20" y="5"/>
                      <a:pt x="21" y="0"/>
                    </a:cubicBezTo>
                    <a:cubicBezTo>
                      <a:pt x="33" y="7"/>
                      <a:pt x="14" y="16"/>
                      <a:pt x="5" y="16"/>
                    </a:cubicBezTo>
                    <a:cubicBezTo>
                      <a:pt x="0" y="3"/>
                      <a:pt x="18" y="13"/>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39" name="Freeform 167"/>
              <p:cNvSpPr/>
              <p:nvPr/>
            </p:nvSpPr>
            <p:spPr bwMode="auto">
              <a:xfrm>
                <a:off x="7250113" y="1371601"/>
                <a:ext cx="26988" cy="19050"/>
              </a:xfrm>
              <a:custGeom>
                <a:avLst/>
                <a:gdLst>
                  <a:gd name="T0" fmla="*/ 24 w 26"/>
                  <a:gd name="T1" fmla="*/ 19 h 19"/>
                  <a:gd name="T2" fmla="*/ 0 w 26"/>
                  <a:gd name="T3" fmla="*/ 19 h 19"/>
                  <a:gd name="T4" fmla="*/ 24 w 26"/>
                  <a:gd name="T5" fmla="*/ 19 h 19"/>
                </a:gdLst>
                <a:ahLst/>
                <a:cxnLst>
                  <a:cxn ang="0">
                    <a:pos x="T0" y="T1"/>
                  </a:cxn>
                  <a:cxn ang="0">
                    <a:pos x="T2" y="T3"/>
                  </a:cxn>
                  <a:cxn ang="0">
                    <a:pos x="T4" y="T5"/>
                  </a:cxn>
                </a:cxnLst>
                <a:rect l="0" t="0" r="r" b="b"/>
                <a:pathLst>
                  <a:path w="26" h="19">
                    <a:moveTo>
                      <a:pt x="24" y="19"/>
                    </a:moveTo>
                    <a:cubicBezTo>
                      <a:pt x="11" y="15"/>
                      <a:pt x="15" y="19"/>
                      <a:pt x="0" y="19"/>
                    </a:cubicBezTo>
                    <a:cubicBezTo>
                      <a:pt x="2" y="9"/>
                      <a:pt x="26" y="0"/>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0" name="Freeform 168"/>
              <p:cNvSpPr/>
              <p:nvPr/>
            </p:nvSpPr>
            <p:spPr bwMode="auto">
              <a:xfrm>
                <a:off x="7189788" y="1395413"/>
                <a:ext cx="65088" cy="82550"/>
              </a:xfrm>
              <a:custGeom>
                <a:avLst/>
                <a:gdLst>
                  <a:gd name="T0" fmla="*/ 16 w 64"/>
                  <a:gd name="T1" fmla="*/ 64 h 82"/>
                  <a:gd name="T2" fmla="*/ 32 w 64"/>
                  <a:gd name="T3" fmla="*/ 72 h 82"/>
                  <a:gd name="T4" fmla="*/ 0 w 64"/>
                  <a:gd name="T5" fmla="*/ 72 h 82"/>
                  <a:gd name="T6" fmla="*/ 64 w 64"/>
                  <a:gd name="T7" fmla="*/ 0 h 82"/>
                  <a:gd name="T8" fmla="*/ 16 w 64"/>
                  <a:gd name="T9" fmla="*/ 64 h 82"/>
                </a:gdLst>
                <a:ahLst/>
                <a:cxnLst>
                  <a:cxn ang="0">
                    <a:pos x="T0" y="T1"/>
                  </a:cxn>
                  <a:cxn ang="0">
                    <a:pos x="T2" y="T3"/>
                  </a:cxn>
                  <a:cxn ang="0">
                    <a:pos x="T4" y="T5"/>
                  </a:cxn>
                  <a:cxn ang="0">
                    <a:pos x="T6" y="T7"/>
                  </a:cxn>
                  <a:cxn ang="0">
                    <a:pos x="T8" y="T9"/>
                  </a:cxn>
                </a:cxnLst>
                <a:rect l="0" t="0" r="r" b="b"/>
                <a:pathLst>
                  <a:path w="64" h="82">
                    <a:moveTo>
                      <a:pt x="16" y="64"/>
                    </a:moveTo>
                    <a:cubicBezTo>
                      <a:pt x="22" y="69"/>
                      <a:pt x="27" y="55"/>
                      <a:pt x="32" y="72"/>
                    </a:cubicBezTo>
                    <a:cubicBezTo>
                      <a:pt x="23" y="82"/>
                      <a:pt x="11" y="78"/>
                      <a:pt x="0" y="72"/>
                    </a:cubicBezTo>
                    <a:cubicBezTo>
                      <a:pt x="26" y="51"/>
                      <a:pt x="23" y="12"/>
                      <a:pt x="64" y="0"/>
                    </a:cubicBezTo>
                    <a:cubicBezTo>
                      <a:pt x="45" y="18"/>
                      <a:pt x="38" y="36"/>
                      <a:pt x="16"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1" name="Freeform 169"/>
              <p:cNvSpPr/>
              <p:nvPr/>
            </p:nvSpPr>
            <p:spPr bwMode="auto">
              <a:xfrm>
                <a:off x="7219950" y="1422401"/>
                <a:ext cx="34925" cy="33338"/>
              </a:xfrm>
              <a:custGeom>
                <a:avLst/>
                <a:gdLst>
                  <a:gd name="T0" fmla="*/ 18 w 34"/>
                  <a:gd name="T1" fmla="*/ 1 h 33"/>
                  <a:gd name="T2" fmla="*/ 34 w 34"/>
                  <a:gd name="T3" fmla="*/ 5 h 33"/>
                  <a:gd name="T4" fmla="*/ 14 w 34"/>
                  <a:gd name="T5" fmla="*/ 33 h 33"/>
                  <a:gd name="T6" fmla="*/ 18 w 34"/>
                  <a:gd name="T7" fmla="*/ 1 h 33"/>
                </a:gdLst>
                <a:ahLst/>
                <a:cxnLst>
                  <a:cxn ang="0">
                    <a:pos x="T0" y="T1"/>
                  </a:cxn>
                  <a:cxn ang="0">
                    <a:pos x="T2" y="T3"/>
                  </a:cxn>
                  <a:cxn ang="0">
                    <a:pos x="T4" y="T5"/>
                  </a:cxn>
                  <a:cxn ang="0">
                    <a:pos x="T6" y="T7"/>
                  </a:cxn>
                </a:cxnLst>
                <a:rect l="0" t="0" r="r" b="b"/>
                <a:pathLst>
                  <a:path w="34" h="33">
                    <a:moveTo>
                      <a:pt x="18" y="1"/>
                    </a:moveTo>
                    <a:cubicBezTo>
                      <a:pt x="25" y="0"/>
                      <a:pt x="26" y="6"/>
                      <a:pt x="34" y="5"/>
                    </a:cubicBezTo>
                    <a:cubicBezTo>
                      <a:pt x="30" y="17"/>
                      <a:pt x="15" y="18"/>
                      <a:pt x="14" y="33"/>
                    </a:cubicBezTo>
                    <a:cubicBezTo>
                      <a:pt x="0" y="20"/>
                      <a:pt x="31" y="16"/>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2" name="Freeform 170"/>
              <p:cNvSpPr/>
              <p:nvPr/>
            </p:nvSpPr>
            <p:spPr bwMode="auto">
              <a:xfrm>
                <a:off x="7165975" y="1473201"/>
                <a:ext cx="39688" cy="42863"/>
              </a:xfrm>
              <a:custGeom>
                <a:avLst/>
                <a:gdLst>
                  <a:gd name="T0" fmla="*/ 40 w 40"/>
                  <a:gd name="T1" fmla="*/ 14 h 42"/>
                  <a:gd name="T2" fmla="*/ 28 w 40"/>
                  <a:gd name="T3" fmla="*/ 42 h 42"/>
                  <a:gd name="T4" fmla="*/ 0 w 40"/>
                  <a:gd name="T5" fmla="*/ 26 h 42"/>
                  <a:gd name="T6" fmla="*/ 12 w 40"/>
                  <a:gd name="T7" fmla="*/ 6 h 42"/>
                  <a:gd name="T8" fmla="*/ 40 w 40"/>
                  <a:gd name="T9" fmla="*/ 14 h 42"/>
                </a:gdLst>
                <a:ahLst/>
                <a:cxnLst>
                  <a:cxn ang="0">
                    <a:pos x="T0" y="T1"/>
                  </a:cxn>
                  <a:cxn ang="0">
                    <a:pos x="T2" y="T3"/>
                  </a:cxn>
                  <a:cxn ang="0">
                    <a:pos x="T4" y="T5"/>
                  </a:cxn>
                  <a:cxn ang="0">
                    <a:pos x="T6" y="T7"/>
                  </a:cxn>
                  <a:cxn ang="0">
                    <a:pos x="T8" y="T9"/>
                  </a:cxn>
                </a:cxnLst>
                <a:rect l="0" t="0" r="r" b="b"/>
                <a:pathLst>
                  <a:path w="40" h="42">
                    <a:moveTo>
                      <a:pt x="40" y="14"/>
                    </a:moveTo>
                    <a:cubicBezTo>
                      <a:pt x="8" y="13"/>
                      <a:pt x="37" y="33"/>
                      <a:pt x="28" y="42"/>
                    </a:cubicBezTo>
                    <a:cubicBezTo>
                      <a:pt x="9" y="40"/>
                      <a:pt x="29" y="20"/>
                      <a:pt x="0" y="26"/>
                    </a:cubicBezTo>
                    <a:cubicBezTo>
                      <a:pt x="8" y="15"/>
                      <a:pt x="11" y="18"/>
                      <a:pt x="12" y="6"/>
                    </a:cubicBezTo>
                    <a:cubicBezTo>
                      <a:pt x="22" y="3"/>
                      <a:pt x="38" y="0"/>
                      <a:pt x="4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3" name="Freeform 171"/>
              <p:cNvSpPr/>
              <p:nvPr/>
            </p:nvSpPr>
            <p:spPr bwMode="auto">
              <a:xfrm>
                <a:off x="8301038" y="1482726"/>
                <a:ext cx="22225" cy="38100"/>
              </a:xfrm>
              <a:custGeom>
                <a:avLst/>
                <a:gdLst>
                  <a:gd name="T0" fmla="*/ 22 w 22"/>
                  <a:gd name="T1" fmla="*/ 17 h 37"/>
                  <a:gd name="T2" fmla="*/ 14 w 22"/>
                  <a:gd name="T3" fmla="*/ 25 h 37"/>
                  <a:gd name="T4" fmla="*/ 2 w 22"/>
                  <a:gd name="T5" fmla="*/ 9 h 37"/>
                  <a:gd name="T6" fmla="*/ 22 w 22"/>
                  <a:gd name="T7" fmla="*/ 17 h 37"/>
                </a:gdLst>
                <a:ahLst/>
                <a:cxnLst>
                  <a:cxn ang="0">
                    <a:pos x="T0" y="T1"/>
                  </a:cxn>
                  <a:cxn ang="0">
                    <a:pos x="T2" y="T3"/>
                  </a:cxn>
                  <a:cxn ang="0">
                    <a:pos x="T4" y="T5"/>
                  </a:cxn>
                  <a:cxn ang="0">
                    <a:pos x="T6" y="T7"/>
                  </a:cxn>
                </a:cxnLst>
                <a:rect l="0" t="0" r="r" b="b"/>
                <a:pathLst>
                  <a:path w="22" h="37">
                    <a:moveTo>
                      <a:pt x="22" y="17"/>
                    </a:moveTo>
                    <a:cubicBezTo>
                      <a:pt x="14" y="12"/>
                      <a:pt x="3" y="23"/>
                      <a:pt x="14" y="25"/>
                    </a:cubicBezTo>
                    <a:cubicBezTo>
                      <a:pt x="8" y="37"/>
                      <a:pt x="0" y="18"/>
                      <a:pt x="2" y="9"/>
                    </a:cubicBezTo>
                    <a:cubicBezTo>
                      <a:pt x="15" y="10"/>
                      <a:pt x="21" y="0"/>
                      <a:pt x="2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4" name="Freeform 172"/>
              <p:cNvSpPr/>
              <p:nvPr/>
            </p:nvSpPr>
            <p:spPr bwMode="auto">
              <a:xfrm>
                <a:off x="7131050" y="1504951"/>
                <a:ext cx="58738" cy="36513"/>
              </a:xfrm>
              <a:custGeom>
                <a:avLst/>
                <a:gdLst>
                  <a:gd name="T0" fmla="*/ 23 w 59"/>
                  <a:gd name="T1" fmla="*/ 19 h 36"/>
                  <a:gd name="T2" fmla="*/ 43 w 59"/>
                  <a:gd name="T3" fmla="*/ 3 h 36"/>
                  <a:gd name="T4" fmla="*/ 59 w 59"/>
                  <a:gd name="T5" fmla="*/ 15 h 36"/>
                  <a:gd name="T6" fmla="*/ 55 w 59"/>
                  <a:gd name="T7" fmla="*/ 27 h 36"/>
                  <a:gd name="T8" fmla="*/ 7 w 59"/>
                  <a:gd name="T9" fmla="*/ 3 h 36"/>
                  <a:gd name="T10" fmla="*/ 23 w 59"/>
                  <a:gd name="T11" fmla="*/ 19 h 36"/>
                </a:gdLst>
                <a:ahLst/>
                <a:cxnLst>
                  <a:cxn ang="0">
                    <a:pos x="T0" y="T1"/>
                  </a:cxn>
                  <a:cxn ang="0">
                    <a:pos x="T2" y="T3"/>
                  </a:cxn>
                  <a:cxn ang="0">
                    <a:pos x="T4" y="T5"/>
                  </a:cxn>
                  <a:cxn ang="0">
                    <a:pos x="T6" y="T7"/>
                  </a:cxn>
                  <a:cxn ang="0">
                    <a:pos x="T8" y="T9"/>
                  </a:cxn>
                  <a:cxn ang="0">
                    <a:pos x="T10" y="T11"/>
                  </a:cxn>
                </a:cxnLst>
                <a:rect l="0" t="0" r="r" b="b"/>
                <a:pathLst>
                  <a:path w="59" h="36">
                    <a:moveTo>
                      <a:pt x="23" y="19"/>
                    </a:moveTo>
                    <a:cubicBezTo>
                      <a:pt x="34" y="18"/>
                      <a:pt x="34" y="6"/>
                      <a:pt x="43" y="3"/>
                    </a:cubicBezTo>
                    <a:cubicBezTo>
                      <a:pt x="48" y="7"/>
                      <a:pt x="51" y="14"/>
                      <a:pt x="59" y="15"/>
                    </a:cubicBezTo>
                    <a:cubicBezTo>
                      <a:pt x="57" y="18"/>
                      <a:pt x="55" y="21"/>
                      <a:pt x="55" y="27"/>
                    </a:cubicBezTo>
                    <a:cubicBezTo>
                      <a:pt x="39" y="36"/>
                      <a:pt x="0" y="25"/>
                      <a:pt x="7" y="3"/>
                    </a:cubicBezTo>
                    <a:cubicBezTo>
                      <a:pt x="21" y="0"/>
                      <a:pt x="14" y="18"/>
                      <a:pt x="2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 name="Freeform 173"/>
              <p:cNvSpPr/>
              <p:nvPr/>
            </p:nvSpPr>
            <p:spPr bwMode="auto">
              <a:xfrm>
                <a:off x="8335963" y="1566863"/>
                <a:ext cx="19050" cy="26988"/>
              </a:xfrm>
              <a:custGeom>
                <a:avLst/>
                <a:gdLst>
                  <a:gd name="T0" fmla="*/ 0 w 20"/>
                  <a:gd name="T1" fmla="*/ 14 h 27"/>
                  <a:gd name="T2" fmla="*/ 12 w 20"/>
                  <a:gd name="T3" fmla="*/ 10 h 27"/>
                  <a:gd name="T4" fmla="*/ 20 w 20"/>
                  <a:gd name="T5" fmla="*/ 22 h 27"/>
                  <a:gd name="T6" fmla="*/ 4 w 20"/>
                  <a:gd name="T7" fmla="*/ 26 h 27"/>
                  <a:gd name="T8" fmla="*/ 0 w 20"/>
                  <a:gd name="T9" fmla="*/ 14 h 27"/>
                </a:gdLst>
                <a:ahLst/>
                <a:cxnLst>
                  <a:cxn ang="0">
                    <a:pos x="T0" y="T1"/>
                  </a:cxn>
                  <a:cxn ang="0">
                    <a:pos x="T2" y="T3"/>
                  </a:cxn>
                  <a:cxn ang="0">
                    <a:pos x="T4" y="T5"/>
                  </a:cxn>
                  <a:cxn ang="0">
                    <a:pos x="T6" y="T7"/>
                  </a:cxn>
                  <a:cxn ang="0">
                    <a:pos x="T8" y="T9"/>
                  </a:cxn>
                </a:cxnLst>
                <a:rect l="0" t="0" r="r" b="b"/>
                <a:pathLst>
                  <a:path w="20" h="27">
                    <a:moveTo>
                      <a:pt x="0" y="14"/>
                    </a:moveTo>
                    <a:cubicBezTo>
                      <a:pt x="0" y="0"/>
                      <a:pt x="13" y="22"/>
                      <a:pt x="12" y="10"/>
                    </a:cubicBezTo>
                    <a:cubicBezTo>
                      <a:pt x="18" y="11"/>
                      <a:pt x="13" y="22"/>
                      <a:pt x="20" y="22"/>
                    </a:cubicBezTo>
                    <a:cubicBezTo>
                      <a:pt x="19" y="27"/>
                      <a:pt x="10" y="25"/>
                      <a:pt x="4" y="26"/>
                    </a:cubicBezTo>
                    <a:cubicBezTo>
                      <a:pt x="4" y="20"/>
                      <a:pt x="5" y="15"/>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 name="Freeform 174"/>
              <p:cNvSpPr/>
              <p:nvPr/>
            </p:nvSpPr>
            <p:spPr bwMode="auto">
              <a:xfrm>
                <a:off x="8366125" y="1673226"/>
                <a:ext cx="19050" cy="23813"/>
              </a:xfrm>
              <a:custGeom>
                <a:avLst/>
                <a:gdLst>
                  <a:gd name="T0" fmla="*/ 5 w 18"/>
                  <a:gd name="T1" fmla="*/ 4 h 24"/>
                  <a:gd name="T2" fmla="*/ 13 w 18"/>
                  <a:gd name="T3" fmla="*/ 24 h 24"/>
                  <a:gd name="T4" fmla="*/ 5 w 18"/>
                  <a:gd name="T5" fmla="*/ 4 h 24"/>
                </a:gdLst>
                <a:ahLst/>
                <a:cxnLst>
                  <a:cxn ang="0">
                    <a:pos x="T0" y="T1"/>
                  </a:cxn>
                  <a:cxn ang="0">
                    <a:pos x="T2" y="T3"/>
                  </a:cxn>
                  <a:cxn ang="0">
                    <a:pos x="T4" y="T5"/>
                  </a:cxn>
                </a:cxnLst>
                <a:rect l="0" t="0" r="r" b="b"/>
                <a:pathLst>
                  <a:path w="18" h="24">
                    <a:moveTo>
                      <a:pt x="5" y="4"/>
                    </a:moveTo>
                    <a:cubicBezTo>
                      <a:pt x="18" y="0"/>
                      <a:pt x="11" y="16"/>
                      <a:pt x="13" y="24"/>
                    </a:cubicBezTo>
                    <a:cubicBezTo>
                      <a:pt x="3" y="19"/>
                      <a:pt x="0" y="16"/>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0" name="Freeform 175"/>
              <p:cNvSpPr/>
              <p:nvPr/>
            </p:nvSpPr>
            <p:spPr bwMode="auto">
              <a:xfrm>
                <a:off x="7100888" y="1684338"/>
                <a:ext cx="30163" cy="28575"/>
              </a:xfrm>
              <a:custGeom>
                <a:avLst/>
                <a:gdLst>
                  <a:gd name="T0" fmla="*/ 8 w 29"/>
                  <a:gd name="T1" fmla="*/ 1 h 29"/>
                  <a:gd name="T2" fmla="*/ 28 w 29"/>
                  <a:gd name="T3" fmla="*/ 9 h 29"/>
                  <a:gd name="T4" fmla="*/ 24 w 29"/>
                  <a:gd name="T5" fmla="*/ 29 h 29"/>
                  <a:gd name="T6" fmla="*/ 0 w 29"/>
                  <a:gd name="T7" fmla="*/ 5 h 29"/>
                  <a:gd name="T8" fmla="*/ 8 w 29"/>
                  <a:gd name="T9" fmla="*/ 9 h 29"/>
                  <a:gd name="T10" fmla="*/ 8 w 29"/>
                  <a:gd name="T11" fmla="*/ 1 h 29"/>
                </a:gdLst>
                <a:ahLst/>
                <a:cxnLst>
                  <a:cxn ang="0">
                    <a:pos x="T0" y="T1"/>
                  </a:cxn>
                  <a:cxn ang="0">
                    <a:pos x="T2" y="T3"/>
                  </a:cxn>
                  <a:cxn ang="0">
                    <a:pos x="T4" y="T5"/>
                  </a:cxn>
                  <a:cxn ang="0">
                    <a:pos x="T6" y="T7"/>
                  </a:cxn>
                  <a:cxn ang="0">
                    <a:pos x="T8" y="T9"/>
                  </a:cxn>
                  <a:cxn ang="0">
                    <a:pos x="T10" y="T11"/>
                  </a:cxn>
                </a:cxnLst>
                <a:rect l="0" t="0" r="r" b="b"/>
                <a:pathLst>
                  <a:path w="28" h="28">
                    <a:moveTo>
                      <a:pt x="8" y="1"/>
                    </a:moveTo>
                    <a:cubicBezTo>
                      <a:pt x="18" y="0"/>
                      <a:pt x="20" y="7"/>
                      <a:pt x="28" y="9"/>
                    </a:cubicBezTo>
                    <a:cubicBezTo>
                      <a:pt x="23" y="22"/>
                      <a:pt x="29" y="20"/>
                      <a:pt x="24" y="29"/>
                    </a:cubicBezTo>
                    <a:cubicBezTo>
                      <a:pt x="18" y="19"/>
                      <a:pt x="3" y="26"/>
                      <a:pt x="0" y="5"/>
                    </a:cubicBezTo>
                    <a:cubicBezTo>
                      <a:pt x="3" y="6"/>
                      <a:pt x="4" y="9"/>
                      <a:pt x="8" y="9"/>
                    </a:cubicBezTo>
                    <a:cubicBezTo>
                      <a:pt x="8" y="6"/>
                      <a:pt x="8" y="4"/>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48" name="Freeform 176"/>
              <p:cNvSpPr/>
              <p:nvPr/>
            </p:nvSpPr>
            <p:spPr bwMode="auto">
              <a:xfrm>
                <a:off x="7085013" y="1720851"/>
                <a:ext cx="15875" cy="25400"/>
              </a:xfrm>
              <a:custGeom>
                <a:avLst/>
                <a:gdLst>
                  <a:gd name="T0" fmla="*/ 8 w 16"/>
                  <a:gd name="T1" fmla="*/ 0 h 25"/>
                  <a:gd name="T2" fmla="*/ 0 w 16"/>
                  <a:gd name="T3" fmla="*/ 24 h 25"/>
                  <a:gd name="T4" fmla="*/ 0 w 16"/>
                  <a:gd name="T5" fmla="*/ 8 h 25"/>
                  <a:gd name="T6" fmla="*/ 8 w 16"/>
                  <a:gd name="T7" fmla="*/ 0 h 25"/>
                </a:gdLst>
                <a:ahLst/>
                <a:cxnLst>
                  <a:cxn ang="0">
                    <a:pos x="T0" y="T1"/>
                  </a:cxn>
                  <a:cxn ang="0">
                    <a:pos x="T2" y="T3"/>
                  </a:cxn>
                  <a:cxn ang="0">
                    <a:pos x="T4" y="T5"/>
                  </a:cxn>
                  <a:cxn ang="0">
                    <a:pos x="T6" y="T7"/>
                  </a:cxn>
                </a:cxnLst>
                <a:rect l="0" t="0" r="r" b="b"/>
                <a:pathLst>
                  <a:path w="16" h="25">
                    <a:moveTo>
                      <a:pt x="8" y="0"/>
                    </a:moveTo>
                    <a:cubicBezTo>
                      <a:pt x="10" y="6"/>
                      <a:pt x="16" y="25"/>
                      <a:pt x="0" y="24"/>
                    </a:cubicBezTo>
                    <a:cubicBezTo>
                      <a:pt x="1" y="22"/>
                      <a:pt x="10" y="9"/>
                      <a:pt x="0" y="8"/>
                    </a:cubicBezTo>
                    <a:cubicBezTo>
                      <a:pt x="1" y="4"/>
                      <a:pt x="8" y="5"/>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1" name="Freeform 177"/>
              <p:cNvSpPr/>
              <p:nvPr/>
            </p:nvSpPr>
            <p:spPr bwMode="auto">
              <a:xfrm>
                <a:off x="7062788" y="1725613"/>
                <a:ext cx="23813" cy="25400"/>
              </a:xfrm>
              <a:custGeom>
                <a:avLst/>
                <a:gdLst>
                  <a:gd name="T0" fmla="*/ 15 w 24"/>
                  <a:gd name="T1" fmla="*/ 0 h 25"/>
                  <a:gd name="T2" fmla="*/ 19 w 24"/>
                  <a:gd name="T3" fmla="*/ 24 h 25"/>
                  <a:gd name="T4" fmla="*/ 15 w 24"/>
                  <a:gd name="T5" fmla="*/ 0 h 25"/>
                </a:gdLst>
                <a:ahLst/>
                <a:cxnLst>
                  <a:cxn ang="0">
                    <a:pos x="T0" y="T1"/>
                  </a:cxn>
                  <a:cxn ang="0">
                    <a:pos x="T2" y="T3"/>
                  </a:cxn>
                  <a:cxn ang="0">
                    <a:pos x="T4" y="T5"/>
                  </a:cxn>
                </a:cxnLst>
                <a:rect l="0" t="0" r="r" b="b"/>
                <a:pathLst>
                  <a:path w="24" h="25">
                    <a:moveTo>
                      <a:pt x="15" y="0"/>
                    </a:moveTo>
                    <a:cubicBezTo>
                      <a:pt x="24" y="0"/>
                      <a:pt x="17" y="17"/>
                      <a:pt x="19" y="24"/>
                    </a:cubicBezTo>
                    <a:cubicBezTo>
                      <a:pt x="0" y="25"/>
                      <a:pt x="12" y="9"/>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0" name="Freeform 178"/>
              <p:cNvSpPr/>
              <p:nvPr/>
            </p:nvSpPr>
            <p:spPr bwMode="auto">
              <a:xfrm>
                <a:off x="8374063" y="1751013"/>
                <a:ext cx="22225" cy="30163"/>
              </a:xfrm>
              <a:custGeom>
                <a:avLst/>
                <a:gdLst>
                  <a:gd name="T0" fmla="*/ 6 w 22"/>
                  <a:gd name="T1" fmla="*/ 2 h 30"/>
                  <a:gd name="T2" fmla="*/ 22 w 22"/>
                  <a:gd name="T3" fmla="*/ 6 h 30"/>
                  <a:gd name="T4" fmla="*/ 14 w 22"/>
                  <a:gd name="T5" fmla="*/ 26 h 30"/>
                  <a:gd name="T6" fmla="*/ 6 w 22"/>
                  <a:gd name="T7" fmla="*/ 2 h 30"/>
                </a:gdLst>
                <a:ahLst/>
                <a:cxnLst>
                  <a:cxn ang="0">
                    <a:pos x="T0" y="T1"/>
                  </a:cxn>
                  <a:cxn ang="0">
                    <a:pos x="T2" y="T3"/>
                  </a:cxn>
                  <a:cxn ang="0">
                    <a:pos x="T4" y="T5"/>
                  </a:cxn>
                  <a:cxn ang="0">
                    <a:pos x="T6" y="T7"/>
                  </a:cxn>
                </a:cxnLst>
                <a:rect l="0" t="0" r="r" b="b"/>
                <a:pathLst>
                  <a:path w="22" h="30">
                    <a:moveTo>
                      <a:pt x="6" y="2"/>
                    </a:moveTo>
                    <a:cubicBezTo>
                      <a:pt x="14" y="0"/>
                      <a:pt x="17" y="5"/>
                      <a:pt x="22" y="6"/>
                    </a:cubicBezTo>
                    <a:cubicBezTo>
                      <a:pt x="16" y="16"/>
                      <a:pt x="16" y="21"/>
                      <a:pt x="14" y="26"/>
                    </a:cubicBezTo>
                    <a:cubicBezTo>
                      <a:pt x="0" y="30"/>
                      <a:pt x="8" y="1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1" name="Freeform 179"/>
              <p:cNvSpPr/>
              <p:nvPr/>
            </p:nvSpPr>
            <p:spPr bwMode="auto">
              <a:xfrm>
                <a:off x="7037388" y="1762126"/>
                <a:ext cx="36513" cy="36513"/>
              </a:xfrm>
              <a:custGeom>
                <a:avLst/>
                <a:gdLst>
                  <a:gd name="T0" fmla="*/ 0 w 36"/>
                  <a:gd name="T1" fmla="*/ 12 h 37"/>
                  <a:gd name="T2" fmla="*/ 36 w 36"/>
                  <a:gd name="T3" fmla="*/ 12 h 37"/>
                  <a:gd name="T4" fmla="*/ 4 w 36"/>
                  <a:gd name="T5" fmla="*/ 36 h 37"/>
                  <a:gd name="T6" fmla="*/ 0 w 36"/>
                  <a:gd name="T7" fmla="*/ 12 h 37"/>
                </a:gdLst>
                <a:ahLst/>
                <a:cxnLst>
                  <a:cxn ang="0">
                    <a:pos x="T0" y="T1"/>
                  </a:cxn>
                  <a:cxn ang="0">
                    <a:pos x="T2" y="T3"/>
                  </a:cxn>
                  <a:cxn ang="0">
                    <a:pos x="T4" y="T5"/>
                  </a:cxn>
                  <a:cxn ang="0">
                    <a:pos x="T6" y="T7"/>
                  </a:cxn>
                </a:cxnLst>
                <a:rect l="0" t="0" r="r" b="b"/>
                <a:pathLst>
                  <a:path w="36" h="37">
                    <a:moveTo>
                      <a:pt x="0" y="12"/>
                    </a:moveTo>
                    <a:cubicBezTo>
                      <a:pt x="11" y="0"/>
                      <a:pt x="21" y="25"/>
                      <a:pt x="36" y="12"/>
                    </a:cubicBezTo>
                    <a:cubicBezTo>
                      <a:pt x="28" y="22"/>
                      <a:pt x="24" y="37"/>
                      <a:pt x="4" y="36"/>
                    </a:cubicBezTo>
                    <a:cubicBezTo>
                      <a:pt x="6" y="27"/>
                      <a:pt x="13" y="14"/>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2" name="Freeform 180"/>
              <p:cNvSpPr/>
              <p:nvPr/>
            </p:nvSpPr>
            <p:spPr bwMode="auto">
              <a:xfrm>
                <a:off x="8294688" y="1809751"/>
                <a:ext cx="30163" cy="41275"/>
              </a:xfrm>
              <a:custGeom>
                <a:avLst/>
                <a:gdLst>
                  <a:gd name="T0" fmla="*/ 21 w 31"/>
                  <a:gd name="T1" fmla="*/ 0 h 40"/>
                  <a:gd name="T2" fmla="*/ 21 w 31"/>
                  <a:gd name="T3" fmla="*/ 40 h 40"/>
                  <a:gd name="T4" fmla="*/ 21 w 31"/>
                  <a:gd name="T5" fmla="*/ 0 h 40"/>
                </a:gdLst>
                <a:ahLst/>
                <a:cxnLst>
                  <a:cxn ang="0">
                    <a:pos x="T0" y="T1"/>
                  </a:cxn>
                  <a:cxn ang="0">
                    <a:pos x="T2" y="T3"/>
                  </a:cxn>
                  <a:cxn ang="0">
                    <a:pos x="T4" y="T5"/>
                  </a:cxn>
                </a:cxnLst>
                <a:rect l="0" t="0" r="r" b="b"/>
                <a:pathLst>
                  <a:path w="31" h="40">
                    <a:moveTo>
                      <a:pt x="21" y="0"/>
                    </a:moveTo>
                    <a:cubicBezTo>
                      <a:pt x="31" y="3"/>
                      <a:pt x="31" y="33"/>
                      <a:pt x="21" y="40"/>
                    </a:cubicBezTo>
                    <a:cubicBezTo>
                      <a:pt x="0" y="34"/>
                      <a:pt x="23" y="12"/>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3" name="Freeform 181"/>
              <p:cNvSpPr/>
              <p:nvPr/>
            </p:nvSpPr>
            <p:spPr bwMode="auto">
              <a:xfrm>
                <a:off x="8296275" y="1858963"/>
                <a:ext cx="33338" cy="92075"/>
              </a:xfrm>
              <a:custGeom>
                <a:avLst/>
                <a:gdLst>
                  <a:gd name="T0" fmla="*/ 11 w 33"/>
                  <a:gd name="T1" fmla="*/ 0 h 92"/>
                  <a:gd name="T2" fmla="*/ 23 w 33"/>
                  <a:gd name="T3" fmla="*/ 0 h 92"/>
                  <a:gd name="T4" fmla="*/ 11 w 33"/>
                  <a:gd name="T5" fmla="*/ 64 h 92"/>
                  <a:gd name="T6" fmla="*/ 31 w 33"/>
                  <a:gd name="T7" fmla="*/ 84 h 92"/>
                  <a:gd name="T8" fmla="*/ 23 w 33"/>
                  <a:gd name="T9" fmla="*/ 92 h 92"/>
                  <a:gd name="T10" fmla="*/ 3 w 33"/>
                  <a:gd name="T11" fmla="*/ 76 h 92"/>
                  <a:gd name="T12" fmla="*/ 11 w 33"/>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33" h="92">
                    <a:moveTo>
                      <a:pt x="11" y="0"/>
                    </a:moveTo>
                    <a:cubicBezTo>
                      <a:pt x="15" y="0"/>
                      <a:pt x="19" y="0"/>
                      <a:pt x="23" y="0"/>
                    </a:cubicBezTo>
                    <a:cubicBezTo>
                      <a:pt x="21" y="23"/>
                      <a:pt x="20" y="40"/>
                      <a:pt x="11" y="64"/>
                    </a:cubicBezTo>
                    <a:cubicBezTo>
                      <a:pt x="15" y="74"/>
                      <a:pt x="33" y="68"/>
                      <a:pt x="31" y="84"/>
                    </a:cubicBezTo>
                    <a:cubicBezTo>
                      <a:pt x="24" y="83"/>
                      <a:pt x="23" y="87"/>
                      <a:pt x="23" y="92"/>
                    </a:cubicBezTo>
                    <a:cubicBezTo>
                      <a:pt x="17" y="86"/>
                      <a:pt x="13" y="78"/>
                      <a:pt x="3" y="76"/>
                    </a:cubicBezTo>
                    <a:cubicBezTo>
                      <a:pt x="0" y="45"/>
                      <a:pt x="13" y="3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4" name="Freeform 182"/>
              <p:cNvSpPr/>
              <p:nvPr/>
            </p:nvSpPr>
            <p:spPr bwMode="auto">
              <a:xfrm>
                <a:off x="7105650" y="1906588"/>
                <a:ext cx="36513" cy="36513"/>
              </a:xfrm>
              <a:custGeom>
                <a:avLst/>
                <a:gdLst>
                  <a:gd name="T0" fmla="*/ 20 w 36"/>
                  <a:gd name="T1" fmla="*/ 0 h 36"/>
                  <a:gd name="T2" fmla="*/ 28 w 36"/>
                  <a:gd name="T3" fmla="*/ 16 h 36"/>
                  <a:gd name="T4" fmla="*/ 4 w 36"/>
                  <a:gd name="T5" fmla="*/ 36 h 36"/>
                  <a:gd name="T6" fmla="*/ 0 w 36"/>
                  <a:gd name="T7" fmla="*/ 8 h 36"/>
                  <a:gd name="T8" fmla="*/ 20 w 36"/>
                  <a:gd name="T9" fmla="*/ 0 h 36"/>
                </a:gdLst>
                <a:ahLst/>
                <a:cxnLst>
                  <a:cxn ang="0">
                    <a:pos x="T0" y="T1"/>
                  </a:cxn>
                  <a:cxn ang="0">
                    <a:pos x="T2" y="T3"/>
                  </a:cxn>
                  <a:cxn ang="0">
                    <a:pos x="T4" y="T5"/>
                  </a:cxn>
                  <a:cxn ang="0">
                    <a:pos x="T6" y="T7"/>
                  </a:cxn>
                  <a:cxn ang="0">
                    <a:pos x="T8" y="T9"/>
                  </a:cxn>
                </a:cxnLst>
                <a:rect l="0" t="0" r="r" b="b"/>
                <a:pathLst>
                  <a:path w="36" h="36">
                    <a:moveTo>
                      <a:pt x="20" y="0"/>
                    </a:moveTo>
                    <a:cubicBezTo>
                      <a:pt x="36" y="1"/>
                      <a:pt x="17" y="12"/>
                      <a:pt x="28" y="16"/>
                    </a:cubicBezTo>
                    <a:cubicBezTo>
                      <a:pt x="22" y="25"/>
                      <a:pt x="15" y="32"/>
                      <a:pt x="4" y="36"/>
                    </a:cubicBezTo>
                    <a:cubicBezTo>
                      <a:pt x="15" y="18"/>
                      <a:pt x="5" y="25"/>
                      <a:pt x="0" y="8"/>
                    </a:cubicBezTo>
                    <a:cubicBezTo>
                      <a:pt x="2" y="1"/>
                      <a:pt x="19" y="8"/>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5" name="Freeform 183"/>
              <p:cNvSpPr/>
              <p:nvPr/>
            </p:nvSpPr>
            <p:spPr bwMode="auto">
              <a:xfrm>
                <a:off x="8277225" y="1922463"/>
                <a:ext cx="38100" cy="68263"/>
              </a:xfrm>
              <a:custGeom>
                <a:avLst/>
                <a:gdLst>
                  <a:gd name="T0" fmla="*/ 13 w 37"/>
                  <a:gd name="T1" fmla="*/ 69 h 69"/>
                  <a:gd name="T2" fmla="*/ 5 w 37"/>
                  <a:gd name="T3" fmla="*/ 29 h 69"/>
                  <a:gd name="T4" fmla="*/ 13 w 37"/>
                  <a:gd name="T5" fmla="*/ 69 h 69"/>
                </a:gdLst>
                <a:ahLst/>
                <a:cxnLst>
                  <a:cxn ang="0">
                    <a:pos x="T0" y="T1"/>
                  </a:cxn>
                  <a:cxn ang="0">
                    <a:pos x="T2" y="T3"/>
                  </a:cxn>
                  <a:cxn ang="0">
                    <a:pos x="T4" y="T5"/>
                  </a:cxn>
                </a:cxnLst>
                <a:rect l="0" t="0" r="r" b="b"/>
                <a:pathLst>
                  <a:path w="37" h="69">
                    <a:moveTo>
                      <a:pt x="13" y="69"/>
                    </a:moveTo>
                    <a:cubicBezTo>
                      <a:pt x="0" y="65"/>
                      <a:pt x="14" y="44"/>
                      <a:pt x="5" y="29"/>
                    </a:cubicBezTo>
                    <a:cubicBezTo>
                      <a:pt x="34" y="0"/>
                      <a:pt x="37" y="66"/>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6" name="Freeform 184"/>
              <p:cNvSpPr/>
              <p:nvPr/>
            </p:nvSpPr>
            <p:spPr bwMode="auto">
              <a:xfrm>
                <a:off x="7061200" y="1971676"/>
                <a:ext cx="15875" cy="23813"/>
              </a:xfrm>
              <a:custGeom>
                <a:avLst/>
                <a:gdLst>
                  <a:gd name="T0" fmla="*/ 0 w 16"/>
                  <a:gd name="T1" fmla="*/ 12 h 24"/>
                  <a:gd name="T2" fmla="*/ 16 w 16"/>
                  <a:gd name="T3" fmla="*/ 12 h 24"/>
                  <a:gd name="T4" fmla="*/ 16 w 16"/>
                  <a:gd name="T5" fmla="*/ 20 h 24"/>
                  <a:gd name="T6" fmla="*/ 4 w 16"/>
                  <a:gd name="T7" fmla="*/ 24 h 24"/>
                  <a:gd name="T8" fmla="*/ 0 w 16"/>
                  <a:gd name="T9" fmla="*/ 12 h 24"/>
                </a:gdLst>
                <a:ahLst/>
                <a:cxnLst>
                  <a:cxn ang="0">
                    <a:pos x="T0" y="T1"/>
                  </a:cxn>
                  <a:cxn ang="0">
                    <a:pos x="T2" y="T3"/>
                  </a:cxn>
                  <a:cxn ang="0">
                    <a:pos x="T4" y="T5"/>
                  </a:cxn>
                  <a:cxn ang="0">
                    <a:pos x="T6" y="T7"/>
                  </a:cxn>
                  <a:cxn ang="0">
                    <a:pos x="T8" y="T9"/>
                  </a:cxn>
                </a:cxnLst>
                <a:rect l="0" t="0" r="r" b="b"/>
                <a:pathLst>
                  <a:path w="16" h="24">
                    <a:moveTo>
                      <a:pt x="0" y="12"/>
                    </a:moveTo>
                    <a:cubicBezTo>
                      <a:pt x="3" y="0"/>
                      <a:pt x="9" y="16"/>
                      <a:pt x="16" y="12"/>
                    </a:cubicBezTo>
                    <a:cubicBezTo>
                      <a:pt x="16" y="15"/>
                      <a:pt x="16" y="17"/>
                      <a:pt x="16" y="20"/>
                    </a:cubicBezTo>
                    <a:cubicBezTo>
                      <a:pt x="13" y="22"/>
                      <a:pt x="10" y="24"/>
                      <a:pt x="4" y="24"/>
                    </a:cubicBezTo>
                    <a:cubicBezTo>
                      <a:pt x="4" y="18"/>
                      <a:pt x="5" y="13"/>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7" name="Freeform 185"/>
              <p:cNvSpPr/>
              <p:nvPr/>
            </p:nvSpPr>
            <p:spPr bwMode="auto">
              <a:xfrm>
                <a:off x="7118350" y="1974851"/>
                <a:ext cx="34925" cy="49213"/>
              </a:xfrm>
              <a:custGeom>
                <a:avLst/>
                <a:gdLst>
                  <a:gd name="T0" fmla="*/ 19 w 35"/>
                  <a:gd name="T1" fmla="*/ 17 h 49"/>
                  <a:gd name="T2" fmla="*/ 7 w 35"/>
                  <a:gd name="T3" fmla="*/ 5 h 49"/>
                  <a:gd name="T4" fmla="*/ 23 w 35"/>
                  <a:gd name="T5" fmla="*/ 5 h 49"/>
                  <a:gd name="T6" fmla="*/ 35 w 35"/>
                  <a:gd name="T7" fmla="*/ 33 h 49"/>
                  <a:gd name="T8" fmla="*/ 23 w 35"/>
                  <a:gd name="T9" fmla="*/ 49 h 49"/>
                  <a:gd name="T10" fmla="*/ 19 w 35"/>
                  <a:gd name="T11" fmla="*/ 17 h 49"/>
                </a:gdLst>
                <a:ahLst/>
                <a:cxnLst>
                  <a:cxn ang="0">
                    <a:pos x="T0" y="T1"/>
                  </a:cxn>
                  <a:cxn ang="0">
                    <a:pos x="T2" y="T3"/>
                  </a:cxn>
                  <a:cxn ang="0">
                    <a:pos x="T4" y="T5"/>
                  </a:cxn>
                  <a:cxn ang="0">
                    <a:pos x="T6" y="T7"/>
                  </a:cxn>
                  <a:cxn ang="0">
                    <a:pos x="T8" y="T9"/>
                  </a:cxn>
                  <a:cxn ang="0">
                    <a:pos x="T10" y="T11"/>
                  </a:cxn>
                </a:cxnLst>
                <a:rect l="0" t="0" r="r" b="b"/>
                <a:pathLst>
                  <a:path w="35" h="49">
                    <a:moveTo>
                      <a:pt x="19" y="17"/>
                    </a:moveTo>
                    <a:cubicBezTo>
                      <a:pt x="21" y="7"/>
                      <a:pt x="1" y="19"/>
                      <a:pt x="7" y="5"/>
                    </a:cubicBezTo>
                    <a:cubicBezTo>
                      <a:pt x="16" y="0"/>
                      <a:pt x="22" y="15"/>
                      <a:pt x="23" y="5"/>
                    </a:cubicBezTo>
                    <a:cubicBezTo>
                      <a:pt x="26" y="19"/>
                      <a:pt x="27" y="19"/>
                      <a:pt x="35" y="33"/>
                    </a:cubicBezTo>
                    <a:cubicBezTo>
                      <a:pt x="7" y="30"/>
                      <a:pt x="32" y="40"/>
                      <a:pt x="23" y="49"/>
                    </a:cubicBezTo>
                    <a:cubicBezTo>
                      <a:pt x="10" y="47"/>
                      <a:pt x="0" y="19"/>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8" name="Freeform 186"/>
              <p:cNvSpPr/>
              <p:nvPr/>
            </p:nvSpPr>
            <p:spPr bwMode="auto">
              <a:xfrm>
                <a:off x="7073900" y="2038351"/>
                <a:ext cx="22225" cy="20638"/>
              </a:xfrm>
              <a:custGeom>
                <a:avLst/>
                <a:gdLst>
                  <a:gd name="T0" fmla="*/ 0 w 23"/>
                  <a:gd name="T1" fmla="*/ 5 h 21"/>
                  <a:gd name="T2" fmla="*/ 16 w 23"/>
                  <a:gd name="T3" fmla="*/ 1 h 21"/>
                  <a:gd name="T4" fmla="*/ 16 w 23"/>
                  <a:gd name="T5" fmla="*/ 21 h 21"/>
                  <a:gd name="T6" fmla="*/ 0 w 23"/>
                  <a:gd name="T7" fmla="*/ 5 h 21"/>
                </a:gdLst>
                <a:ahLst/>
                <a:cxnLst>
                  <a:cxn ang="0">
                    <a:pos x="T0" y="T1"/>
                  </a:cxn>
                  <a:cxn ang="0">
                    <a:pos x="T2" y="T3"/>
                  </a:cxn>
                  <a:cxn ang="0">
                    <a:pos x="T4" y="T5"/>
                  </a:cxn>
                  <a:cxn ang="0">
                    <a:pos x="T6" y="T7"/>
                  </a:cxn>
                </a:cxnLst>
                <a:rect l="0" t="0" r="r" b="b"/>
                <a:pathLst>
                  <a:path w="23" h="21">
                    <a:moveTo>
                      <a:pt x="0" y="5"/>
                    </a:moveTo>
                    <a:cubicBezTo>
                      <a:pt x="1" y="0"/>
                      <a:pt x="10" y="2"/>
                      <a:pt x="16" y="1"/>
                    </a:cubicBezTo>
                    <a:cubicBezTo>
                      <a:pt x="16" y="11"/>
                      <a:pt x="23" y="13"/>
                      <a:pt x="16" y="21"/>
                    </a:cubicBezTo>
                    <a:cubicBezTo>
                      <a:pt x="8" y="18"/>
                      <a:pt x="15" y="1"/>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59" name="Freeform 187"/>
              <p:cNvSpPr/>
              <p:nvPr/>
            </p:nvSpPr>
            <p:spPr bwMode="auto">
              <a:xfrm>
                <a:off x="8286750" y="2095501"/>
                <a:ext cx="36513" cy="26988"/>
              </a:xfrm>
              <a:custGeom>
                <a:avLst/>
                <a:gdLst>
                  <a:gd name="T0" fmla="*/ 28 w 36"/>
                  <a:gd name="T1" fmla="*/ 0 h 26"/>
                  <a:gd name="T2" fmla="*/ 16 w 36"/>
                  <a:gd name="T3" fmla="*/ 24 h 26"/>
                  <a:gd name="T4" fmla="*/ 0 w 36"/>
                  <a:gd name="T5" fmla="*/ 20 h 26"/>
                  <a:gd name="T6" fmla="*/ 28 w 36"/>
                  <a:gd name="T7" fmla="*/ 0 h 26"/>
                </a:gdLst>
                <a:ahLst/>
                <a:cxnLst>
                  <a:cxn ang="0">
                    <a:pos x="T0" y="T1"/>
                  </a:cxn>
                  <a:cxn ang="0">
                    <a:pos x="T2" y="T3"/>
                  </a:cxn>
                  <a:cxn ang="0">
                    <a:pos x="T4" y="T5"/>
                  </a:cxn>
                  <a:cxn ang="0">
                    <a:pos x="T6" y="T7"/>
                  </a:cxn>
                </a:cxnLst>
                <a:rect l="0" t="0" r="r" b="b"/>
                <a:pathLst>
                  <a:path w="36" h="26">
                    <a:moveTo>
                      <a:pt x="28" y="0"/>
                    </a:moveTo>
                    <a:cubicBezTo>
                      <a:pt x="36" y="10"/>
                      <a:pt x="9" y="11"/>
                      <a:pt x="16" y="24"/>
                    </a:cubicBezTo>
                    <a:cubicBezTo>
                      <a:pt x="8" y="26"/>
                      <a:pt x="5" y="21"/>
                      <a:pt x="0" y="20"/>
                    </a:cubicBezTo>
                    <a:cubicBezTo>
                      <a:pt x="5" y="9"/>
                      <a:pt x="18" y="6"/>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0" name="Freeform 188"/>
              <p:cNvSpPr/>
              <p:nvPr/>
            </p:nvSpPr>
            <p:spPr bwMode="auto">
              <a:xfrm>
                <a:off x="8275638" y="2136776"/>
                <a:ext cx="23813" cy="15875"/>
              </a:xfrm>
              <a:custGeom>
                <a:avLst/>
                <a:gdLst>
                  <a:gd name="T0" fmla="*/ 3 w 23"/>
                  <a:gd name="T1" fmla="*/ 0 h 17"/>
                  <a:gd name="T2" fmla="*/ 23 w 23"/>
                  <a:gd name="T3" fmla="*/ 0 h 17"/>
                  <a:gd name="T4" fmla="*/ 3 w 23"/>
                  <a:gd name="T5" fmla="*/ 0 h 17"/>
                </a:gdLst>
                <a:ahLst/>
                <a:cxnLst>
                  <a:cxn ang="0">
                    <a:pos x="T0" y="T1"/>
                  </a:cxn>
                  <a:cxn ang="0">
                    <a:pos x="T2" y="T3"/>
                  </a:cxn>
                  <a:cxn ang="0">
                    <a:pos x="T4" y="T5"/>
                  </a:cxn>
                </a:cxnLst>
                <a:rect l="0" t="0" r="r" b="b"/>
                <a:pathLst>
                  <a:path w="23" h="17">
                    <a:moveTo>
                      <a:pt x="3" y="0"/>
                    </a:moveTo>
                    <a:cubicBezTo>
                      <a:pt x="15" y="3"/>
                      <a:pt x="11" y="3"/>
                      <a:pt x="23" y="0"/>
                    </a:cubicBezTo>
                    <a:cubicBezTo>
                      <a:pt x="23" y="12"/>
                      <a:pt x="0" y="17"/>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1" name="Freeform 189"/>
              <p:cNvSpPr/>
              <p:nvPr/>
            </p:nvSpPr>
            <p:spPr bwMode="auto">
              <a:xfrm>
                <a:off x="8250238" y="2160588"/>
                <a:ext cx="28575" cy="34925"/>
              </a:xfrm>
              <a:custGeom>
                <a:avLst/>
                <a:gdLst>
                  <a:gd name="T0" fmla="*/ 12 w 28"/>
                  <a:gd name="T1" fmla="*/ 12 h 35"/>
                  <a:gd name="T2" fmla="*/ 20 w 28"/>
                  <a:gd name="T3" fmla="*/ 24 h 35"/>
                  <a:gd name="T4" fmla="*/ 0 w 28"/>
                  <a:gd name="T5" fmla="*/ 20 h 35"/>
                  <a:gd name="T6" fmla="*/ 0 w 28"/>
                  <a:gd name="T7" fmla="*/ 12 h 35"/>
                  <a:gd name="T8" fmla="*/ 28 w 28"/>
                  <a:gd name="T9" fmla="*/ 0 h 35"/>
                  <a:gd name="T10" fmla="*/ 24 w 28"/>
                  <a:gd name="T11" fmla="*/ 16 h 35"/>
                  <a:gd name="T12" fmla="*/ 12 w 28"/>
                  <a:gd name="T13" fmla="*/ 12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12" y="12"/>
                    </a:moveTo>
                    <a:cubicBezTo>
                      <a:pt x="2" y="13"/>
                      <a:pt x="16" y="23"/>
                      <a:pt x="20" y="24"/>
                    </a:cubicBezTo>
                    <a:cubicBezTo>
                      <a:pt x="16" y="35"/>
                      <a:pt x="6" y="20"/>
                      <a:pt x="0" y="20"/>
                    </a:cubicBezTo>
                    <a:cubicBezTo>
                      <a:pt x="2" y="16"/>
                      <a:pt x="5" y="13"/>
                      <a:pt x="0" y="12"/>
                    </a:cubicBezTo>
                    <a:cubicBezTo>
                      <a:pt x="5" y="4"/>
                      <a:pt x="18" y="3"/>
                      <a:pt x="28" y="0"/>
                    </a:cubicBezTo>
                    <a:cubicBezTo>
                      <a:pt x="25" y="4"/>
                      <a:pt x="24" y="9"/>
                      <a:pt x="24" y="16"/>
                    </a:cubicBezTo>
                    <a:cubicBezTo>
                      <a:pt x="18" y="16"/>
                      <a:pt x="13" y="17"/>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2" name="Freeform 190"/>
              <p:cNvSpPr/>
              <p:nvPr/>
            </p:nvSpPr>
            <p:spPr bwMode="auto">
              <a:xfrm>
                <a:off x="7169150" y="2208213"/>
                <a:ext cx="14288" cy="20638"/>
              </a:xfrm>
              <a:custGeom>
                <a:avLst/>
                <a:gdLst>
                  <a:gd name="T0" fmla="*/ 5 w 14"/>
                  <a:gd name="T1" fmla="*/ 0 h 20"/>
                  <a:gd name="T2" fmla="*/ 13 w 14"/>
                  <a:gd name="T3" fmla="*/ 20 h 20"/>
                  <a:gd name="T4" fmla="*/ 1 w 14"/>
                  <a:gd name="T5" fmla="*/ 16 h 20"/>
                  <a:gd name="T6" fmla="*/ 5 w 14"/>
                  <a:gd name="T7" fmla="*/ 0 h 20"/>
                </a:gdLst>
                <a:ahLst/>
                <a:cxnLst>
                  <a:cxn ang="0">
                    <a:pos x="T0" y="T1"/>
                  </a:cxn>
                  <a:cxn ang="0">
                    <a:pos x="T2" y="T3"/>
                  </a:cxn>
                  <a:cxn ang="0">
                    <a:pos x="T4" y="T5"/>
                  </a:cxn>
                  <a:cxn ang="0">
                    <a:pos x="T6" y="T7"/>
                  </a:cxn>
                </a:cxnLst>
                <a:rect l="0" t="0" r="r" b="b"/>
                <a:pathLst>
                  <a:path w="14" h="20">
                    <a:moveTo>
                      <a:pt x="5" y="0"/>
                    </a:moveTo>
                    <a:cubicBezTo>
                      <a:pt x="14" y="1"/>
                      <a:pt x="14" y="10"/>
                      <a:pt x="13" y="20"/>
                    </a:cubicBezTo>
                    <a:cubicBezTo>
                      <a:pt x="10" y="18"/>
                      <a:pt x="7" y="16"/>
                      <a:pt x="1" y="16"/>
                    </a:cubicBezTo>
                    <a:cubicBezTo>
                      <a:pt x="0" y="9"/>
                      <a:pt x="6" y="8"/>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3" name="Freeform 191"/>
              <p:cNvSpPr/>
              <p:nvPr/>
            </p:nvSpPr>
            <p:spPr bwMode="auto">
              <a:xfrm>
                <a:off x="8174038" y="2227263"/>
                <a:ext cx="20638" cy="14288"/>
              </a:xfrm>
              <a:custGeom>
                <a:avLst/>
                <a:gdLst>
                  <a:gd name="T0" fmla="*/ 20 w 20"/>
                  <a:gd name="T1" fmla="*/ 1 h 14"/>
                  <a:gd name="T2" fmla="*/ 16 w 20"/>
                  <a:gd name="T3" fmla="*/ 13 h 14"/>
                  <a:gd name="T4" fmla="*/ 0 w 20"/>
                  <a:gd name="T5" fmla="*/ 9 h 14"/>
                  <a:gd name="T6" fmla="*/ 20 w 20"/>
                  <a:gd name="T7" fmla="*/ 1 h 14"/>
                </a:gdLst>
                <a:ahLst/>
                <a:cxnLst>
                  <a:cxn ang="0">
                    <a:pos x="T0" y="T1"/>
                  </a:cxn>
                  <a:cxn ang="0">
                    <a:pos x="T2" y="T3"/>
                  </a:cxn>
                  <a:cxn ang="0">
                    <a:pos x="T4" y="T5"/>
                  </a:cxn>
                  <a:cxn ang="0">
                    <a:pos x="T6" y="T7"/>
                  </a:cxn>
                </a:cxnLst>
                <a:rect l="0" t="0" r="r" b="b"/>
                <a:pathLst>
                  <a:path w="20" h="14">
                    <a:moveTo>
                      <a:pt x="20" y="1"/>
                    </a:moveTo>
                    <a:cubicBezTo>
                      <a:pt x="18" y="4"/>
                      <a:pt x="16" y="7"/>
                      <a:pt x="16" y="13"/>
                    </a:cubicBezTo>
                    <a:cubicBezTo>
                      <a:pt x="9" y="14"/>
                      <a:pt x="8" y="8"/>
                      <a:pt x="0" y="9"/>
                    </a:cubicBezTo>
                    <a:cubicBezTo>
                      <a:pt x="1" y="0"/>
                      <a:pt x="10"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4" name="Freeform 192"/>
              <p:cNvSpPr/>
              <p:nvPr/>
            </p:nvSpPr>
            <p:spPr bwMode="auto">
              <a:xfrm>
                <a:off x="8139113" y="2247901"/>
                <a:ext cx="22225" cy="25400"/>
              </a:xfrm>
              <a:custGeom>
                <a:avLst/>
                <a:gdLst>
                  <a:gd name="T0" fmla="*/ 2 w 22"/>
                  <a:gd name="T1" fmla="*/ 9 h 25"/>
                  <a:gd name="T2" fmla="*/ 22 w 22"/>
                  <a:gd name="T3" fmla="*/ 13 h 25"/>
                  <a:gd name="T4" fmla="*/ 2 w 22"/>
                  <a:gd name="T5" fmla="*/ 9 h 25"/>
                </a:gdLst>
                <a:ahLst/>
                <a:cxnLst>
                  <a:cxn ang="0">
                    <a:pos x="T0" y="T1"/>
                  </a:cxn>
                  <a:cxn ang="0">
                    <a:pos x="T2" y="T3"/>
                  </a:cxn>
                  <a:cxn ang="0">
                    <a:pos x="T4" y="T5"/>
                  </a:cxn>
                </a:cxnLst>
                <a:rect l="0" t="0" r="r" b="b"/>
                <a:pathLst>
                  <a:path w="22" h="25">
                    <a:moveTo>
                      <a:pt x="2" y="9"/>
                    </a:moveTo>
                    <a:cubicBezTo>
                      <a:pt x="10" y="0"/>
                      <a:pt x="15" y="9"/>
                      <a:pt x="22" y="13"/>
                    </a:cubicBezTo>
                    <a:cubicBezTo>
                      <a:pt x="18" y="22"/>
                      <a:pt x="0" y="2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5" name="Freeform 193"/>
              <p:cNvSpPr/>
              <p:nvPr/>
            </p:nvSpPr>
            <p:spPr bwMode="auto">
              <a:xfrm>
                <a:off x="8064500" y="2301876"/>
                <a:ext cx="36513" cy="23813"/>
              </a:xfrm>
              <a:custGeom>
                <a:avLst/>
                <a:gdLst>
                  <a:gd name="T0" fmla="*/ 36 w 36"/>
                  <a:gd name="T1" fmla="*/ 0 h 24"/>
                  <a:gd name="T2" fmla="*/ 0 w 36"/>
                  <a:gd name="T3" fmla="*/ 24 h 24"/>
                  <a:gd name="T4" fmla="*/ 36 w 36"/>
                  <a:gd name="T5" fmla="*/ 0 h 24"/>
                </a:gdLst>
                <a:ahLst/>
                <a:cxnLst>
                  <a:cxn ang="0">
                    <a:pos x="T0" y="T1"/>
                  </a:cxn>
                  <a:cxn ang="0">
                    <a:pos x="T2" y="T3"/>
                  </a:cxn>
                  <a:cxn ang="0">
                    <a:pos x="T4" y="T5"/>
                  </a:cxn>
                </a:cxnLst>
                <a:rect l="0" t="0" r="r" b="b"/>
                <a:pathLst>
                  <a:path w="36" h="24">
                    <a:moveTo>
                      <a:pt x="36" y="0"/>
                    </a:moveTo>
                    <a:cubicBezTo>
                      <a:pt x="28" y="12"/>
                      <a:pt x="16" y="20"/>
                      <a:pt x="0" y="24"/>
                    </a:cubicBezTo>
                    <a:cubicBezTo>
                      <a:pt x="11" y="15"/>
                      <a:pt x="17" y="1"/>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6" name="Freeform 194"/>
              <p:cNvSpPr/>
              <p:nvPr/>
            </p:nvSpPr>
            <p:spPr bwMode="auto">
              <a:xfrm>
                <a:off x="8134350" y="2300288"/>
                <a:ext cx="26988" cy="26988"/>
              </a:xfrm>
              <a:custGeom>
                <a:avLst/>
                <a:gdLst>
                  <a:gd name="T0" fmla="*/ 0 w 28"/>
                  <a:gd name="T1" fmla="*/ 9 h 27"/>
                  <a:gd name="T2" fmla="*/ 28 w 28"/>
                  <a:gd name="T3" fmla="*/ 9 h 27"/>
                  <a:gd name="T4" fmla="*/ 0 w 28"/>
                  <a:gd name="T5" fmla="*/ 9 h 27"/>
                </a:gdLst>
                <a:ahLst/>
                <a:cxnLst>
                  <a:cxn ang="0">
                    <a:pos x="T0" y="T1"/>
                  </a:cxn>
                  <a:cxn ang="0">
                    <a:pos x="T2" y="T3"/>
                  </a:cxn>
                  <a:cxn ang="0">
                    <a:pos x="T4" y="T5"/>
                  </a:cxn>
                </a:cxnLst>
                <a:rect l="0" t="0" r="r" b="b"/>
                <a:pathLst>
                  <a:path w="28" h="27">
                    <a:moveTo>
                      <a:pt x="0" y="9"/>
                    </a:moveTo>
                    <a:cubicBezTo>
                      <a:pt x="1" y="2"/>
                      <a:pt x="27" y="2"/>
                      <a:pt x="28" y="9"/>
                    </a:cubicBezTo>
                    <a:cubicBezTo>
                      <a:pt x="28" y="27"/>
                      <a:pt x="1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7" name="Freeform 195"/>
              <p:cNvSpPr/>
              <p:nvPr/>
            </p:nvSpPr>
            <p:spPr bwMode="auto">
              <a:xfrm>
                <a:off x="7262813" y="2349501"/>
                <a:ext cx="28575" cy="33338"/>
              </a:xfrm>
              <a:custGeom>
                <a:avLst/>
                <a:gdLst>
                  <a:gd name="T0" fmla="*/ 0 w 28"/>
                  <a:gd name="T1" fmla="*/ 12 h 33"/>
                  <a:gd name="T2" fmla="*/ 28 w 28"/>
                  <a:gd name="T3" fmla="*/ 24 h 33"/>
                  <a:gd name="T4" fmla="*/ 0 w 28"/>
                  <a:gd name="T5" fmla="*/ 12 h 33"/>
                </a:gdLst>
                <a:ahLst/>
                <a:cxnLst>
                  <a:cxn ang="0">
                    <a:pos x="T0" y="T1"/>
                  </a:cxn>
                  <a:cxn ang="0">
                    <a:pos x="T2" y="T3"/>
                  </a:cxn>
                  <a:cxn ang="0">
                    <a:pos x="T4" y="T5"/>
                  </a:cxn>
                </a:cxnLst>
                <a:rect l="0" t="0" r="r" b="b"/>
                <a:pathLst>
                  <a:path w="28" h="33">
                    <a:moveTo>
                      <a:pt x="0" y="12"/>
                    </a:moveTo>
                    <a:cubicBezTo>
                      <a:pt x="10" y="0"/>
                      <a:pt x="22" y="20"/>
                      <a:pt x="28" y="24"/>
                    </a:cubicBezTo>
                    <a:cubicBezTo>
                      <a:pt x="21" y="33"/>
                      <a:pt x="11" y="11"/>
                      <a:pt x="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8" name="Freeform 196"/>
              <p:cNvSpPr/>
              <p:nvPr/>
            </p:nvSpPr>
            <p:spPr bwMode="auto">
              <a:xfrm>
                <a:off x="8001000" y="2373313"/>
                <a:ext cx="31750" cy="23813"/>
              </a:xfrm>
              <a:custGeom>
                <a:avLst/>
                <a:gdLst>
                  <a:gd name="T0" fmla="*/ 0 w 32"/>
                  <a:gd name="T1" fmla="*/ 0 h 24"/>
                  <a:gd name="T2" fmla="*/ 32 w 32"/>
                  <a:gd name="T3" fmla="*/ 8 h 24"/>
                  <a:gd name="T4" fmla="*/ 32 w 32"/>
                  <a:gd name="T5" fmla="*/ 24 h 24"/>
                  <a:gd name="T6" fmla="*/ 0 w 32"/>
                  <a:gd name="T7" fmla="*/ 0 h 24"/>
                </a:gdLst>
                <a:ahLst/>
                <a:cxnLst>
                  <a:cxn ang="0">
                    <a:pos x="T0" y="T1"/>
                  </a:cxn>
                  <a:cxn ang="0">
                    <a:pos x="T2" y="T3"/>
                  </a:cxn>
                  <a:cxn ang="0">
                    <a:pos x="T4" y="T5"/>
                  </a:cxn>
                  <a:cxn ang="0">
                    <a:pos x="T6" y="T7"/>
                  </a:cxn>
                </a:cxnLst>
                <a:rect l="0" t="0" r="r" b="b"/>
                <a:pathLst>
                  <a:path w="32" h="24">
                    <a:moveTo>
                      <a:pt x="0" y="0"/>
                    </a:moveTo>
                    <a:cubicBezTo>
                      <a:pt x="13" y="0"/>
                      <a:pt x="15" y="11"/>
                      <a:pt x="32" y="8"/>
                    </a:cubicBezTo>
                    <a:cubicBezTo>
                      <a:pt x="25" y="16"/>
                      <a:pt x="32" y="13"/>
                      <a:pt x="32" y="24"/>
                    </a:cubicBezTo>
                    <a:cubicBezTo>
                      <a:pt x="15" y="14"/>
                      <a:pt x="5" y="1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69" name="Freeform 197"/>
              <p:cNvSpPr/>
              <p:nvPr/>
            </p:nvSpPr>
            <p:spPr bwMode="auto">
              <a:xfrm>
                <a:off x="7929563" y="2403476"/>
                <a:ext cx="74613" cy="38100"/>
              </a:xfrm>
              <a:custGeom>
                <a:avLst/>
                <a:gdLst>
                  <a:gd name="T0" fmla="*/ 43 w 75"/>
                  <a:gd name="T1" fmla="*/ 23 h 39"/>
                  <a:gd name="T2" fmla="*/ 47 w 75"/>
                  <a:gd name="T3" fmla="*/ 11 h 39"/>
                  <a:gd name="T4" fmla="*/ 75 w 75"/>
                  <a:gd name="T5" fmla="*/ 15 h 39"/>
                  <a:gd name="T6" fmla="*/ 3 w 75"/>
                  <a:gd name="T7" fmla="*/ 39 h 39"/>
                  <a:gd name="T8" fmla="*/ 19 w 75"/>
                  <a:gd name="T9" fmla="*/ 19 h 39"/>
                  <a:gd name="T10" fmla="*/ 43 w 75"/>
                  <a:gd name="T11" fmla="*/ 23 h 39"/>
                </a:gdLst>
                <a:ahLst/>
                <a:cxnLst>
                  <a:cxn ang="0">
                    <a:pos x="T0" y="T1"/>
                  </a:cxn>
                  <a:cxn ang="0">
                    <a:pos x="T2" y="T3"/>
                  </a:cxn>
                  <a:cxn ang="0">
                    <a:pos x="T4" y="T5"/>
                  </a:cxn>
                  <a:cxn ang="0">
                    <a:pos x="T6" y="T7"/>
                  </a:cxn>
                  <a:cxn ang="0">
                    <a:pos x="T8" y="T9"/>
                  </a:cxn>
                  <a:cxn ang="0">
                    <a:pos x="T10" y="T11"/>
                  </a:cxn>
                </a:cxnLst>
                <a:rect l="0" t="0" r="r" b="b"/>
                <a:pathLst>
                  <a:path w="75" h="39">
                    <a:moveTo>
                      <a:pt x="43" y="23"/>
                    </a:moveTo>
                    <a:cubicBezTo>
                      <a:pt x="37" y="17"/>
                      <a:pt x="64" y="12"/>
                      <a:pt x="47" y="11"/>
                    </a:cubicBezTo>
                    <a:cubicBezTo>
                      <a:pt x="53" y="0"/>
                      <a:pt x="71" y="11"/>
                      <a:pt x="75" y="15"/>
                    </a:cubicBezTo>
                    <a:cubicBezTo>
                      <a:pt x="45" y="30"/>
                      <a:pt x="40" y="38"/>
                      <a:pt x="3" y="39"/>
                    </a:cubicBezTo>
                    <a:cubicBezTo>
                      <a:pt x="0" y="24"/>
                      <a:pt x="22" y="34"/>
                      <a:pt x="19" y="19"/>
                    </a:cubicBezTo>
                    <a:cubicBezTo>
                      <a:pt x="26" y="21"/>
                      <a:pt x="43" y="14"/>
                      <a:pt x="4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0" name="Freeform 198"/>
              <p:cNvSpPr/>
              <p:nvPr/>
            </p:nvSpPr>
            <p:spPr bwMode="auto">
              <a:xfrm>
                <a:off x="7894638" y="2438401"/>
                <a:ext cx="33338" cy="17463"/>
              </a:xfrm>
              <a:custGeom>
                <a:avLst/>
                <a:gdLst>
                  <a:gd name="T0" fmla="*/ 33 w 33"/>
                  <a:gd name="T1" fmla="*/ 7 h 16"/>
                  <a:gd name="T2" fmla="*/ 1 w 33"/>
                  <a:gd name="T3" fmla="*/ 15 h 16"/>
                  <a:gd name="T4" fmla="*/ 33 w 33"/>
                  <a:gd name="T5" fmla="*/ 7 h 16"/>
                </a:gdLst>
                <a:ahLst/>
                <a:cxnLst>
                  <a:cxn ang="0">
                    <a:pos x="T0" y="T1"/>
                  </a:cxn>
                  <a:cxn ang="0">
                    <a:pos x="T2" y="T3"/>
                  </a:cxn>
                  <a:cxn ang="0">
                    <a:pos x="T4" y="T5"/>
                  </a:cxn>
                </a:cxnLst>
                <a:rect l="0" t="0" r="r" b="b"/>
                <a:pathLst>
                  <a:path w="33" h="16">
                    <a:moveTo>
                      <a:pt x="33" y="7"/>
                    </a:moveTo>
                    <a:cubicBezTo>
                      <a:pt x="29" y="16"/>
                      <a:pt x="15" y="15"/>
                      <a:pt x="1" y="15"/>
                    </a:cubicBezTo>
                    <a:cubicBezTo>
                      <a:pt x="0" y="0"/>
                      <a:pt x="25" y="0"/>
                      <a:pt x="3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1" name="Freeform 199"/>
              <p:cNvSpPr/>
              <p:nvPr/>
            </p:nvSpPr>
            <p:spPr bwMode="auto">
              <a:xfrm>
                <a:off x="7758113" y="2465388"/>
                <a:ext cx="33338" cy="17463"/>
              </a:xfrm>
              <a:custGeom>
                <a:avLst/>
                <a:gdLst>
                  <a:gd name="T0" fmla="*/ 33 w 33"/>
                  <a:gd name="T1" fmla="*/ 17 h 17"/>
                  <a:gd name="T2" fmla="*/ 1 w 33"/>
                  <a:gd name="T3" fmla="*/ 17 h 17"/>
                  <a:gd name="T4" fmla="*/ 33 w 33"/>
                  <a:gd name="T5" fmla="*/ 17 h 17"/>
                </a:gdLst>
                <a:ahLst/>
                <a:cxnLst>
                  <a:cxn ang="0">
                    <a:pos x="T0" y="T1"/>
                  </a:cxn>
                  <a:cxn ang="0">
                    <a:pos x="T2" y="T3"/>
                  </a:cxn>
                  <a:cxn ang="0">
                    <a:pos x="T4" y="T5"/>
                  </a:cxn>
                </a:cxnLst>
                <a:rect l="0" t="0" r="r" b="b"/>
                <a:pathLst>
                  <a:path w="33" h="17">
                    <a:moveTo>
                      <a:pt x="33" y="17"/>
                    </a:moveTo>
                    <a:cubicBezTo>
                      <a:pt x="22" y="17"/>
                      <a:pt x="12" y="17"/>
                      <a:pt x="1" y="17"/>
                    </a:cubicBezTo>
                    <a:cubicBezTo>
                      <a:pt x="0" y="0"/>
                      <a:pt x="32" y="3"/>
                      <a:pt x="3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2" name="Freeform 200"/>
              <p:cNvSpPr>
                <a:spLocks noEditPoints="1"/>
              </p:cNvSpPr>
              <p:nvPr/>
            </p:nvSpPr>
            <p:spPr bwMode="auto">
              <a:xfrm>
                <a:off x="6996113" y="1209676"/>
                <a:ext cx="1112838" cy="1319213"/>
              </a:xfrm>
              <a:custGeom>
                <a:avLst/>
                <a:gdLst>
                  <a:gd name="T0" fmla="*/ 8 w 1104"/>
                  <a:gd name="T1" fmla="*/ 492 h 1310"/>
                  <a:gd name="T2" fmla="*/ 72 w 1104"/>
                  <a:gd name="T3" fmla="*/ 416 h 1310"/>
                  <a:gd name="T4" fmla="*/ 68 w 1104"/>
                  <a:gd name="T5" fmla="*/ 332 h 1310"/>
                  <a:gd name="T6" fmla="*/ 92 w 1104"/>
                  <a:gd name="T7" fmla="*/ 244 h 1310"/>
                  <a:gd name="T8" fmla="*/ 124 w 1104"/>
                  <a:gd name="T9" fmla="*/ 188 h 1310"/>
                  <a:gd name="T10" fmla="*/ 192 w 1104"/>
                  <a:gd name="T11" fmla="*/ 136 h 1310"/>
                  <a:gd name="T12" fmla="*/ 248 w 1104"/>
                  <a:gd name="T13" fmla="*/ 88 h 1310"/>
                  <a:gd name="T14" fmla="*/ 340 w 1104"/>
                  <a:gd name="T15" fmla="*/ 0 h 1310"/>
                  <a:gd name="T16" fmla="*/ 224 w 1104"/>
                  <a:gd name="T17" fmla="*/ 160 h 1310"/>
                  <a:gd name="T18" fmla="*/ 152 w 1104"/>
                  <a:gd name="T19" fmla="*/ 180 h 1310"/>
                  <a:gd name="T20" fmla="*/ 180 w 1104"/>
                  <a:gd name="T21" fmla="*/ 256 h 1310"/>
                  <a:gd name="T22" fmla="*/ 120 w 1104"/>
                  <a:gd name="T23" fmla="*/ 280 h 1310"/>
                  <a:gd name="T24" fmla="*/ 80 w 1104"/>
                  <a:gd name="T25" fmla="*/ 388 h 1310"/>
                  <a:gd name="T26" fmla="*/ 76 w 1104"/>
                  <a:gd name="T27" fmla="*/ 428 h 1310"/>
                  <a:gd name="T28" fmla="*/ 120 w 1104"/>
                  <a:gd name="T29" fmla="*/ 504 h 1310"/>
                  <a:gd name="T30" fmla="*/ 32 w 1104"/>
                  <a:gd name="T31" fmla="*/ 560 h 1310"/>
                  <a:gd name="T32" fmla="*/ 76 w 1104"/>
                  <a:gd name="T33" fmla="*/ 576 h 1310"/>
                  <a:gd name="T34" fmla="*/ 72 w 1104"/>
                  <a:gd name="T35" fmla="*/ 636 h 1310"/>
                  <a:gd name="T36" fmla="*/ 80 w 1104"/>
                  <a:gd name="T37" fmla="*/ 728 h 1310"/>
                  <a:gd name="T38" fmla="*/ 92 w 1104"/>
                  <a:gd name="T39" fmla="*/ 796 h 1310"/>
                  <a:gd name="T40" fmla="*/ 152 w 1104"/>
                  <a:gd name="T41" fmla="*/ 908 h 1310"/>
                  <a:gd name="T42" fmla="*/ 180 w 1104"/>
                  <a:gd name="T43" fmla="*/ 920 h 1310"/>
                  <a:gd name="T44" fmla="*/ 132 w 1104"/>
                  <a:gd name="T45" fmla="*/ 848 h 1310"/>
                  <a:gd name="T46" fmla="*/ 172 w 1104"/>
                  <a:gd name="T47" fmla="*/ 832 h 1310"/>
                  <a:gd name="T48" fmla="*/ 192 w 1104"/>
                  <a:gd name="T49" fmla="*/ 896 h 1310"/>
                  <a:gd name="T50" fmla="*/ 212 w 1104"/>
                  <a:gd name="T51" fmla="*/ 996 h 1310"/>
                  <a:gd name="T52" fmla="*/ 260 w 1104"/>
                  <a:gd name="T53" fmla="*/ 1048 h 1310"/>
                  <a:gd name="T54" fmla="*/ 292 w 1104"/>
                  <a:gd name="T55" fmla="*/ 1040 h 1310"/>
                  <a:gd name="T56" fmla="*/ 272 w 1104"/>
                  <a:gd name="T57" fmla="*/ 988 h 1310"/>
                  <a:gd name="T58" fmla="*/ 360 w 1104"/>
                  <a:gd name="T59" fmla="*/ 1096 h 1310"/>
                  <a:gd name="T60" fmla="*/ 512 w 1104"/>
                  <a:gd name="T61" fmla="*/ 1152 h 1310"/>
                  <a:gd name="T62" fmla="*/ 632 w 1104"/>
                  <a:gd name="T63" fmla="*/ 1192 h 1310"/>
                  <a:gd name="T64" fmla="*/ 828 w 1104"/>
                  <a:gd name="T65" fmla="*/ 1212 h 1310"/>
                  <a:gd name="T66" fmla="*/ 1020 w 1104"/>
                  <a:gd name="T67" fmla="*/ 1184 h 1310"/>
                  <a:gd name="T68" fmla="*/ 768 w 1104"/>
                  <a:gd name="T69" fmla="*/ 1276 h 1310"/>
                  <a:gd name="T70" fmla="*/ 592 w 1104"/>
                  <a:gd name="T71" fmla="*/ 1296 h 1310"/>
                  <a:gd name="T72" fmla="*/ 552 w 1104"/>
                  <a:gd name="T73" fmla="*/ 1276 h 1310"/>
                  <a:gd name="T74" fmla="*/ 448 w 1104"/>
                  <a:gd name="T75" fmla="*/ 1248 h 1310"/>
                  <a:gd name="T76" fmla="*/ 248 w 1104"/>
                  <a:gd name="T77" fmla="*/ 1120 h 1310"/>
                  <a:gd name="T78" fmla="*/ 184 w 1104"/>
                  <a:gd name="T79" fmla="*/ 1080 h 1310"/>
                  <a:gd name="T80" fmla="*/ 144 w 1104"/>
                  <a:gd name="T81" fmla="*/ 1000 h 1310"/>
                  <a:gd name="T82" fmla="*/ 92 w 1104"/>
                  <a:gd name="T83" fmla="*/ 920 h 1310"/>
                  <a:gd name="T84" fmla="*/ 44 w 1104"/>
                  <a:gd name="T85" fmla="*/ 724 h 1310"/>
                  <a:gd name="T86" fmla="*/ 32 w 1104"/>
                  <a:gd name="T87" fmla="*/ 616 h 1310"/>
                  <a:gd name="T88" fmla="*/ 76 w 1104"/>
                  <a:gd name="T89" fmla="*/ 468 h 1310"/>
                  <a:gd name="T90" fmla="*/ 96 w 1104"/>
                  <a:gd name="T91" fmla="*/ 508 h 1310"/>
                  <a:gd name="T92" fmla="*/ 64 w 1104"/>
                  <a:gd name="T93" fmla="*/ 640 h 1310"/>
                  <a:gd name="T94" fmla="*/ 56 w 1104"/>
                  <a:gd name="T95" fmla="*/ 704 h 1310"/>
                  <a:gd name="T96" fmla="*/ 80 w 1104"/>
                  <a:gd name="T97" fmla="*/ 776 h 1310"/>
                  <a:gd name="T98" fmla="*/ 92 w 1104"/>
                  <a:gd name="T99" fmla="*/ 824 h 1310"/>
                  <a:gd name="T100" fmla="*/ 176 w 1104"/>
                  <a:gd name="T101" fmla="*/ 992 h 1310"/>
                  <a:gd name="T102" fmla="*/ 368 w 1104"/>
                  <a:gd name="T103" fmla="*/ 1132 h 1310"/>
                  <a:gd name="T104" fmla="*/ 264 w 1104"/>
                  <a:gd name="T105" fmla="*/ 1144 h 1310"/>
                  <a:gd name="T106" fmla="*/ 624 w 1104"/>
                  <a:gd name="T107" fmla="*/ 1208 h 1310"/>
                  <a:gd name="T108" fmla="*/ 488 w 1104"/>
                  <a:gd name="T109" fmla="*/ 1172 h 1310"/>
                  <a:gd name="T110" fmla="*/ 512 w 1104"/>
                  <a:gd name="T111" fmla="*/ 1180 h 1310"/>
                  <a:gd name="T112" fmla="*/ 972 w 1104"/>
                  <a:gd name="T113" fmla="*/ 1196 h 1310"/>
                  <a:gd name="T114" fmla="*/ 892 w 1104"/>
                  <a:gd name="T115" fmla="*/ 1236 h 1310"/>
                  <a:gd name="T116" fmla="*/ 756 w 1104"/>
                  <a:gd name="T117" fmla="*/ 1264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4" h="1310">
                    <a:moveTo>
                      <a:pt x="0" y="588"/>
                    </a:moveTo>
                    <a:cubicBezTo>
                      <a:pt x="3" y="588"/>
                      <a:pt x="5" y="588"/>
                      <a:pt x="8" y="588"/>
                    </a:cubicBezTo>
                    <a:cubicBezTo>
                      <a:pt x="17" y="582"/>
                      <a:pt x="20" y="555"/>
                      <a:pt x="4" y="548"/>
                    </a:cubicBezTo>
                    <a:cubicBezTo>
                      <a:pt x="10" y="539"/>
                      <a:pt x="25" y="540"/>
                      <a:pt x="28" y="528"/>
                    </a:cubicBezTo>
                    <a:cubicBezTo>
                      <a:pt x="2" y="521"/>
                      <a:pt x="28" y="505"/>
                      <a:pt x="8" y="492"/>
                    </a:cubicBezTo>
                    <a:cubicBezTo>
                      <a:pt x="18" y="494"/>
                      <a:pt x="22" y="497"/>
                      <a:pt x="28" y="488"/>
                    </a:cubicBezTo>
                    <a:cubicBezTo>
                      <a:pt x="18" y="488"/>
                      <a:pt x="22" y="473"/>
                      <a:pt x="16" y="468"/>
                    </a:cubicBezTo>
                    <a:cubicBezTo>
                      <a:pt x="39" y="462"/>
                      <a:pt x="11" y="449"/>
                      <a:pt x="28" y="432"/>
                    </a:cubicBezTo>
                    <a:cubicBezTo>
                      <a:pt x="43" y="433"/>
                      <a:pt x="64" y="428"/>
                      <a:pt x="68" y="440"/>
                    </a:cubicBezTo>
                    <a:cubicBezTo>
                      <a:pt x="65" y="428"/>
                      <a:pt x="72" y="425"/>
                      <a:pt x="72" y="416"/>
                    </a:cubicBezTo>
                    <a:cubicBezTo>
                      <a:pt x="61" y="415"/>
                      <a:pt x="64" y="430"/>
                      <a:pt x="48" y="424"/>
                    </a:cubicBezTo>
                    <a:cubicBezTo>
                      <a:pt x="32" y="412"/>
                      <a:pt x="30" y="389"/>
                      <a:pt x="40" y="368"/>
                    </a:cubicBezTo>
                    <a:cubicBezTo>
                      <a:pt x="46" y="369"/>
                      <a:pt x="57" y="385"/>
                      <a:pt x="60" y="376"/>
                    </a:cubicBezTo>
                    <a:cubicBezTo>
                      <a:pt x="44" y="375"/>
                      <a:pt x="59" y="342"/>
                      <a:pt x="44" y="340"/>
                    </a:cubicBezTo>
                    <a:cubicBezTo>
                      <a:pt x="52" y="338"/>
                      <a:pt x="55" y="330"/>
                      <a:pt x="68" y="332"/>
                    </a:cubicBezTo>
                    <a:cubicBezTo>
                      <a:pt x="66" y="313"/>
                      <a:pt x="69" y="312"/>
                      <a:pt x="60" y="304"/>
                    </a:cubicBezTo>
                    <a:cubicBezTo>
                      <a:pt x="75" y="298"/>
                      <a:pt x="87" y="301"/>
                      <a:pt x="72" y="280"/>
                    </a:cubicBezTo>
                    <a:cubicBezTo>
                      <a:pt x="84" y="277"/>
                      <a:pt x="84" y="287"/>
                      <a:pt x="96" y="284"/>
                    </a:cubicBezTo>
                    <a:cubicBezTo>
                      <a:pt x="85" y="266"/>
                      <a:pt x="113" y="274"/>
                      <a:pt x="108" y="252"/>
                    </a:cubicBezTo>
                    <a:cubicBezTo>
                      <a:pt x="97" y="248"/>
                      <a:pt x="98" y="246"/>
                      <a:pt x="92" y="244"/>
                    </a:cubicBezTo>
                    <a:cubicBezTo>
                      <a:pt x="101" y="230"/>
                      <a:pt x="101" y="222"/>
                      <a:pt x="124" y="228"/>
                    </a:cubicBezTo>
                    <a:cubicBezTo>
                      <a:pt x="119" y="215"/>
                      <a:pt x="130" y="218"/>
                      <a:pt x="132" y="212"/>
                    </a:cubicBezTo>
                    <a:cubicBezTo>
                      <a:pt x="125" y="211"/>
                      <a:pt x="119" y="209"/>
                      <a:pt x="116" y="204"/>
                    </a:cubicBezTo>
                    <a:cubicBezTo>
                      <a:pt x="128" y="196"/>
                      <a:pt x="137" y="209"/>
                      <a:pt x="148" y="200"/>
                    </a:cubicBezTo>
                    <a:cubicBezTo>
                      <a:pt x="148" y="184"/>
                      <a:pt x="127" y="212"/>
                      <a:pt x="124" y="188"/>
                    </a:cubicBezTo>
                    <a:cubicBezTo>
                      <a:pt x="136" y="174"/>
                      <a:pt x="142" y="184"/>
                      <a:pt x="144" y="168"/>
                    </a:cubicBezTo>
                    <a:cubicBezTo>
                      <a:pt x="154" y="176"/>
                      <a:pt x="169" y="157"/>
                      <a:pt x="184" y="168"/>
                    </a:cubicBezTo>
                    <a:cubicBezTo>
                      <a:pt x="184" y="161"/>
                      <a:pt x="184" y="155"/>
                      <a:pt x="184" y="148"/>
                    </a:cubicBezTo>
                    <a:cubicBezTo>
                      <a:pt x="190" y="154"/>
                      <a:pt x="200" y="151"/>
                      <a:pt x="204" y="144"/>
                    </a:cubicBezTo>
                    <a:cubicBezTo>
                      <a:pt x="197" y="144"/>
                      <a:pt x="194" y="141"/>
                      <a:pt x="192" y="136"/>
                    </a:cubicBezTo>
                    <a:cubicBezTo>
                      <a:pt x="198" y="133"/>
                      <a:pt x="217" y="125"/>
                      <a:pt x="208" y="120"/>
                    </a:cubicBezTo>
                    <a:cubicBezTo>
                      <a:pt x="204" y="131"/>
                      <a:pt x="192" y="118"/>
                      <a:pt x="196" y="108"/>
                    </a:cubicBezTo>
                    <a:cubicBezTo>
                      <a:pt x="225" y="95"/>
                      <a:pt x="247" y="113"/>
                      <a:pt x="244" y="124"/>
                    </a:cubicBezTo>
                    <a:cubicBezTo>
                      <a:pt x="263" y="122"/>
                      <a:pt x="263" y="100"/>
                      <a:pt x="276" y="92"/>
                    </a:cubicBezTo>
                    <a:cubicBezTo>
                      <a:pt x="266" y="85"/>
                      <a:pt x="258" y="104"/>
                      <a:pt x="248" y="88"/>
                    </a:cubicBezTo>
                    <a:cubicBezTo>
                      <a:pt x="241" y="96"/>
                      <a:pt x="248" y="93"/>
                      <a:pt x="248" y="104"/>
                    </a:cubicBezTo>
                    <a:cubicBezTo>
                      <a:pt x="241" y="94"/>
                      <a:pt x="226" y="93"/>
                      <a:pt x="220" y="92"/>
                    </a:cubicBezTo>
                    <a:cubicBezTo>
                      <a:pt x="228" y="73"/>
                      <a:pt x="253" y="72"/>
                      <a:pt x="276" y="68"/>
                    </a:cubicBezTo>
                    <a:cubicBezTo>
                      <a:pt x="282" y="54"/>
                      <a:pt x="262" y="66"/>
                      <a:pt x="264" y="56"/>
                    </a:cubicBezTo>
                    <a:cubicBezTo>
                      <a:pt x="288" y="36"/>
                      <a:pt x="320" y="24"/>
                      <a:pt x="340" y="0"/>
                    </a:cubicBezTo>
                    <a:cubicBezTo>
                      <a:pt x="326" y="14"/>
                      <a:pt x="359" y="5"/>
                      <a:pt x="356" y="20"/>
                    </a:cubicBezTo>
                    <a:cubicBezTo>
                      <a:pt x="328" y="38"/>
                      <a:pt x="305" y="62"/>
                      <a:pt x="276" y="80"/>
                    </a:cubicBezTo>
                    <a:cubicBezTo>
                      <a:pt x="273" y="94"/>
                      <a:pt x="292" y="85"/>
                      <a:pt x="288" y="100"/>
                    </a:cubicBezTo>
                    <a:cubicBezTo>
                      <a:pt x="267" y="116"/>
                      <a:pt x="247" y="134"/>
                      <a:pt x="224" y="148"/>
                    </a:cubicBezTo>
                    <a:cubicBezTo>
                      <a:pt x="238" y="144"/>
                      <a:pt x="231" y="161"/>
                      <a:pt x="224" y="160"/>
                    </a:cubicBezTo>
                    <a:cubicBezTo>
                      <a:pt x="211" y="154"/>
                      <a:pt x="235" y="135"/>
                      <a:pt x="216" y="136"/>
                    </a:cubicBezTo>
                    <a:cubicBezTo>
                      <a:pt x="218" y="155"/>
                      <a:pt x="189" y="162"/>
                      <a:pt x="200" y="176"/>
                    </a:cubicBezTo>
                    <a:cubicBezTo>
                      <a:pt x="194" y="166"/>
                      <a:pt x="214" y="164"/>
                      <a:pt x="212" y="172"/>
                    </a:cubicBezTo>
                    <a:cubicBezTo>
                      <a:pt x="213" y="182"/>
                      <a:pt x="206" y="185"/>
                      <a:pt x="200" y="188"/>
                    </a:cubicBezTo>
                    <a:cubicBezTo>
                      <a:pt x="191" y="178"/>
                      <a:pt x="166" y="167"/>
                      <a:pt x="152" y="180"/>
                    </a:cubicBezTo>
                    <a:cubicBezTo>
                      <a:pt x="168" y="174"/>
                      <a:pt x="188" y="186"/>
                      <a:pt x="192" y="204"/>
                    </a:cubicBezTo>
                    <a:cubicBezTo>
                      <a:pt x="180" y="206"/>
                      <a:pt x="172" y="193"/>
                      <a:pt x="168" y="208"/>
                    </a:cubicBezTo>
                    <a:cubicBezTo>
                      <a:pt x="174" y="208"/>
                      <a:pt x="182" y="207"/>
                      <a:pt x="180" y="216"/>
                    </a:cubicBezTo>
                    <a:cubicBezTo>
                      <a:pt x="176" y="237"/>
                      <a:pt x="164" y="236"/>
                      <a:pt x="148" y="228"/>
                    </a:cubicBezTo>
                    <a:cubicBezTo>
                      <a:pt x="147" y="249"/>
                      <a:pt x="177" y="239"/>
                      <a:pt x="180" y="256"/>
                    </a:cubicBezTo>
                    <a:cubicBezTo>
                      <a:pt x="164" y="245"/>
                      <a:pt x="194" y="275"/>
                      <a:pt x="160" y="268"/>
                    </a:cubicBezTo>
                    <a:cubicBezTo>
                      <a:pt x="170" y="261"/>
                      <a:pt x="163" y="261"/>
                      <a:pt x="168" y="252"/>
                    </a:cubicBezTo>
                    <a:cubicBezTo>
                      <a:pt x="153" y="255"/>
                      <a:pt x="147" y="268"/>
                      <a:pt x="140" y="280"/>
                    </a:cubicBezTo>
                    <a:cubicBezTo>
                      <a:pt x="141" y="289"/>
                      <a:pt x="158" y="284"/>
                      <a:pt x="156" y="296"/>
                    </a:cubicBezTo>
                    <a:cubicBezTo>
                      <a:pt x="142" y="286"/>
                      <a:pt x="129" y="297"/>
                      <a:pt x="120" y="280"/>
                    </a:cubicBezTo>
                    <a:cubicBezTo>
                      <a:pt x="107" y="293"/>
                      <a:pt x="135" y="288"/>
                      <a:pt x="132" y="304"/>
                    </a:cubicBezTo>
                    <a:cubicBezTo>
                      <a:pt x="116" y="332"/>
                      <a:pt x="109" y="343"/>
                      <a:pt x="108" y="376"/>
                    </a:cubicBezTo>
                    <a:cubicBezTo>
                      <a:pt x="110" y="362"/>
                      <a:pt x="85" y="379"/>
                      <a:pt x="76" y="368"/>
                    </a:cubicBezTo>
                    <a:cubicBezTo>
                      <a:pt x="77" y="376"/>
                      <a:pt x="71" y="377"/>
                      <a:pt x="72" y="384"/>
                    </a:cubicBezTo>
                    <a:cubicBezTo>
                      <a:pt x="75" y="385"/>
                      <a:pt x="80" y="384"/>
                      <a:pt x="80" y="388"/>
                    </a:cubicBezTo>
                    <a:cubicBezTo>
                      <a:pt x="93" y="388"/>
                      <a:pt x="80" y="375"/>
                      <a:pt x="100" y="376"/>
                    </a:cubicBezTo>
                    <a:cubicBezTo>
                      <a:pt x="99" y="391"/>
                      <a:pt x="123" y="380"/>
                      <a:pt x="116" y="400"/>
                    </a:cubicBezTo>
                    <a:cubicBezTo>
                      <a:pt x="108" y="400"/>
                      <a:pt x="111" y="389"/>
                      <a:pt x="100" y="392"/>
                    </a:cubicBezTo>
                    <a:cubicBezTo>
                      <a:pt x="93" y="399"/>
                      <a:pt x="102" y="404"/>
                      <a:pt x="104" y="412"/>
                    </a:cubicBezTo>
                    <a:cubicBezTo>
                      <a:pt x="94" y="417"/>
                      <a:pt x="85" y="422"/>
                      <a:pt x="76" y="428"/>
                    </a:cubicBezTo>
                    <a:cubicBezTo>
                      <a:pt x="95" y="424"/>
                      <a:pt x="85" y="440"/>
                      <a:pt x="84" y="448"/>
                    </a:cubicBezTo>
                    <a:cubicBezTo>
                      <a:pt x="89" y="458"/>
                      <a:pt x="99" y="444"/>
                      <a:pt x="100" y="452"/>
                    </a:cubicBezTo>
                    <a:cubicBezTo>
                      <a:pt x="97" y="465"/>
                      <a:pt x="97" y="460"/>
                      <a:pt x="104" y="468"/>
                    </a:cubicBezTo>
                    <a:cubicBezTo>
                      <a:pt x="85" y="474"/>
                      <a:pt x="97" y="486"/>
                      <a:pt x="92" y="504"/>
                    </a:cubicBezTo>
                    <a:cubicBezTo>
                      <a:pt x="105" y="503"/>
                      <a:pt x="112" y="490"/>
                      <a:pt x="120" y="504"/>
                    </a:cubicBezTo>
                    <a:cubicBezTo>
                      <a:pt x="115" y="504"/>
                      <a:pt x="111" y="505"/>
                      <a:pt x="112" y="512"/>
                    </a:cubicBezTo>
                    <a:cubicBezTo>
                      <a:pt x="137" y="508"/>
                      <a:pt x="106" y="524"/>
                      <a:pt x="128" y="528"/>
                    </a:cubicBezTo>
                    <a:cubicBezTo>
                      <a:pt x="119" y="536"/>
                      <a:pt x="109" y="546"/>
                      <a:pt x="108" y="552"/>
                    </a:cubicBezTo>
                    <a:cubicBezTo>
                      <a:pt x="101" y="551"/>
                      <a:pt x="106" y="538"/>
                      <a:pt x="100" y="536"/>
                    </a:cubicBezTo>
                    <a:cubicBezTo>
                      <a:pt x="78" y="553"/>
                      <a:pt x="40" y="535"/>
                      <a:pt x="32" y="560"/>
                    </a:cubicBezTo>
                    <a:cubicBezTo>
                      <a:pt x="55" y="561"/>
                      <a:pt x="36" y="584"/>
                      <a:pt x="36" y="596"/>
                    </a:cubicBezTo>
                    <a:cubicBezTo>
                      <a:pt x="43" y="603"/>
                      <a:pt x="52" y="590"/>
                      <a:pt x="52" y="608"/>
                    </a:cubicBezTo>
                    <a:cubicBezTo>
                      <a:pt x="46" y="609"/>
                      <a:pt x="37" y="607"/>
                      <a:pt x="36" y="612"/>
                    </a:cubicBezTo>
                    <a:cubicBezTo>
                      <a:pt x="44" y="620"/>
                      <a:pt x="43" y="610"/>
                      <a:pt x="56" y="612"/>
                    </a:cubicBezTo>
                    <a:cubicBezTo>
                      <a:pt x="54" y="591"/>
                      <a:pt x="62" y="581"/>
                      <a:pt x="76" y="576"/>
                    </a:cubicBezTo>
                    <a:cubicBezTo>
                      <a:pt x="61" y="592"/>
                      <a:pt x="92" y="583"/>
                      <a:pt x="88" y="600"/>
                    </a:cubicBezTo>
                    <a:cubicBezTo>
                      <a:pt x="77" y="605"/>
                      <a:pt x="78" y="581"/>
                      <a:pt x="76" y="600"/>
                    </a:cubicBezTo>
                    <a:cubicBezTo>
                      <a:pt x="63" y="613"/>
                      <a:pt x="86" y="603"/>
                      <a:pt x="88" y="612"/>
                    </a:cubicBezTo>
                    <a:cubicBezTo>
                      <a:pt x="65" y="610"/>
                      <a:pt x="83" y="624"/>
                      <a:pt x="84" y="632"/>
                    </a:cubicBezTo>
                    <a:cubicBezTo>
                      <a:pt x="79" y="633"/>
                      <a:pt x="73" y="631"/>
                      <a:pt x="72" y="636"/>
                    </a:cubicBezTo>
                    <a:cubicBezTo>
                      <a:pt x="83" y="650"/>
                      <a:pt x="89" y="696"/>
                      <a:pt x="80" y="712"/>
                    </a:cubicBezTo>
                    <a:cubicBezTo>
                      <a:pt x="94" y="707"/>
                      <a:pt x="101" y="728"/>
                      <a:pt x="92" y="732"/>
                    </a:cubicBezTo>
                    <a:cubicBezTo>
                      <a:pt x="85" y="717"/>
                      <a:pt x="68" y="724"/>
                      <a:pt x="48" y="708"/>
                    </a:cubicBezTo>
                    <a:cubicBezTo>
                      <a:pt x="44" y="719"/>
                      <a:pt x="51" y="731"/>
                      <a:pt x="60" y="740"/>
                    </a:cubicBezTo>
                    <a:cubicBezTo>
                      <a:pt x="56" y="726"/>
                      <a:pt x="77" y="736"/>
                      <a:pt x="80" y="728"/>
                    </a:cubicBezTo>
                    <a:cubicBezTo>
                      <a:pt x="87" y="753"/>
                      <a:pt x="122" y="730"/>
                      <a:pt x="136" y="744"/>
                    </a:cubicBezTo>
                    <a:cubicBezTo>
                      <a:pt x="116" y="751"/>
                      <a:pt x="113" y="750"/>
                      <a:pt x="104" y="764"/>
                    </a:cubicBezTo>
                    <a:cubicBezTo>
                      <a:pt x="96" y="765"/>
                      <a:pt x="114" y="742"/>
                      <a:pt x="92" y="748"/>
                    </a:cubicBezTo>
                    <a:cubicBezTo>
                      <a:pt x="74" y="760"/>
                      <a:pt x="104" y="774"/>
                      <a:pt x="84" y="784"/>
                    </a:cubicBezTo>
                    <a:cubicBezTo>
                      <a:pt x="90" y="788"/>
                      <a:pt x="100" y="788"/>
                      <a:pt x="92" y="796"/>
                    </a:cubicBezTo>
                    <a:cubicBezTo>
                      <a:pt x="104" y="799"/>
                      <a:pt x="107" y="792"/>
                      <a:pt x="116" y="792"/>
                    </a:cubicBezTo>
                    <a:cubicBezTo>
                      <a:pt x="113" y="803"/>
                      <a:pt x="122" y="802"/>
                      <a:pt x="120" y="812"/>
                    </a:cubicBezTo>
                    <a:cubicBezTo>
                      <a:pt x="115" y="807"/>
                      <a:pt x="100" y="806"/>
                      <a:pt x="100" y="816"/>
                    </a:cubicBezTo>
                    <a:cubicBezTo>
                      <a:pt x="121" y="828"/>
                      <a:pt x="111" y="855"/>
                      <a:pt x="144" y="860"/>
                    </a:cubicBezTo>
                    <a:cubicBezTo>
                      <a:pt x="125" y="862"/>
                      <a:pt x="132" y="908"/>
                      <a:pt x="152" y="908"/>
                    </a:cubicBezTo>
                    <a:cubicBezTo>
                      <a:pt x="152" y="898"/>
                      <a:pt x="153" y="887"/>
                      <a:pt x="164" y="888"/>
                    </a:cubicBezTo>
                    <a:cubicBezTo>
                      <a:pt x="159" y="901"/>
                      <a:pt x="170" y="898"/>
                      <a:pt x="172" y="904"/>
                    </a:cubicBezTo>
                    <a:cubicBezTo>
                      <a:pt x="167" y="910"/>
                      <a:pt x="155" y="909"/>
                      <a:pt x="156" y="920"/>
                    </a:cubicBezTo>
                    <a:cubicBezTo>
                      <a:pt x="162" y="926"/>
                      <a:pt x="163" y="937"/>
                      <a:pt x="172" y="940"/>
                    </a:cubicBezTo>
                    <a:cubicBezTo>
                      <a:pt x="184" y="934"/>
                      <a:pt x="161" y="919"/>
                      <a:pt x="180" y="920"/>
                    </a:cubicBezTo>
                    <a:cubicBezTo>
                      <a:pt x="185" y="926"/>
                      <a:pt x="188" y="944"/>
                      <a:pt x="200" y="932"/>
                    </a:cubicBezTo>
                    <a:cubicBezTo>
                      <a:pt x="187" y="918"/>
                      <a:pt x="181" y="892"/>
                      <a:pt x="164" y="876"/>
                    </a:cubicBezTo>
                    <a:cubicBezTo>
                      <a:pt x="169" y="872"/>
                      <a:pt x="179" y="872"/>
                      <a:pt x="180" y="864"/>
                    </a:cubicBezTo>
                    <a:cubicBezTo>
                      <a:pt x="164" y="863"/>
                      <a:pt x="149" y="860"/>
                      <a:pt x="148" y="844"/>
                    </a:cubicBezTo>
                    <a:cubicBezTo>
                      <a:pt x="138" y="839"/>
                      <a:pt x="138" y="863"/>
                      <a:pt x="132" y="848"/>
                    </a:cubicBezTo>
                    <a:cubicBezTo>
                      <a:pt x="119" y="834"/>
                      <a:pt x="147" y="840"/>
                      <a:pt x="148" y="828"/>
                    </a:cubicBezTo>
                    <a:cubicBezTo>
                      <a:pt x="130" y="826"/>
                      <a:pt x="154" y="807"/>
                      <a:pt x="156" y="800"/>
                    </a:cubicBezTo>
                    <a:cubicBezTo>
                      <a:pt x="160" y="807"/>
                      <a:pt x="167" y="810"/>
                      <a:pt x="164" y="824"/>
                    </a:cubicBezTo>
                    <a:cubicBezTo>
                      <a:pt x="158" y="824"/>
                      <a:pt x="150" y="823"/>
                      <a:pt x="152" y="832"/>
                    </a:cubicBezTo>
                    <a:cubicBezTo>
                      <a:pt x="159" y="834"/>
                      <a:pt x="169" y="820"/>
                      <a:pt x="172" y="832"/>
                    </a:cubicBezTo>
                    <a:cubicBezTo>
                      <a:pt x="172" y="836"/>
                      <a:pt x="155" y="840"/>
                      <a:pt x="168" y="844"/>
                    </a:cubicBezTo>
                    <a:cubicBezTo>
                      <a:pt x="190" y="840"/>
                      <a:pt x="181" y="873"/>
                      <a:pt x="180" y="888"/>
                    </a:cubicBezTo>
                    <a:cubicBezTo>
                      <a:pt x="190" y="890"/>
                      <a:pt x="189" y="881"/>
                      <a:pt x="200" y="884"/>
                    </a:cubicBezTo>
                    <a:cubicBezTo>
                      <a:pt x="196" y="894"/>
                      <a:pt x="217" y="898"/>
                      <a:pt x="204" y="904"/>
                    </a:cubicBezTo>
                    <a:cubicBezTo>
                      <a:pt x="196" y="902"/>
                      <a:pt x="211" y="893"/>
                      <a:pt x="192" y="896"/>
                    </a:cubicBezTo>
                    <a:cubicBezTo>
                      <a:pt x="229" y="923"/>
                      <a:pt x="251" y="947"/>
                      <a:pt x="240" y="980"/>
                    </a:cubicBezTo>
                    <a:cubicBezTo>
                      <a:pt x="234" y="978"/>
                      <a:pt x="230" y="974"/>
                      <a:pt x="224" y="972"/>
                    </a:cubicBezTo>
                    <a:cubicBezTo>
                      <a:pt x="222" y="979"/>
                      <a:pt x="230" y="982"/>
                      <a:pt x="224" y="984"/>
                    </a:cubicBezTo>
                    <a:cubicBezTo>
                      <a:pt x="211" y="982"/>
                      <a:pt x="204" y="946"/>
                      <a:pt x="192" y="968"/>
                    </a:cubicBezTo>
                    <a:cubicBezTo>
                      <a:pt x="219" y="971"/>
                      <a:pt x="210" y="982"/>
                      <a:pt x="212" y="996"/>
                    </a:cubicBezTo>
                    <a:cubicBezTo>
                      <a:pt x="236" y="1005"/>
                      <a:pt x="240" y="984"/>
                      <a:pt x="256" y="992"/>
                    </a:cubicBezTo>
                    <a:cubicBezTo>
                      <a:pt x="244" y="996"/>
                      <a:pt x="241" y="1009"/>
                      <a:pt x="232" y="1016"/>
                    </a:cubicBezTo>
                    <a:cubicBezTo>
                      <a:pt x="247" y="1012"/>
                      <a:pt x="235" y="1034"/>
                      <a:pt x="248" y="1032"/>
                    </a:cubicBezTo>
                    <a:cubicBezTo>
                      <a:pt x="244" y="1019"/>
                      <a:pt x="245" y="1021"/>
                      <a:pt x="256" y="1016"/>
                    </a:cubicBezTo>
                    <a:cubicBezTo>
                      <a:pt x="261" y="1029"/>
                      <a:pt x="254" y="1034"/>
                      <a:pt x="260" y="1048"/>
                    </a:cubicBezTo>
                    <a:cubicBezTo>
                      <a:pt x="290" y="1040"/>
                      <a:pt x="299" y="1080"/>
                      <a:pt x="304" y="1084"/>
                    </a:cubicBezTo>
                    <a:cubicBezTo>
                      <a:pt x="323" y="1099"/>
                      <a:pt x="349" y="1098"/>
                      <a:pt x="364" y="1124"/>
                    </a:cubicBezTo>
                    <a:cubicBezTo>
                      <a:pt x="343" y="1096"/>
                      <a:pt x="325" y="1071"/>
                      <a:pt x="300" y="1064"/>
                    </a:cubicBezTo>
                    <a:cubicBezTo>
                      <a:pt x="310" y="1062"/>
                      <a:pt x="315" y="1034"/>
                      <a:pt x="304" y="1044"/>
                    </a:cubicBezTo>
                    <a:cubicBezTo>
                      <a:pt x="314" y="1052"/>
                      <a:pt x="291" y="1047"/>
                      <a:pt x="292" y="1040"/>
                    </a:cubicBezTo>
                    <a:cubicBezTo>
                      <a:pt x="288" y="1047"/>
                      <a:pt x="304" y="1053"/>
                      <a:pt x="292" y="1056"/>
                    </a:cubicBezTo>
                    <a:cubicBezTo>
                      <a:pt x="284" y="1037"/>
                      <a:pt x="258" y="1040"/>
                      <a:pt x="264" y="1020"/>
                    </a:cubicBezTo>
                    <a:cubicBezTo>
                      <a:pt x="270" y="1018"/>
                      <a:pt x="274" y="1036"/>
                      <a:pt x="276" y="1024"/>
                    </a:cubicBezTo>
                    <a:cubicBezTo>
                      <a:pt x="271" y="1015"/>
                      <a:pt x="254" y="1016"/>
                      <a:pt x="256" y="1000"/>
                    </a:cubicBezTo>
                    <a:cubicBezTo>
                      <a:pt x="259" y="994"/>
                      <a:pt x="262" y="987"/>
                      <a:pt x="272" y="988"/>
                    </a:cubicBezTo>
                    <a:cubicBezTo>
                      <a:pt x="274" y="1011"/>
                      <a:pt x="320" y="1044"/>
                      <a:pt x="320" y="1020"/>
                    </a:cubicBezTo>
                    <a:cubicBezTo>
                      <a:pt x="324" y="1025"/>
                      <a:pt x="327" y="1032"/>
                      <a:pt x="332" y="1036"/>
                    </a:cubicBezTo>
                    <a:cubicBezTo>
                      <a:pt x="334" y="1029"/>
                      <a:pt x="326" y="1026"/>
                      <a:pt x="332" y="1024"/>
                    </a:cubicBezTo>
                    <a:cubicBezTo>
                      <a:pt x="347" y="1039"/>
                      <a:pt x="356" y="1050"/>
                      <a:pt x="368" y="1060"/>
                    </a:cubicBezTo>
                    <a:cubicBezTo>
                      <a:pt x="357" y="1071"/>
                      <a:pt x="367" y="1084"/>
                      <a:pt x="360" y="1096"/>
                    </a:cubicBezTo>
                    <a:cubicBezTo>
                      <a:pt x="369" y="1088"/>
                      <a:pt x="371" y="1077"/>
                      <a:pt x="372" y="1072"/>
                    </a:cubicBezTo>
                    <a:cubicBezTo>
                      <a:pt x="395" y="1072"/>
                      <a:pt x="389" y="1088"/>
                      <a:pt x="416" y="1096"/>
                    </a:cubicBezTo>
                    <a:cubicBezTo>
                      <a:pt x="419" y="1115"/>
                      <a:pt x="410" y="1100"/>
                      <a:pt x="408" y="1108"/>
                    </a:cubicBezTo>
                    <a:cubicBezTo>
                      <a:pt x="444" y="1110"/>
                      <a:pt x="463" y="1131"/>
                      <a:pt x="500" y="1132"/>
                    </a:cubicBezTo>
                    <a:cubicBezTo>
                      <a:pt x="493" y="1139"/>
                      <a:pt x="506" y="1146"/>
                      <a:pt x="512" y="1152"/>
                    </a:cubicBezTo>
                    <a:cubicBezTo>
                      <a:pt x="509" y="1146"/>
                      <a:pt x="531" y="1146"/>
                      <a:pt x="528" y="1152"/>
                    </a:cubicBezTo>
                    <a:cubicBezTo>
                      <a:pt x="523" y="1153"/>
                      <a:pt x="517" y="1151"/>
                      <a:pt x="516" y="1156"/>
                    </a:cubicBezTo>
                    <a:cubicBezTo>
                      <a:pt x="540" y="1165"/>
                      <a:pt x="551" y="1144"/>
                      <a:pt x="568" y="1164"/>
                    </a:cubicBezTo>
                    <a:cubicBezTo>
                      <a:pt x="563" y="1165"/>
                      <a:pt x="557" y="1163"/>
                      <a:pt x="556" y="1168"/>
                    </a:cubicBezTo>
                    <a:cubicBezTo>
                      <a:pt x="581" y="1176"/>
                      <a:pt x="617" y="1174"/>
                      <a:pt x="632" y="1192"/>
                    </a:cubicBezTo>
                    <a:cubicBezTo>
                      <a:pt x="620" y="1201"/>
                      <a:pt x="632" y="1213"/>
                      <a:pt x="624" y="1228"/>
                    </a:cubicBezTo>
                    <a:cubicBezTo>
                      <a:pt x="667" y="1225"/>
                      <a:pt x="705" y="1217"/>
                      <a:pt x="752" y="1236"/>
                    </a:cubicBezTo>
                    <a:cubicBezTo>
                      <a:pt x="763" y="1239"/>
                      <a:pt x="749" y="1217"/>
                      <a:pt x="760" y="1220"/>
                    </a:cubicBezTo>
                    <a:cubicBezTo>
                      <a:pt x="780" y="1254"/>
                      <a:pt x="810" y="1209"/>
                      <a:pt x="840" y="1224"/>
                    </a:cubicBezTo>
                    <a:cubicBezTo>
                      <a:pt x="846" y="1210"/>
                      <a:pt x="826" y="1222"/>
                      <a:pt x="828" y="1212"/>
                    </a:cubicBezTo>
                    <a:cubicBezTo>
                      <a:pt x="835" y="1204"/>
                      <a:pt x="844" y="1209"/>
                      <a:pt x="848" y="1216"/>
                    </a:cubicBezTo>
                    <a:cubicBezTo>
                      <a:pt x="854" y="1214"/>
                      <a:pt x="849" y="1201"/>
                      <a:pt x="856" y="1200"/>
                    </a:cubicBezTo>
                    <a:cubicBezTo>
                      <a:pt x="858" y="1206"/>
                      <a:pt x="861" y="1207"/>
                      <a:pt x="856" y="1212"/>
                    </a:cubicBezTo>
                    <a:cubicBezTo>
                      <a:pt x="913" y="1208"/>
                      <a:pt x="953" y="1181"/>
                      <a:pt x="996" y="1164"/>
                    </a:cubicBezTo>
                    <a:cubicBezTo>
                      <a:pt x="1002" y="1173"/>
                      <a:pt x="1009" y="1180"/>
                      <a:pt x="1020" y="1184"/>
                    </a:cubicBezTo>
                    <a:cubicBezTo>
                      <a:pt x="1056" y="1180"/>
                      <a:pt x="1066" y="1150"/>
                      <a:pt x="1104" y="1148"/>
                    </a:cubicBezTo>
                    <a:cubicBezTo>
                      <a:pt x="1099" y="1181"/>
                      <a:pt x="1066" y="1187"/>
                      <a:pt x="1040" y="1200"/>
                    </a:cubicBezTo>
                    <a:cubicBezTo>
                      <a:pt x="1030" y="1219"/>
                      <a:pt x="980" y="1233"/>
                      <a:pt x="948" y="1244"/>
                    </a:cubicBezTo>
                    <a:cubicBezTo>
                      <a:pt x="943" y="1254"/>
                      <a:pt x="967" y="1254"/>
                      <a:pt x="952" y="1260"/>
                    </a:cubicBezTo>
                    <a:cubicBezTo>
                      <a:pt x="902" y="1248"/>
                      <a:pt x="827" y="1304"/>
                      <a:pt x="768" y="1276"/>
                    </a:cubicBezTo>
                    <a:cubicBezTo>
                      <a:pt x="765" y="1304"/>
                      <a:pt x="737" y="1283"/>
                      <a:pt x="712" y="1288"/>
                    </a:cubicBezTo>
                    <a:cubicBezTo>
                      <a:pt x="709" y="1310"/>
                      <a:pt x="688" y="1293"/>
                      <a:pt x="680" y="1304"/>
                    </a:cubicBezTo>
                    <a:cubicBezTo>
                      <a:pt x="680" y="1298"/>
                      <a:pt x="682" y="1295"/>
                      <a:pt x="684" y="1292"/>
                    </a:cubicBezTo>
                    <a:cubicBezTo>
                      <a:pt x="667" y="1297"/>
                      <a:pt x="643" y="1287"/>
                      <a:pt x="652" y="1304"/>
                    </a:cubicBezTo>
                    <a:cubicBezTo>
                      <a:pt x="630" y="1286"/>
                      <a:pt x="618" y="1305"/>
                      <a:pt x="592" y="1296"/>
                    </a:cubicBezTo>
                    <a:cubicBezTo>
                      <a:pt x="599" y="1292"/>
                      <a:pt x="612" y="1295"/>
                      <a:pt x="616" y="1288"/>
                    </a:cubicBezTo>
                    <a:cubicBezTo>
                      <a:pt x="597" y="1291"/>
                      <a:pt x="589" y="1283"/>
                      <a:pt x="576" y="1280"/>
                    </a:cubicBezTo>
                    <a:cubicBezTo>
                      <a:pt x="568" y="1281"/>
                      <a:pt x="575" y="1298"/>
                      <a:pt x="564" y="1296"/>
                    </a:cubicBezTo>
                    <a:cubicBezTo>
                      <a:pt x="561" y="1281"/>
                      <a:pt x="550" y="1296"/>
                      <a:pt x="544" y="1288"/>
                    </a:cubicBezTo>
                    <a:cubicBezTo>
                      <a:pt x="544" y="1282"/>
                      <a:pt x="554" y="1285"/>
                      <a:pt x="552" y="1276"/>
                    </a:cubicBezTo>
                    <a:cubicBezTo>
                      <a:pt x="543" y="1275"/>
                      <a:pt x="545" y="1262"/>
                      <a:pt x="532" y="1264"/>
                    </a:cubicBezTo>
                    <a:cubicBezTo>
                      <a:pt x="517" y="1265"/>
                      <a:pt x="513" y="1277"/>
                      <a:pt x="500" y="1280"/>
                    </a:cubicBezTo>
                    <a:cubicBezTo>
                      <a:pt x="495" y="1274"/>
                      <a:pt x="483" y="1275"/>
                      <a:pt x="484" y="1264"/>
                    </a:cubicBezTo>
                    <a:cubicBezTo>
                      <a:pt x="491" y="1271"/>
                      <a:pt x="502" y="1275"/>
                      <a:pt x="508" y="1264"/>
                    </a:cubicBezTo>
                    <a:cubicBezTo>
                      <a:pt x="478" y="1272"/>
                      <a:pt x="477" y="1229"/>
                      <a:pt x="448" y="1248"/>
                    </a:cubicBezTo>
                    <a:cubicBezTo>
                      <a:pt x="461" y="1246"/>
                      <a:pt x="466" y="1251"/>
                      <a:pt x="464" y="1264"/>
                    </a:cubicBezTo>
                    <a:cubicBezTo>
                      <a:pt x="415" y="1251"/>
                      <a:pt x="368" y="1235"/>
                      <a:pt x="336" y="1204"/>
                    </a:cubicBezTo>
                    <a:cubicBezTo>
                      <a:pt x="351" y="1193"/>
                      <a:pt x="338" y="1180"/>
                      <a:pt x="324" y="1176"/>
                    </a:cubicBezTo>
                    <a:cubicBezTo>
                      <a:pt x="318" y="1179"/>
                      <a:pt x="325" y="1196"/>
                      <a:pt x="312" y="1192"/>
                    </a:cubicBezTo>
                    <a:cubicBezTo>
                      <a:pt x="283" y="1176"/>
                      <a:pt x="253" y="1161"/>
                      <a:pt x="248" y="1120"/>
                    </a:cubicBezTo>
                    <a:cubicBezTo>
                      <a:pt x="235" y="1126"/>
                      <a:pt x="224" y="1120"/>
                      <a:pt x="216" y="1112"/>
                    </a:cubicBezTo>
                    <a:cubicBezTo>
                      <a:pt x="216" y="1106"/>
                      <a:pt x="240" y="1094"/>
                      <a:pt x="220" y="1092"/>
                    </a:cubicBezTo>
                    <a:cubicBezTo>
                      <a:pt x="214" y="1097"/>
                      <a:pt x="216" y="1109"/>
                      <a:pt x="200" y="1104"/>
                    </a:cubicBezTo>
                    <a:cubicBezTo>
                      <a:pt x="197" y="1091"/>
                      <a:pt x="206" y="1092"/>
                      <a:pt x="208" y="1084"/>
                    </a:cubicBezTo>
                    <a:cubicBezTo>
                      <a:pt x="199" y="1086"/>
                      <a:pt x="186" y="1093"/>
                      <a:pt x="184" y="1080"/>
                    </a:cubicBezTo>
                    <a:cubicBezTo>
                      <a:pt x="202" y="1077"/>
                      <a:pt x="170" y="1024"/>
                      <a:pt x="164" y="1044"/>
                    </a:cubicBezTo>
                    <a:cubicBezTo>
                      <a:pt x="170" y="1045"/>
                      <a:pt x="178" y="1060"/>
                      <a:pt x="176" y="1064"/>
                    </a:cubicBezTo>
                    <a:cubicBezTo>
                      <a:pt x="158" y="1061"/>
                      <a:pt x="170" y="1046"/>
                      <a:pt x="152" y="1040"/>
                    </a:cubicBezTo>
                    <a:cubicBezTo>
                      <a:pt x="155" y="1031"/>
                      <a:pt x="167" y="1031"/>
                      <a:pt x="168" y="1020"/>
                    </a:cubicBezTo>
                    <a:cubicBezTo>
                      <a:pt x="149" y="1025"/>
                      <a:pt x="150" y="1008"/>
                      <a:pt x="144" y="1000"/>
                    </a:cubicBezTo>
                    <a:cubicBezTo>
                      <a:pt x="132" y="991"/>
                      <a:pt x="129" y="1008"/>
                      <a:pt x="124" y="1000"/>
                    </a:cubicBezTo>
                    <a:cubicBezTo>
                      <a:pt x="136" y="971"/>
                      <a:pt x="104" y="954"/>
                      <a:pt x="104" y="924"/>
                    </a:cubicBezTo>
                    <a:cubicBezTo>
                      <a:pt x="111" y="922"/>
                      <a:pt x="121" y="936"/>
                      <a:pt x="124" y="924"/>
                    </a:cubicBezTo>
                    <a:cubicBezTo>
                      <a:pt x="113" y="916"/>
                      <a:pt x="133" y="920"/>
                      <a:pt x="132" y="916"/>
                    </a:cubicBezTo>
                    <a:cubicBezTo>
                      <a:pt x="120" y="906"/>
                      <a:pt x="113" y="927"/>
                      <a:pt x="92" y="920"/>
                    </a:cubicBezTo>
                    <a:cubicBezTo>
                      <a:pt x="86" y="888"/>
                      <a:pt x="52" y="868"/>
                      <a:pt x="68" y="836"/>
                    </a:cubicBezTo>
                    <a:cubicBezTo>
                      <a:pt x="47" y="830"/>
                      <a:pt x="33" y="772"/>
                      <a:pt x="44" y="748"/>
                    </a:cubicBezTo>
                    <a:cubicBezTo>
                      <a:pt x="42" y="753"/>
                      <a:pt x="39" y="756"/>
                      <a:pt x="32" y="756"/>
                    </a:cubicBezTo>
                    <a:cubicBezTo>
                      <a:pt x="27" y="751"/>
                      <a:pt x="24" y="724"/>
                      <a:pt x="32" y="720"/>
                    </a:cubicBezTo>
                    <a:cubicBezTo>
                      <a:pt x="38" y="718"/>
                      <a:pt x="42" y="736"/>
                      <a:pt x="44" y="724"/>
                    </a:cubicBezTo>
                    <a:cubicBezTo>
                      <a:pt x="21" y="715"/>
                      <a:pt x="24" y="687"/>
                      <a:pt x="20" y="668"/>
                    </a:cubicBezTo>
                    <a:cubicBezTo>
                      <a:pt x="44" y="659"/>
                      <a:pt x="53" y="680"/>
                      <a:pt x="68" y="660"/>
                    </a:cubicBezTo>
                    <a:cubicBezTo>
                      <a:pt x="46" y="655"/>
                      <a:pt x="33" y="664"/>
                      <a:pt x="16" y="652"/>
                    </a:cubicBezTo>
                    <a:cubicBezTo>
                      <a:pt x="16" y="643"/>
                      <a:pt x="16" y="633"/>
                      <a:pt x="16" y="624"/>
                    </a:cubicBezTo>
                    <a:cubicBezTo>
                      <a:pt x="23" y="623"/>
                      <a:pt x="29" y="621"/>
                      <a:pt x="32" y="616"/>
                    </a:cubicBezTo>
                    <a:cubicBezTo>
                      <a:pt x="4" y="626"/>
                      <a:pt x="27" y="584"/>
                      <a:pt x="0" y="592"/>
                    </a:cubicBezTo>
                    <a:cubicBezTo>
                      <a:pt x="0" y="591"/>
                      <a:pt x="0" y="589"/>
                      <a:pt x="0" y="588"/>
                    </a:cubicBezTo>
                    <a:close/>
                    <a:moveTo>
                      <a:pt x="52" y="456"/>
                    </a:moveTo>
                    <a:cubicBezTo>
                      <a:pt x="54" y="462"/>
                      <a:pt x="47" y="477"/>
                      <a:pt x="56" y="476"/>
                    </a:cubicBezTo>
                    <a:cubicBezTo>
                      <a:pt x="54" y="465"/>
                      <a:pt x="78" y="479"/>
                      <a:pt x="76" y="468"/>
                    </a:cubicBezTo>
                    <a:cubicBezTo>
                      <a:pt x="68" y="467"/>
                      <a:pt x="78" y="461"/>
                      <a:pt x="72" y="460"/>
                    </a:cubicBezTo>
                    <a:cubicBezTo>
                      <a:pt x="72" y="468"/>
                      <a:pt x="57" y="457"/>
                      <a:pt x="52" y="456"/>
                    </a:cubicBezTo>
                    <a:close/>
                    <a:moveTo>
                      <a:pt x="88" y="516"/>
                    </a:moveTo>
                    <a:cubicBezTo>
                      <a:pt x="98" y="517"/>
                      <a:pt x="89" y="530"/>
                      <a:pt x="88" y="532"/>
                    </a:cubicBezTo>
                    <a:cubicBezTo>
                      <a:pt x="104" y="533"/>
                      <a:pt x="98" y="514"/>
                      <a:pt x="96" y="508"/>
                    </a:cubicBezTo>
                    <a:cubicBezTo>
                      <a:pt x="96" y="513"/>
                      <a:pt x="89" y="512"/>
                      <a:pt x="88" y="516"/>
                    </a:cubicBezTo>
                    <a:close/>
                    <a:moveTo>
                      <a:pt x="84" y="536"/>
                    </a:moveTo>
                    <a:cubicBezTo>
                      <a:pt x="82" y="529"/>
                      <a:pt x="89" y="512"/>
                      <a:pt x="80" y="512"/>
                    </a:cubicBezTo>
                    <a:cubicBezTo>
                      <a:pt x="77" y="521"/>
                      <a:pt x="65" y="537"/>
                      <a:pt x="84" y="536"/>
                    </a:cubicBezTo>
                    <a:close/>
                    <a:moveTo>
                      <a:pt x="64" y="640"/>
                    </a:moveTo>
                    <a:cubicBezTo>
                      <a:pt x="56" y="638"/>
                      <a:pt x="53" y="630"/>
                      <a:pt x="40" y="632"/>
                    </a:cubicBezTo>
                    <a:cubicBezTo>
                      <a:pt x="42" y="639"/>
                      <a:pt x="42" y="649"/>
                      <a:pt x="48" y="652"/>
                    </a:cubicBezTo>
                    <a:cubicBezTo>
                      <a:pt x="48" y="636"/>
                      <a:pt x="72" y="647"/>
                      <a:pt x="64" y="640"/>
                    </a:cubicBezTo>
                    <a:close/>
                    <a:moveTo>
                      <a:pt x="40" y="684"/>
                    </a:moveTo>
                    <a:cubicBezTo>
                      <a:pt x="41" y="695"/>
                      <a:pt x="53" y="695"/>
                      <a:pt x="56" y="704"/>
                    </a:cubicBezTo>
                    <a:cubicBezTo>
                      <a:pt x="55" y="693"/>
                      <a:pt x="82" y="709"/>
                      <a:pt x="76" y="692"/>
                    </a:cubicBezTo>
                    <a:cubicBezTo>
                      <a:pt x="45" y="696"/>
                      <a:pt x="65" y="682"/>
                      <a:pt x="64" y="680"/>
                    </a:cubicBezTo>
                    <a:cubicBezTo>
                      <a:pt x="52" y="686"/>
                      <a:pt x="50" y="677"/>
                      <a:pt x="40" y="684"/>
                    </a:cubicBezTo>
                    <a:close/>
                    <a:moveTo>
                      <a:pt x="68" y="780"/>
                    </a:moveTo>
                    <a:cubicBezTo>
                      <a:pt x="74" y="780"/>
                      <a:pt x="77" y="778"/>
                      <a:pt x="80" y="776"/>
                    </a:cubicBezTo>
                    <a:cubicBezTo>
                      <a:pt x="80" y="773"/>
                      <a:pt x="80" y="771"/>
                      <a:pt x="80" y="768"/>
                    </a:cubicBezTo>
                    <a:cubicBezTo>
                      <a:pt x="73" y="772"/>
                      <a:pt x="67" y="756"/>
                      <a:pt x="64" y="768"/>
                    </a:cubicBezTo>
                    <a:cubicBezTo>
                      <a:pt x="69" y="769"/>
                      <a:pt x="68" y="774"/>
                      <a:pt x="68" y="780"/>
                    </a:cubicBezTo>
                    <a:close/>
                    <a:moveTo>
                      <a:pt x="92" y="844"/>
                    </a:moveTo>
                    <a:cubicBezTo>
                      <a:pt x="99" y="836"/>
                      <a:pt x="92" y="834"/>
                      <a:pt x="92" y="824"/>
                    </a:cubicBezTo>
                    <a:cubicBezTo>
                      <a:pt x="86" y="825"/>
                      <a:pt x="77" y="823"/>
                      <a:pt x="76" y="828"/>
                    </a:cubicBezTo>
                    <a:cubicBezTo>
                      <a:pt x="91" y="824"/>
                      <a:pt x="84" y="841"/>
                      <a:pt x="92" y="844"/>
                    </a:cubicBezTo>
                    <a:close/>
                    <a:moveTo>
                      <a:pt x="172" y="1008"/>
                    </a:moveTo>
                    <a:cubicBezTo>
                      <a:pt x="178" y="1008"/>
                      <a:pt x="181" y="1010"/>
                      <a:pt x="184" y="1012"/>
                    </a:cubicBezTo>
                    <a:cubicBezTo>
                      <a:pt x="185" y="1002"/>
                      <a:pt x="185" y="993"/>
                      <a:pt x="176" y="992"/>
                    </a:cubicBezTo>
                    <a:cubicBezTo>
                      <a:pt x="177" y="1000"/>
                      <a:pt x="171" y="1001"/>
                      <a:pt x="172" y="1008"/>
                    </a:cubicBezTo>
                    <a:close/>
                    <a:moveTo>
                      <a:pt x="444" y="1144"/>
                    </a:moveTo>
                    <a:cubicBezTo>
                      <a:pt x="415" y="1142"/>
                      <a:pt x="393" y="1095"/>
                      <a:pt x="368" y="1116"/>
                    </a:cubicBezTo>
                    <a:cubicBezTo>
                      <a:pt x="377" y="1115"/>
                      <a:pt x="383" y="1117"/>
                      <a:pt x="384" y="1124"/>
                    </a:cubicBezTo>
                    <a:cubicBezTo>
                      <a:pt x="378" y="1118"/>
                      <a:pt x="366" y="1120"/>
                      <a:pt x="368" y="1132"/>
                    </a:cubicBezTo>
                    <a:cubicBezTo>
                      <a:pt x="394" y="1126"/>
                      <a:pt x="387" y="1153"/>
                      <a:pt x="412" y="1148"/>
                    </a:cubicBezTo>
                    <a:cubicBezTo>
                      <a:pt x="415" y="1134"/>
                      <a:pt x="397" y="1141"/>
                      <a:pt x="396" y="1132"/>
                    </a:cubicBezTo>
                    <a:cubicBezTo>
                      <a:pt x="412" y="1127"/>
                      <a:pt x="433" y="1160"/>
                      <a:pt x="444" y="1144"/>
                    </a:cubicBezTo>
                    <a:close/>
                    <a:moveTo>
                      <a:pt x="292" y="1156"/>
                    </a:moveTo>
                    <a:cubicBezTo>
                      <a:pt x="286" y="1152"/>
                      <a:pt x="274" y="1132"/>
                      <a:pt x="264" y="1144"/>
                    </a:cubicBezTo>
                    <a:cubicBezTo>
                      <a:pt x="275" y="1143"/>
                      <a:pt x="285" y="1165"/>
                      <a:pt x="292" y="1156"/>
                    </a:cubicBezTo>
                    <a:close/>
                    <a:moveTo>
                      <a:pt x="528" y="1208"/>
                    </a:moveTo>
                    <a:cubicBezTo>
                      <a:pt x="561" y="1225"/>
                      <a:pt x="589" y="1200"/>
                      <a:pt x="604" y="1228"/>
                    </a:cubicBezTo>
                    <a:cubicBezTo>
                      <a:pt x="609" y="1228"/>
                      <a:pt x="615" y="1228"/>
                      <a:pt x="620" y="1228"/>
                    </a:cubicBezTo>
                    <a:cubicBezTo>
                      <a:pt x="617" y="1217"/>
                      <a:pt x="626" y="1218"/>
                      <a:pt x="624" y="1208"/>
                    </a:cubicBezTo>
                    <a:cubicBezTo>
                      <a:pt x="613" y="1208"/>
                      <a:pt x="603" y="1208"/>
                      <a:pt x="592" y="1208"/>
                    </a:cubicBezTo>
                    <a:cubicBezTo>
                      <a:pt x="594" y="1200"/>
                      <a:pt x="604" y="1200"/>
                      <a:pt x="596" y="1192"/>
                    </a:cubicBezTo>
                    <a:cubicBezTo>
                      <a:pt x="579" y="1197"/>
                      <a:pt x="549" y="1169"/>
                      <a:pt x="528" y="1188"/>
                    </a:cubicBezTo>
                    <a:cubicBezTo>
                      <a:pt x="527" y="1176"/>
                      <a:pt x="513" y="1177"/>
                      <a:pt x="512" y="1164"/>
                    </a:cubicBezTo>
                    <a:cubicBezTo>
                      <a:pt x="497" y="1160"/>
                      <a:pt x="501" y="1174"/>
                      <a:pt x="488" y="1172"/>
                    </a:cubicBezTo>
                    <a:cubicBezTo>
                      <a:pt x="493" y="1154"/>
                      <a:pt x="461" y="1152"/>
                      <a:pt x="456" y="1156"/>
                    </a:cubicBezTo>
                    <a:cubicBezTo>
                      <a:pt x="458" y="1164"/>
                      <a:pt x="486" y="1168"/>
                      <a:pt x="476" y="1176"/>
                    </a:cubicBezTo>
                    <a:cubicBezTo>
                      <a:pt x="465" y="1173"/>
                      <a:pt x="460" y="1163"/>
                      <a:pt x="444" y="1164"/>
                    </a:cubicBezTo>
                    <a:cubicBezTo>
                      <a:pt x="454" y="1195"/>
                      <a:pt x="491" y="1189"/>
                      <a:pt x="508" y="1204"/>
                    </a:cubicBezTo>
                    <a:cubicBezTo>
                      <a:pt x="523" y="1196"/>
                      <a:pt x="507" y="1184"/>
                      <a:pt x="512" y="1180"/>
                    </a:cubicBezTo>
                    <a:cubicBezTo>
                      <a:pt x="525" y="1182"/>
                      <a:pt x="535" y="1199"/>
                      <a:pt x="528" y="1208"/>
                    </a:cubicBezTo>
                    <a:close/>
                    <a:moveTo>
                      <a:pt x="944" y="1204"/>
                    </a:moveTo>
                    <a:cubicBezTo>
                      <a:pt x="947" y="1219"/>
                      <a:pt x="925" y="1209"/>
                      <a:pt x="928" y="1224"/>
                    </a:cubicBezTo>
                    <a:cubicBezTo>
                      <a:pt x="965" y="1223"/>
                      <a:pt x="970" y="1215"/>
                      <a:pt x="1000" y="1200"/>
                    </a:cubicBezTo>
                    <a:cubicBezTo>
                      <a:pt x="996" y="1196"/>
                      <a:pt x="978" y="1185"/>
                      <a:pt x="972" y="1196"/>
                    </a:cubicBezTo>
                    <a:cubicBezTo>
                      <a:pt x="989" y="1197"/>
                      <a:pt x="962" y="1202"/>
                      <a:pt x="968" y="1208"/>
                    </a:cubicBezTo>
                    <a:cubicBezTo>
                      <a:pt x="968" y="1199"/>
                      <a:pt x="951" y="1206"/>
                      <a:pt x="944" y="1204"/>
                    </a:cubicBezTo>
                    <a:close/>
                    <a:moveTo>
                      <a:pt x="892" y="1236"/>
                    </a:moveTo>
                    <a:cubicBezTo>
                      <a:pt x="906" y="1236"/>
                      <a:pt x="920" y="1237"/>
                      <a:pt x="924" y="1228"/>
                    </a:cubicBezTo>
                    <a:cubicBezTo>
                      <a:pt x="916" y="1221"/>
                      <a:pt x="891" y="1221"/>
                      <a:pt x="892" y="1236"/>
                    </a:cubicBezTo>
                    <a:close/>
                    <a:moveTo>
                      <a:pt x="796" y="1256"/>
                    </a:moveTo>
                    <a:cubicBezTo>
                      <a:pt x="852" y="1265"/>
                      <a:pt x="849" y="1236"/>
                      <a:pt x="796" y="1256"/>
                    </a:cubicBezTo>
                    <a:close/>
                    <a:moveTo>
                      <a:pt x="756" y="1264"/>
                    </a:moveTo>
                    <a:cubicBezTo>
                      <a:pt x="767" y="1264"/>
                      <a:pt x="777" y="1264"/>
                      <a:pt x="788" y="1264"/>
                    </a:cubicBezTo>
                    <a:cubicBezTo>
                      <a:pt x="787" y="1250"/>
                      <a:pt x="755" y="1247"/>
                      <a:pt x="756" y="1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3" name="Freeform 201"/>
              <p:cNvSpPr>
                <a:spLocks noEditPoints="1"/>
              </p:cNvSpPr>
              <p:nvPr/>
            </p:nvSpPr>
            <p:spPr bwMode="auto">
              <a:xfrm>
                <a:off x="7642225" y="1893888"/>
                <a:ext cx="754063" cy="544513"/>
              </a:xfrm>
              <a:custGeom>
                <a:avLst/>
                <a:gdLst>
                  <a:gd name="T0" fmla="*/ 668 w 748"/>
                  <a:gd name="T1" fmla="*/ 216 h 541"/>
                  <a:gd name="T2" fmla="*/ 672 w 748"/>
                  <a:gd name="T3" fmla="*/ 272 h 541"/>
                  <a:gd name="T4" fmla="*/ 620 w 748"/>
                  <a:gd name="T5" fmla="*/ 312 h 541"/>
                  <a:gd name="T6" fmla="*/ 604 w 748"/>
                  <a:gd name="T7" fmla="*/ 360 h 541"/>
                  <a:gd name="T8" fmla="*/ 476 w 748"/>
                  <a:gd name="T9" fmla="*/ 472 h 541"/>
                  <a:gd name="T10" fmla="*/ 420 w 748"/>
                  <a:gd name="T11" fmla="*/ 484 h 541"/>
                  <a:gd name="T12" fmla="*/ 408 w 748"/>
                  <a:gd name="T13" fmla="*/ 476 h 541"/>
                  <a:gd name="T14" fmla="*/ 400 w 748"/>
                  <a:gd name="T15" fmla="*/ 460 h 541"/>
                  <a:gd name="T16" fmla="*/ 412 w 748"/>
                  <a:gd name="T17" fmla="*/ 444 h 541"/>
                  <a:gd name="T18" fmla="*/ 480 w 748"/>
                  <a:gd name="T19" fmla="*/ 408 h 541"/>
                  <a:gd name="T20" fmla="*/ 508 w 748"/>
                  <a:gd name="T21" fmla="*/ 372 h 541"/>
                  <a:gd name="T22" fmla="*/ 520 w 748"/>
                  <a:gd name="T23" fmla="*/ 388 h 541"/>
                  <a:gd name="T24" fmla="*/ 520 w 748"/>
                  <a:gd name="T25" fmla="*/ 372 h 541"/>
                  <a:gd name="T26" fmla="*/ 516 w 748"/>
                  <a:gd name="T27" fmla="*/ 344 h 541"/>
                  <a:gd name="T28" fmla="*/ 320 w 748"/>
                  <a:gd name="T29" fmla="*/ 468 h 541"/>
                  <a:gd name="T30" fmla="*/ 272 w 748"/>
                  <a:gd name="T31" fmla="*/ 488 h 541"/>
                  <a:gd name="T32" fmla="*/ 228 w 748"/>
                  <a:gd name="T33" fmla="*/ 504 h 541"/>
                  <a:gd name="T34" fmla="*/ 112 w 748"/>
                  <a:gd name="T35" fmla="*/ 524 h 541"/>
                  <a:gd name="T36" fmla="*/ 60 w 748"/>
                  <a:gd name="T37" fmla="*/ 532 h 541"/>
                  <a:gd name="T38" fmla="*/ 44 w 748"/>
                  <a:gd name="T39" fmla="*/ 536 h 541"/>
                  <a:gd name="T40" fmla="*/ 0 w 748"/>
                  <a:gd name="T41" fmla="*/ 520 h 541"/>
                  <a:gd name="T42" fmla="*/ 396 w 748"/>
                  <a:gd name="T43" fmla="*/ 420 h 541"/>
                  <a:gd name="T44" fmla="*/ 572 w 748"/>
                  <a:gd name="T45" fmla="*/ 244 h 541"/>
                  <a:gd name="T46" fmla="*/ 596 w 748"/>
                  <a:gd name="T47" fmla="*/ 204 h 541"/>
                  <a:gd name="T48" fmla="*/ 644 w 748"/>
                  <a:gd name="T49" fmla="*/ 112 h 541"/>
                  <a:gd name="T50" fmla="*/ 588 w 748"/>
                  <a:gd name="T51" fmla="*/ 232 h 541"/>
                  <a:gd name="T52" fmla="*/ 532 w 748"/>
                  <a:gd name="T53" fmla="*/ 312 h 541"/>
                  <a:gd name="T54" fmla="*/ 556 w 748"/>
                  <a:gd name="T55" fmla="*/ 324 h 541"/>
                  <a:gd name="T56" fmla="*/ 608 w 748"/>
                  <a:gd name="T57" fmla="*/ 268 h 541"/>
                  <a:gd name="T58" fmla="*/ 632 w 748"/>
                  <a:gd name="T59" fmla="*/ 216 h 541"/>
                  <a:gd name="T60" fmla="*/ 636 w 748"/>
                  <a:gd name="T61" fmla="*/ 192 h 541"/>
                  <a:gd name="T62" fmla="*/ 656 w 748"/>
                  <a:gd name="T63" fmla="*/ 144 h 541"/>
                  <a:gd name="T64" fmla="*/ 732 w 748"/>
                  <a:gd name="T65" fmla="*/ 0 h 541"/>
                  <a:gd name="T66" fmla="*/ 736 w 748"/>
                  <a:gd name="T67" fmla="*/ 128 h 541"/>
                  <a:gd name="T68" fmla="*/ 704 w 748"/>
                  <a:gd name="T69" fmla="*/ 216 h 541"/>
                  <a:gd name="T70" fmla="*/ 544 w 748"/>
                  <a:gd name="T71" fmla="*/ 344 h 541"/>
                  <a:gd name="T72" fmla="*/ 528 w 748"/>
                  <a:gd name="T73" fmla="*/ 340 h 541"/>
                  <a:gd name="T74" fmla="*/ 656 w 748"/>
                  <a:gd name="T75" fmla="*/ 224 h 541"/>
                  <a:gd name="T76" fmla="*/ 640 w 748"/>
                  <a:gd name="T77" fmla="*/ 220 h 541"/>
                  <a:gd name="T78" fmla="*/ 632 w 748"/>
                  <a:gd name="T79" fmla="*/ 240 h 541"/>
                  <a:gd name="T80" fmla="*/ 628 w 748"/>
                  <a:gd name="T81" fmla="*/ 280 h 541"/>
                  <a:gd name="T82" fmla="*/ 604 w 748"/>
                  <a:gd name="T83" fmla="*/ 276 h 541"/>
                  <a:gd name="T84" fmla="*/ 624 w 748"/>
                  <a:gd name="T85" fmla="*/ 288 h 541"/>
                  <a:gd name="T86" fmla="*/ 628 w 748"/>
                  <a:gd name="T87" fmla="*/ 280 h 541"/>
                  <a:gd name="T88" fmla="*/ 580 w 748"/>
                  <a:gd name="T89" fmla="*/ 328 h 541"/>
                  <a:gd name="T90" fmla="*/ 584 w 748"/>
                  <a:gd name="T91" fmla="*/ 308 h 541"/>
                  <a:gd name="T92" fmla="*/ 516 w 748"/>
                  <a:gd name="T93" fmla="*/ 412 h 541"/>
                  <a:gd name="T94" fmla="*/ 516 w 748"/>
                  <a:gd name="T95" fmla="*/ 412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8" h="541">
                    <a:moveTo>
                      <a:pt x="704" y="216"/>
                    </a:moveTo>
                    <a:cubicBezTo>
                      <a:pt x="688" y="210"/>
                      <a:pt x="688" y="224"/>
                      <a:pt x="668" y="216"/>
                    </a:cubicBezTo>
                    <a:cubicBezTo>
                      <a:pt x="694" y="227"/>
                      <a:pt x="667" y="256"/>
                      <a:pt x="660" y="264"/>
                    </a:cubicBezTo>
                    <a:cubicBezTo>
                      <a:pt x="663" y="268"/>
                      <a:pt x="667" y="270"/>
                      <a:pt x="672" y="272"/>
                    </a:cubicBezTo>
                    <a:cubicBezTo>
                      <a:pt x="666" y="280"/>
                      <a:pt x="658" y="268"/>
                      <a:pt x="648" y="276"/>
                    </a:cubicBezTo>
                    <a:cubicBezTo>
                      <a:pt x="652" y="290"/>
                      <a:pt x="631" y="327"/>
                      <a:pt x="620" y="312"/>
                    </a:cubicBezTo>
                    <a:cubicBezTo>
                      <a:pt x="607" y="318"/>
                      <a:pt x="628" y="322"/>
                      <a:pt x="624" y="332"/>
                    </a:cubicBezTo>
                    <a:cubicBezTo>
                      <a:pt x="612" y="336"/>
                      <a:pt x="603" y="343"/>
                      <a:pt x="604" y="360"/>
                    </a:cubicBezTo>
                    <a:cubicBezTo>
                      <a:pt x="564" y="375"/>
                      <a:pt x="566" y="411"/>
                      <a:pt x="524" y="420"/>
                    </a:cubicBezTo>
                    <a:cubicBezTo>
                      <a:pt x="530" y="445"/>
                      <a:pt x="490" y="454"/>
                      <a:pt x="476" y="472"/>
                    </a:cubicBezTo>
                    <a:cubicBezTo>
                      <a:pt x="467" y="467"/>
                      <a:pt x="457" y="464"/>
                      <a:pt x="452" y="456"/>
                    </a:cubicBezTo>
                    <a:cubicBezTo>
                      <a:pt x="447" y="479"/>
                      <a:pt x="422" y="458"/>
                      <a:pt x="420" y="484"/>
                    </a:cubicBezTo>
                    <a:cubicBezTo>
                      <a:pt x="405" y="479"/>
                      <a:pt x="398" y="486"/>
                      <a:pt x="380" y="480"/>
                    </a:cubicBezTo>
                    <a:cubicBezTo>
                      <a:pt x="382" y="466"/>
                      <a:pt x="399" y="474"/>
                      <a:pt x="408" y="476"/>
                    </a:cubicBezTo>
                    <a:cubicBezTo>
                      <a:pt x="410" y="467"/>
                      <a:pt x="402" y="468"/>
                      <a:pt x="396" y="468"/>
                    </a:cubicBezTo>
                    <a:cubicBezTo>
                      <a:pt x="398" y="464"/>
                      <a:pt x="407" y="462"/>
                      <a:pt x="400" y="460"/>
                    </a:cubicBezTo>
                    <a:cubicBezTo>
                      <a:pt x="401" y="451"/>
                      <a:pt x="411" y="465"/>
                      <a:pt x="416" y="464"/>
                    </a:cubicBezTo>
                    <a:cubicBezTo>
                      <a:pt x="419" y="453"/>
                      <a:pt x="410" y="454"/>
                      <a:pt x="412" y="444"/>
                    </a:cubicBezTo>
                    <a:cubicBezTo>
                      <a:pt x="429" y="450"/>
                      <a:pt x="463" y="421"/>
                      <a:pt x="460" y="408"/>
                    </a:cubicBezTo>
                    <a:cubicBezTo>
                      <a:pt x="463" y="396"/>
                      <a:pt x="470" y="413"/>
                      <a:pt x="480" y="408"/>
                    </a:cubicBezTo>
                    <a:cubicBezTo>
                      <a:pt x="479" y="403"/>
                      <a:pt x="473" y="405"/>
                      <a:pt x="468" y="404"/>
                    </a:cubicBezTo>
                    <a:cubicBezTo>
                      <a:pt x="475" y="387"/>
                      <a:pt x="494" y="398"/>
                      <a:pt x="508" y="372"/>
                    </a:cubicBezTo>
                    <a:cubicBezTo>
                      <a:pt x="519" y="369"/>
                      <a:pt x="518" y="378"/>
                      <a:pt x="528" y="376"/>
                    </a:cubicBezTo>
                    <a:cubicBezTo>
                      <a:pt x="529" y="384"/>
                      <a:pt x="527" y="389"/>
                      <a:pt x="520" y="388"/>
                    </a:cubicBezTo>
                    <a:cubicBezTo>
                      <a:pt x="522" y="401"/>
                      <a:pt x="537" y="392"/>
                      <a:pt x="540" y="384"/>
                    </a:cubicBezTo>
                    <a:cubicBezTo>
                      <a:pt x="534" y="379"/>
                      <a:pt x="530" y="372"/>
                      <a:pt x="520" y="372"/>
                    </a:cubicBezTo>
                    <a:cubicBezTo>
                      <a:pt x="522" y="362"/>
                      <a:pt x="525" y="353"/>
                      <a:pt x="536" y="352"/>
                    </a:cubicBezTo>
                    <a:cubicBezTo>
                      <a:pt x="531" y="343"/>
                      <a:pt x="520" y="358"/>
                      <a:pt x="516" y="344"/>
                    </a:cubicBezTo>
                    <a:cubicBezTo>
                      <a:pt x="522" y="338"/>
                      <a:pt x="530" y="334"/>
                      <a:pt x="532" y="324"/>
                    </a:cubicBezTo>
                    <a:cubicBezTo>
                      <a:pt x="450" y="376"/>
                      <a:pt x="419" y="432"/>
                      <a:pt x="320" y="468"/>
                    </a:cubicBezTo>
                    <a:cubicBezTo>
                      <a:pt x="344" y="474"/>
                      <a:pt x="285" y="500"/>
                      <a:pt x="296" y="480"/>
                    </a:cubicBezTo>
                    <a:cubicBezTo>
                      <a:pt x="284" y="479"/>
                      <a:pt x="284" y="489"/>
                      <a:pt x="272" y="488"/>
                    </a:cubicBezTo>
                    <a:cubicBezTo>
                      <a:pt x="273" y="493"/>
                      <a:pt x="279" y="491"/>
                      <a:pt x="284" y="492"/>
                    </a:cubicBezTo>
                    <a:cubicBezTo>
                      <a:pt x="272" y="495"/>
                      <a:pt x="241" y="519"/>
                      <a:pt x="228" y="504"/>
                    </a:cubicBezTo>
                    <a:cubicBezTo>
                      <a:pt x="213" y="527"/>
                      <a:pt x="129" y="509"/>
                      <a:pt x="140" y="524"/>
                    </a:cubicBezTo>
                    <a:cubicBezTo>
                      <a:pt x="136" y="534"/>
                      <a:pt x="125" y="518"/>
                      <a:pt x="112" y="524"/>
                    </a:cubicBezTo>
                    <a:cubicBezTo>
                      <a:pt x="128" y="541"/>
                      <a:pt x="104" y="524"/>
                      <a:pt x="92" y="524"/>
                    </a:cubicBezTo>
                    <a:cubicBezTo>
                      <a:pt x="91" y="534"/>
                      <a:pt x="72" y="538"/>
                      <a:pt x="60" y="532"/>
                    </a:cubicBezTo>
                    <a:cubicBezTo>
                      <a:pt x="61" y="524"/>
                      <a:pt x="71" y="538"/>
                      <a:pt x="76" y="528"/>
                    </a:cubicBezTo>
                    <a:cubicBezTo>
                      <a:pt x="73" y="522"/>
                      <a:pt x="36" y="517"/>
                      <a:pt x="44" y="536"/>
                    </a:cubicBezTo>
                    <a:cubicBezTo>
                      <a:pt x="37" y="536"/>
                      <a:pt x="31" y="536"/>
                      <a:pt x="24" y="536"/>
                    </a:cubicBezTo>
                    <a:cubicBezTo>
                      <a:pt x="40" y="519"/>
                      <a:pt x="6" y="528"/>
                      <a:pt x="0" y="520"/>
                    </a:cubicBezTo>
                    <a:cubicBezTo>
                      <a:pt x="24" y="488"/>
                      <a:pt x="97" y="523"/>
                      <a:pt x="116" y="504"/>
                    </a:cubicBezTo>
                    <a:cubicBezTo>
                      <a:pt x="223" y="509"/>
                      <a:pt x="323" y="450"/>
                      <a:pt x="396" y="420"/>
                    </a:cubicBezTo>
                    <a:cubicBezTo>
                      <a:pt x="423" y="398"/>
                      <a:pt x="432" y="370"/>
                      <a:pt x="472" y="356"/>
                    </a:cubicBezTo>
                    <a:cubicBezTo>
                      <a:pt x="510" y="323"/>
                      <a:pt x="525" y="268"/>
                      <a:pt x="572" y="244"/>
                    </a:cubicBezTo>
                    <a:cubicBezTo>
                      <a:pt x="560" y="234"/>
                      <a:pt x="570" y="219"/>
                      <a:pt x="584" y="228"/>
                    </a:cubicBezTo>
                    <a:cubicBezTo>
                      <a:pt x="579" y="211"/>
                      <a:pt x="582" y="209"/>
                      <a:pt x="596" y="204"/>
                    </a:cubicBezTo>
                    <a:cubicBezTo>
                      <a:pt x="593" y="200"/>
                      <a:pt x="587" y="200"/>
                      <a:pt x="588" y="192"/>
                    </a:cubicBezTo>
                    <a:cubicBezTo>
                      <a:pt x="617" y="176"/>
                      <a:pt x="612" y="126"/>
                      <a:pt x="644" y="112"/>
                    </a:cubicBezTo>
                    <a:cubicBezTo>
                      <a:pt x="646" y="116"/>
                      <a:pt x="648" y="119"/>
                      <a:pt x="652" y="120"/>
                    </a:cubicBezTo>
                    <a:cubicBezTo>
                      <a:pt x="628" y="159"/>
                      <a:pt x="621" y="210"/>
                      <a:pt x="588" y="232"/>
                    </a:cubicBezTo>
                    <a:cubicBezTo>
                      <a:pt x="587" y="239"/>
                      <a:pt x="593" y="240"/>
                      <a:pt x="592" y="248"/>
                    </a:cubicBezTo>
                    <a:cubicBezTo>
                      <a:pt x="563" y="260"/>
                      <a:pt x="557" y="296"/>
                      <a:pt x="532" y="312"/>
                    </a:cubicBezTo>
                    <a:cubicBezTo>
                      <a:pt x="530" y="322"/>
                      <a:pt x="550" y="310"/>
                      <a:pt x="544" y="324"/>
                    </a:cubicBezTo>
                    <a:cubicBezTo>
                      <a:pt x="545" y="313"/>
                      <a:pt x="556" y="324"/>
                      <a:pt x="556" y="324"/>
                    </a:cubicBezTo>
                    <a:cubicBezTo>
                      <a:pt x="575" y="316"/>
                      <a:pt x="575" y="285"/>
                      <a:pt x="600" y="280"/>
                    </a:cubicBezTo>
                    <a:cubicBezTo>
                      <a:pt x="594" y="274"/>
                      <a:pt x="594" y="265"/>
                      <a:pt x="608" y="268"/>
                    </a:cubicBezTo>
                    <a:cubicBezTo>
                      <a:pt x="613" y="255"/>
                      <a:pt x="595" y="265"/>
                      <a:pt x="600" y="252"/>
                    </a:cubicBezTo>
                    <a:cubicBezTo>
                      <a:pt x="629" y="250"/>
                      <a:pt x="609" y="224"/>
                      <a:pt x="632" y="216"/>
                    </a:cubicBezTo>
                    <a:cubicBezTo>
                      <a:pt x="631" y="211"/>
                      <a:pt x="625" y="213"/>
                      <a:pt x="620" y="212"/>
                    </a:cubicBezTo>
                    <a:cubicBezTo>
                      <a:pt x="626" y="206"/>
                      <a:pt x="621" y="189"/>
                      <a:pt x="636" y="192"/>
                    </a:cubicBezTo>
                    <a:cubicBezTo>
                      <a:pt x="631" y="198"/>
                      <a:pt x="631" y="202"/>
                      <a:pt x="636" y="208"/>
                    </a:cubicBezTo>
                    <a:cubicBezTo>
                      <a:pt x="652" y="190"/>
                      <a:pt x="655" y="169"/>
                      <a:pt x="656" y="144"/>
                    </a:cubicBezTo>
                    <a:cubicBezTo>
                      <a:pt x="695" y="120"/>
                      <a:pt x="638" y="32"/>
                      <a:pt x="716" y="52"/>
                    </a:cubicBezTo>
                    <a:cubicBezTo>
                      <a:pt x="726" y="36"/>
                      <a:pt x="733" y="5"/>
                      <a:pt x="732" y="0"/>
                    </a:cubicBezTo>
                    <a:cubicBezTo>
                      <a:pt x="748" y="22"/>
                      <a:pt x="726" y="45"/>
                      <a:pt x="744" y="76"/>
                    </a:cubicBezTo>
                    <a:cubicBezTo>
                      <a:pt x="738" y="79"/>
                      <a:pt x="730" y="116"/>
                      <a:pt x="736" y="128"/>
                    </a:cubicBezTo>
                    <a:cubicBezTo>
                      <a:pt x="717" y="137"/>
                      <a:pt x="723" y="171"/>
                      <a:pt x="696" y="172"/>
                    </a:cubicBezTo>
                    <a:cubicBezTo>
                      <a:pt x="713" y="185"/>
                      <a:pt x="686" y="202"/>
                      <a:pt x="704" y="216"/>
                    </a:cubicBezTo>
                    <a:close/>
                    <a:moveTo>
                      <a:pt x="528" y="340"/>
                    </a:moveTo>
                    <a:cubicBezTo>
                      <a:pt x="536" y="339"/>
                      <a:pt x="537" y="345"/>
                      <a:pt x="544" y="344"/>
                    </a:cubicBezTo>
                    <a:cubicBezTo>
                      <a:pt x="544" y="338"/>
                      <a:pt x="546" y="335"/>
                      <a:pt x="548" y="332"/>
                    </a:cubicBezTo>
                    <a:cubicBezTo>
                      <a:pt x="538" y="331"/>
                      <a:pt x="529" y="331"/>
                      <a:pt x="528" y="340"/>
                    </a:cubicBezTo>
                    <a:close/>
                    <a:moveTo>
                      <a:pt x="640" y="220"/>
                    </a:moveTo>
                    <a:cubicBezTo>
                      <a:pt x="645" y="221"/>
                      <a:pt x="648" y="226"/>
                      <a:pt x="656" y="224"/>
                    </a:cubicBezTo>
                    <a:cubicBezTo>
                      <a:pt x="649" y="211"/>
                      <a:pt x="676" y="210"/>
                      <a:pt x="668" y="200"/>
                    </a:cubicBezTo>
                    <a:cubicBezTo>
                      <a:pt x="658" y="206"/>
                      <a:pt x="645" y="209"/>
                      <a:pt x="640" y="220"/>
                    </a:cubicBezTo>
                    <a:close/>
                    <a:moveTo>
                      <a:pt x="652" y="240"/>
                    </a:moveTo>
                    <a:cubicBezTo>
                      <a:pt x="640" y="243"/>
                      <a:pt x="644" y="243"/>
                      <a:pt x="632" y="240"/>
                    </a:cubicBezTo>
                    <a:cubicBezTo>
                      <a:pt x="629" y="257"/>
                      <a:pt x="652" y="252"/>
                      <a:pt x="652" y="240"/>
                    </a:cubicBezTo>
                    <a:close/>
                    <a:moveTo>
                      <a:pt x="628" y="280"/>
                    </a:moveTo>
                    <a:cubicBezTo>
                      <a:pt x="628" y="273"/>
                      <a:pt x="629" y="268"/>
                      <a:pt x="632" y="264"/>
                    </a:cubicBezTo>
                    <a:cubicBezTo>
                      <a:pt x="622" y="267"/>
                      <a:pt x="609" y="268"/>
                      <a:pt x="604" y="276"/>
                    </a:cubicBezTo>
                    <a:cubicBezTo>
                      <a:pt x="609" y="277"/>
                      <a:pt x="606" y="280"/>
                      <a:pt x="604" y="284"/>
                    </a:cubicBezTo>
                    <a:cubicBezTo>
                      <a:pt x="610" y="284"/>
                      <a:pt x="620" y="299"/>
                      <a:pt x="624" y="288"/>
                    </a:cubicBezTo>
                    <a:cubicBezTo>
                      <a:pt x="620" y="287"/>
                      <a:pt x="606" y="277"/>
                      <a:pt x="616" y="276"/>
                    </a:cubicBezTo>
                    <a:cubicBezTo>
                      <a:pt x="617" y="281"/>
                      <a:pt x="622" y="280"/>
                      <a:pt x="628" y="280"/>
                    </a:cubicBezTo>
                    <a:close/>
                    <a:moveTo>
                      <a:pt x="588" y="320"/>
                    </a:moveTo>
                    <a:cubicBezTo>
                      <a:pt x="583" y="320"/>
                      <a:pt x="579" y="321"/>
                      <a:pt x="580" y="328"/>
                    </a:cubicBezTo>
                    <a:cubicBezTo>
                      <a:pt x="585" y="328"/>
                      <a:pt x="591" y="328"/>
                      <a:pt x="596" y="328"/>
                    </a:cubicBezTo>
                    <a:cubicBezTo>
                      <a:pt x="595" y="321"/>
                      <a:pt x="590" y="298"/>
                      <a:pt x="584" y="308"/>
                    </a:cubicBezTo>
                    <a:cubicBezTo>
                      <a:pt x="593" y="310"/>
                      <a:pt x="579" y="314"/>
                      <a:pt x="588" y="320"/>
                    </a:cubicBezTo>
                    <a:close/>
                    <a:moveTo>
                      <a:pt x="516" y="412"/>
                    </a:moveTo>
                    <a:cubicBezTo>
                      <a:pt x="515" y="405"/>
                      <a:pt x="489" y="405"/>
                      <a:pt x="488" y="412"/>
                    </a:cubicBezTo>
                    <a:cubicBezTo>
                      <a:pt x="504" y="403"/>
                      <a:pt x="516" y="430"/>
                      <a:pt x="516" y="4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4" name="Freeform 202"/>
              <p:cNvSpPr/>
              <p:nvPr/>
            </p:nvSpPr>
            <p:spPr bwMode="auto">
              <a:xfrm>
                <a:off x="7818438" y="1187451"/>
                <a:ext cx="36513" cy="14288"/>
              </a:xfrm>
              <a:custGeom>
                <a:avLst/>
                <a:gdLst>
                  <a:gd name="T0" fmla="*/ 0 w 36"/>
                  <a:gd name="T1" fmla="*/ 2 h 14"/>
                  <a:gd name="T2" fmla="*/ 36 w 36"/>
                  <a:gd name="T3" fmla="*/ 14 h 14"/>
                  <a:gd name="T4" fmla="*/ 0 w 36"/>
                  <a:gd name="T5" fmla="*/ 2 h 14"/>
                </a:gdLst>
                <a:ahLst/>
                <a:cxnLst>
                  <a:cxn ang="0">
                    <a:pos x="T0" y="T1"/>
                  </a:cxn>
                  <a:cxn ang="0">
                    <a:pos x="T2" y="T3"/>
                  </a:cxn>
                  <a:cxn ang="0">
                    <a:pos x="T4" y="T5"/>
                  </a:cxn>
                </a:cxnLst>
                <a:rect l="0" t="0" r="r" b="b"/>
                <a:pathLst>
                  <a:path w="36" h="14">
                    <a:moveTo>
                      <a:pt x="0" y="2"/>
                    </a:moveTo>
                    <a:cubicBezTo>
                      <a:pt x="3" y="0"/>
                      <a:pt x="36" y="0"/>
                      <a:pt x="36" y="14"/>
                    </a:cubicBezTo>
                    <a:cubicBezTo>
                      <a:pt x="23" y="11"/>
                      <a:pt x="9" y="9"/>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5" name="Freeform 203"/>
              <p:cNvSpPr/>
              <p:nvPr/>
            </p:nvSpPr>
            <p:spPr bwMode="auto">
              <a:xfrm>
                <a:off x="7859713" y="1195388"/>
                <a:ext cx="60325" cy="34925"/>
              </a:xfrm>
              <a:custGeom>
                <a:avLst/>
                <a:gdLst>
                  <a:gd name="T0" fmla="*/ 0 w 60"/>
                  <a:gd name="T1" fmla="*/ 19 h 35"/>
                  <a:gd name="T2" fmla="*/ 8 w 60"/>
                  <a:gd name="T3" fmla="*/ 15 h 35"/>
                  <a:gd name="T4" fmla="*/ 0 w 60"/>
                  <a:gd name="T5" fmla="*/ 7 h 35"/>
                  <a:gd name="T6" fmla="*/ 60 w 60"/>
                  <a:gd name="T7" fmla="*/ 27 h 35"/>
                  <a:gd name="T8" fmla="*/ 0 w 60"/>
                  <a:gd name="T9" fmla="*/ 19 h 35"/>
                </a:gdLst>
                <a:ahLst/>
                <a:cxnLst>
                  <a:cxn ang="0">
                    <a:pos x="T0" y="T1"/>
                  </a:cxn>
                  <a:cxn ang="0">
                    <a:pos x="T2" y="T3"/>
                  </a:cxn>
                  <a:cxn ang="0">
                    <a:pos x="T4" y="T5"/>
                  </a:cxn>
                  <a:cxn ang="0">
                    <a:pos x="T6" y="T7"/>
                  </a:cxn>
                  <a:cxn ang="0">
                    <a:pos x="T8" y="T9"/>
                  </a:cxn>
                </a:cxnLst>
                <a:rect l="0" t="0" r="r" b="b"/>
                <a:pathLst>
                  <a:path w="60" h="35">
                    <a:moveTo>
                      <a:pt x="0" y="19"/>
                    </a:moveTo>
                    <a:cubicBezTo>
                      <a:pt x="0" y="15"/>
                      <a:pt x="5" y="16"/>
                      <a:pt x="8" y="15"/>
                    </a:cubicBezTo>
                    <a:cubicBezTo>
                      <a:pt x="6" y="11"/>
                      <a:pt x="4" y="8"/>
                      <a:pt x="0" y="7"/>
                    </a:cubicBezTo>
                    <a:cubicBezTo>
                      <a:pt x="18" y="0"/>
                      <a:pt x="40" y="23"/>
                      <a:pt x="60" y="27"/>
                    </a:cubicBezTo>
                    <a:cubicBezTo>
                      <a:pt x="36" y="35"/>
                      <a:pt x="27" y="9"/>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6" name="Freeform 204"/>
              <p:cNvSpPr/>
              <p:nvPr/>
            </p:nvSpPr>
            <p:spPr bwMode="auto">
              <a:xfrm>
                <a:off x="8089900" y="1230313"/>
                <a:ext cx="39688" cy="31750"/>
              </a:xfrm>
              <a:custGeom>
                <a:avLst/>
                <a:gdLst>
                  <a:gd name="T0" fmla="*/ 12 w 40"/>
                  <a:gd name="T1" fmla="*/ 20 h 32"/>
                  <a:gd name="T2" fmla="*/ 36 w 40"/>
                  <a:gd name="T3" fmla="*/ 32 h 32"/>
                  <a:gd name="T4" fmla="*/ 12 w 40"/>
                  <a:gd name="T5" fmla="*/ 20 h 32"/>
                </a:gdLst>
                <a:ahLst/>
                <a:cxnLst>
                  <a:cxn ang="0">
                    <a:pos x="T0" y="T1"/>
                  </a:cxn>
                  <a:cxn ang="0">
                    <a:pos x="T2" y="T3"/>
                  </a:cxn>
                  <a:cxn ang="0">
                    <a:pos x="T4" y="T5"/>
                  </a:cxn>
                </a:cxnLst>
                <a:rect l="0" t="0" r="r" b="b"/>
                <a:pathLst>
                  <a:path w="40" h="32">
                    <a:moveTo>
                      <a:pt x="12" y="20"/>
                    </a:moveTo>
                    <a:cubicBezTo>
                      <a:pt x="0" y="0"/>
                      <a:pt x="40" y="13"/>
                      <a:pt x="36" y="32"/>
                    </a:cubicBezTo>
                    <a:cubicBezTo>
                      <a:pt x="28" y="30"/>
                      <a:pt x="21" y="8"/>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7" name="Freeform 205"/>
              <p:cNvSpPr/>
              <p:nvPr/>
            </p:nvSpPr>
            <p:spPr bwMode="auto">
              <a:xfrm>
                <a:off x="8316913" y="1516063"/>
                <a:ext cx="34925" cy="57150"/>
              </a:xfrm>
              <a:custGeom>
                <a:avLst/>
                <a:gdLst>
                  <a:gd name="T0" fmla="*/ 11 w 35"/>
                  <a:gd name="T1" fmla="*/ 0 h 56"/>
                  <a:gd name="T2" fmla="*/ 35 w 35"/>
                  <a:gd name="T3" fmla="*/ 52 h 56"/>
                  <a:gd name="T4" fmla="*/ 19 w 35"/>
                  <a:gd name="T5" fmla="*/ 56 h 56"/>
                  <a:gd name="T6" fmla="*/ 11 w 35"/>
                  <a:gd name="T7" fmla="*/ 0 h 56"/>
                </a:gdLst>
                <a:ahLst/>
                <a:cxnLst>
                  <a:cxn ang="0">
                    <a:pos x="T0" y="T1"/>
                  </a:cxn>
                  <a:cxn ang="0">
                    <a:pos x="T2" y="T3"/>
                  </a:cxn>
                  <a:cxn ang="0">
                    <a:pos x="T4" y="T5"/>
                  </a:cxn>
                  <a:cxn ang="0">
                    <a:pos x="T6" y="T7"/>
                  </a:cxn>
                </a:cxnLst>
                <a:rect l="0" t="0" r="r" b="b"/>
                <a:pathLst>
                  <a:path w="35" h="56">
                    <a:moveTo>
                      <a:pt x="11" y="0"/>
                    </a:moveTo>
                    <a:cubicBezTo>
                      <a:pt x="26" y="17"/>
                      <a:pt x="18" y="35"/>
                      <a:pt x="35" y="52"/>
                    </a:cubicBezTo>
                    <a:cubicBezTo>
                      <a:pt x="31" y="55"/>
                      <a:pt x="26" y="56"/>
                      <a:pt x="19" y="56"/>
                    </a:cubicBezTo>
                    <a:cubicBezTo>
                      <a:pt x="26" y="32"/>
                      <a:pt x="0" y="27"/>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8" name="Freeform 206"/>
              <p:cNvSpPr/>
              <p:nvPr/>
            </p:nvSpPr>
            <p:spPr bwMode="auto">
              <a:xfrm>
                <a:off x="7134225" y="1539876"/>
                <a:ext cx="41275" cy="68263"/>
              </a:xfrm>
              <a:custGeom>
                <a:avLst/>
                <a:gdLst>
                  <a:gd name="T0" fmla="*/ 0 w 42"/>
                  <a:gd name="T1" fmla="*/ 52 h 67"/>
                  <a:gd name="T2" fmla="*/ 20 w 42"/>
                  <a:gd name="T3" fmla="*/ 32 h 67"/>
                  <a:gd name="T4" fmla="*/ 4 w 42"/>
                  <a:gd name="T5" fmla="*/ 20 h 67"/>
                  <a:gd name="T6" fmla="*/ 20 w 42"/>
                  <a:gd name="T7" fmla="*/ 0 h 67"/>
                  <a:gd name="T8" fmla="*/ 40 w 42"/>
                  <a:gd name="T9" fmla="*/ 8 h 67"/>
                  <a:gd name="T10" fmla="*/ 0 w 42"/>
                  <a:gd name="T11" fmla="*/ 52 h 67"/>
                </a:gdLst>
                <a:ahLst/>
                <a:cxnLst>
                  <a:cxn ang="0">
                    <a:pos x="T0" y="T1"/>
                  </a:cxn>
                  <a:cxn ang="0">
                    <a:pos x="T2" y="T3"/>
                  </a:cxn>
                  <a:cxn ang="0">
                    <a:pos x="T4" y="T5"/>
                  </a:cxn>
                  <a:cxn ang="0">
                    <a:pos x="T6" y="T7"/>
                  </a:cxn>
                  <a:cxn ang="0">
                    <a:pos x="T8" y="T9"/>
                  </a:cxn>
                  <a:cxn ang="0">
                    <a:pos x="T10" y="T11"/>
                  </a:cxn>
                </a:cxnLst>
                <a:rect l="0" t="0" r="r" b="b"/>
                <a:pathLst>
                  <a:path w="42" h="67">
                    <a:moveTo>
                      <a:pt x="0" y="52"/>
                    </a:moveTo>
                    <a:cubicBezTo>
                      <a:pt x="2" y="40"/>
                      <a:pt x="8" y="34"/>
                      <a:pt x="20" y="32"/>
                    </a:cubicBezTo>
                    <a:cubicBezTo>
                      <a:pt x="19" y="24"/>
                      <a:pt x="2" y="31"/>
                      <a:pt x="4" y="20"/>
                    </a:cubicBezTo>
                    <a:cubicBezTo>
                      <a:pt x="1" y="5"/>
                      <a:pt x="19" y="11"/>
                      <a:pt x="20" y="0"/>
                    </a:cubicBezTo>
                    <a:cubicBezTo>
                      <a:pt x="28" y="2"/>
                      <a:pt x="30" y="9"/>
                      <a:pt x="40" y="8"/>
                    </a:cubicBezTo>
                    <a:cubicBezTo>
                      <a:pt x="24" y="5"/>
                      <a:pt x="42" y="67"/>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79" name="Freeform 207"/>
              <p:cNvSpPr/>
              <p:nvPr/>
            </p:nvSpPr>
            <p:spPr bwMode="auto">
              <a:xfrm>
                <a:off x="7092950" y="1597026"/>
                <a:ext cx="58738" cy="87313"/>
              </a:xfrm>
              <a:custGeom>
                <a:avLst/>
                <a:gdLst>
                  <a:gd name="T0" fmla="*/ 57 w 58"/>
                  <a:gd name="T1" fmla="*/ 20 h 87"/>
                  <a:gd name="T2" fmla="*/ 33 w 58"/>
                  <a:gd name="T3" fmla="*/ 48 h 87"/>
                  <a:gd name="T4" fmla="*/ 45 w 58"/>
                  <a:gd name="T5" fmla="*/ 72 h 87"/>
                  <a:gd name="T6" fmla="*/ 21 w 58"/>
                  <a:gd name="T7" fmla="*/ 60 h 87"/>
                  <a:gd name="T8" fmla="*/ 33 w 58"/>
                  <a:gd name="T9" fmla="*/ 44 h 87"/>
                  <a:gd name="T10" fmla="*/ 17 w 58"/>
                  <a:gd name="T11" fmla="*/ 36 h 87"/>
                  <a:gd name="T12" fmla="*/ 9 w 58"/>
                  <a:gd name="T13" fmla="*/ 48 h 87"/>
                  <a:gd name="T14" fmla="*/ 37 w 58"/>
                  <a:gd name="T15" fmla="*/ 0 h 87"/>
                  <a:gd name="T16" fmla="*/ 57 w 58"/>
                  <a:gd name="T17" fmla="*/ 2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7">
                    <a:moveTo>
                      <a:pt x="57" y="20"/>
                    </a:moveTo>
                    <a:cubicBezTo>
                      <a:pt x="53" y="34"/>
                      <a:pt x="53" y="50"/>
                      <a:pt x="33" y="48"/>
                    </a:cubicBezTo>
                    <a:cubicBezTo>
                      <a:pt x="43" y="57"/>
                      <a:pt x="41" y="63"/>
                      <a:pt x="45" y="72"/>
                    </a:cubicBezTo>
                    <a:cubicBezTo>
                      <a:pt x="25" y="87"/>
                      <a:pt x="40" y="53"/>
                      <a:pt x="21" y="60"/>
                    </a:cubicBezTo>
                    <a:cubicBezTo>
                      <a:pt x="23" y="52"/>
                      <a:pt x="22" y="43"/>
                      <a:pt x="33" y="44"/>
                    </a:cubicBezTo>
                    <a:cubicBezTo>
                      <a:pt x="36" y="33"/>
                      <a:pt x="14" y="47"/>
                      <a:pt x="17" y="36"/>
                    </a:cubicBezTo>
                    <a:cubicBezTo>
                      <a:pt x="13" y="39"/>
                      <a:pt x="11" y="43"/>
                      <a:pt x="9" y="48"/>
                    </a:cubicBezTo>
                    <a:cubicBezTo>
                      <a:pt x="0" y="28"/>
                      <a:pt x="52" y="27"/>
                      <a:pt x="37" y="0"/>
                    </a:cubicBezTo>
                    <a:cubicBezTo>
                      <a:pt x="58" y="7"/>
                      <a:pt x="39" y="15"/>
                      <a:pt x="5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0" name="Freeform 208"/>
              <p:cNvSpPr/>
              <p:nvPr/>
            </p:nvSpPr>
            <p:spPr bwMode="auto">
              <a:xfrm>
                <a:off x="8343900" y="1595438"/>
                <a:ext cx="23813" cy="34925"/>
              </a:xfrm>
              <a:custGeom>
                <a:avLst/>
                <a:gdLst>
                  <a:gd name="T0" fmla="*/ 12 w 24"/>
                  <a:gd name="T1" fmla="*/ 1 h 34"/>
                  <a:gd name="T2" fmla="*/ 24 w 24"/>
                  <a:gd name="T3" fmla="*/ 13 h 34"/>
                  <a:gd name="T4" fmla="*/ 16 w 24"/>
                  <a:gd name="T5" fmla="*/ 29 h 34"/>
                  <a:gd name="T6" fmla="*/ 0 w 24"/>
                  <a:gd name="T7" fmla="*/ 33 h 34"/>
                  <a:gd name="T8" fmla="*/ 0 w 24"/>
                  <a:gd name="T9" fmla="*/ 21 h 34"/>
                  <a:gd name="T10" fmla="*/ 12 w 24"/>
                  <a:gd name="T11" fmla="*/ 1 h 34"/>
                </a:gdLst>
                <a:ahLst/>
                <a:cxnLst>
                  <a:cxn ang="0">
                    <a:pos x="T0" y="T1"/>
                  </a:cxn>
                  <a:cxn ang="0">
                    <a:pos x="T2" y="T3"/>
                  </a:cxn>
                  <a:cxn ang="0">
                    <a:pos x="T4" y="T5"/>
                  </a:cxn>
                  <a:cxn ang="0">
                    <a:pos x="T6" y="T7"/>
                  </a:cxn>
                  <a:cxn ang="0">
                    <a:pos x="T8" y="T9"/>
                  </a:cxn>
                  <a:cxn ang="0">
                    <a:pos x="T10" y="T11"/>
                  </a:cxn>
                </a:cxnLst>
                <a:rect l="0" t="0" r="r" b="b"/>
                <a:pathLst>
                  <a:path w="24" h="34">
                    <a:moveTo>
                      <a:pt x="12" y="1"/>
                    </a:moveTo>
                    <a:cubicBezTo>
                      <a:pt x="21" y="0"/>
                      <a:pt x="16" y="13"/>
                      <a:pt x="24" y="13"/>
                    </a:cubicBezTo>
                    <a:cubicBezTo>
                      <a:pt x="23" y="18"/>
                      <a:pt x="3" y="23"/>
                      <a:pt x="16" y="29"/>
                    </a:cubicBezTo>
                    <a:cubicBezTo>
                      <a:pt x="15" y="34"/>
                      <a:pt x="6" y="32"/>
                      <a:pt x="0" y="33"/>
                    </a:cubicBezTo>
                    <a:cubicBezTo>
                      <a:pt x="0" y="29"/>
                      <a:pt x="0" y="25"/>
                      <a:pt x="0" y="21"/>
                    </a:cubicBezTo>
                    <a:cubicBezTo>
                      <a:pt x="22" y="25"/>
                      <a:pt x="0" y="9"/>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1" name="Freeform 209"/>
              <p:cNvSpPr/>
              <p:nvPr/>
            </p:nvSpPr>
            <p:spPr bwMode="auto">
              <a:xfrm>
                <a:off x="7043738" y="1668463"/>
                <a:ext cx="31750" cy="23813"/>
              </a:xfrm>
              <a:custGeom>
                <a:avLst/>
                <a:gdLst>
                  <a:gd name="T0" fmla="*/ 25 w 31"/>
                  <a:gd name="T1" fmla="*/ 4 h 23"/>
                  <a:gd name="T2" fmla="*/ 29 w 31"/>
                  <a:gd name="T3" fmla="*/ 12 h 23"/>
                  <a:gd name="T4" fmla="*/ 9 w 31"/>
                  <a:gd name="T5" fmla="*/ 20 h 23"/>
                  <a:gd name="T6" fmla="*/ 5 w 31"/>
                  <a:gd name="T7" fmla="*/ 0 h 23"/>
                  <a:gd name="T8" fmla="*/ 25 w 31"/>
                  <a:gd name="T9" fmla="*/ 4 h 23"/>
                </a:gdLst>
                <a:ahLst/>
                <a:cxnLst>
                  <a:cxn ang="0">
                    <a:pos x="T0" y="T1"/>
                  </a:cxn>
                  <a:cxn ang="0">
                    <a:pos x="T2" y="T3"/>
                  </a:cxn>
                  <a:cxn ang="0">
                    <a:pos x="T4" y="T5"/>
                  </a:cxn>
                  <a:cxn ang="0">
                    <a:pos x="T6" y="T7"/>
                  </a:cxn>
                  <a:cxn ang="0">
                    <a:pos x="T8" y="T9"/>
                  </a:cxn>
                </a:cxnLst>
                <a:rect l="0" t="0" r="r" b="b"/>
                <a:pathLst>
                  <a:path w="31" h="23">
                    <a:moveTo>
                      <a:pt x="25" y="4"/>
                    </a:moveTo>
                    <a:cubicBezTo>
                      <a:pt x="31" y="5"/>
                      <a:pt x="21" y="11"/>
                      <a:pt x="29" y="12"/>
                    </a:cubicBezTo>
                    <a:cubicBezTo>
                      <a:pt x="31" y="23"/>
                      <a:pt x="7" y="9"/>
                      <a:pt x="9" y="20"/>
                    </a:cubicBezTo>
                    <a:cubicBezTo>
                      <a:pt x="0" y="21"/>
                      <a:pt x="7" y="6"/>
                      <a:pt x="5" y="0"/>
                    </a:cubicBezTo>
                    <a:cubicBezTo>
                      <a:pt x="10" y="1"/>
                      <a:pt x="25" y="12"/>
                      <a:pt x="2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2" name="Freeform 210"/>
              <p:cNvSpPr/>
              <p:nvPr/>
            </p:nvSpPr>
            <p:spPr bwMode="auto">
              <a:xfrm>
                <a:off x="7089775" y="1770063"/>
                <a:ext cx="41275" cy="39688"/>
              </a:xfrm>
              <a:custGeom>
                <a:avLst/>
                <a:gdLst>
                  <a:gd name="T0" fmla="*/ 8 w 41"/>
                  <a:gd name="T1" fmla="*/ 40 h 40"/>
                  <a:gd name="T2" fmla="*/ 0 w 41"/>
                  <a:gd name="T3" fmla="*/ 12 h 40"/>
                  <a:gd name="T4" fmla="*/ 4 w 41"/>
                  <a:gd name="T5" fmla="*/ 0 h 40"/>
                  <a:gd name="T6" fmla="*/ 8 w 41"/>
                  <a:gd name="T7" fmla="*/ 40 h 40"/>
                </a:gdLst>
                <a:ahLst/>
                <a:cxnLst>
                  <a:cxn ang="0">
                    <a:pos x="T0" y="T1"/>
                  </a:cxn>
                  <a:cxn ang="0">
                    <a:pos x="T2" y="T3"/>
                  </a:cxn>
                  <a:cxn ang="0">
                    <a:pos x="T4" y="T5"/>
                  </a:cxn>
                  <a:cxn ang="0">
                    <a:pos x="T6" y="T7"/>
                  </a:cxn>
                </a:cxnLst>
                <a:rect l="0" t="0" r="r" b="b"/>
                <a:pathLst>
                  <a:path w="41" h="40">
                    <a:moveTo>
                      <a:pt x="8" y="40"/>
                    </a:moveTo>
                    <a:cubicBezTo>
                      <a:pt x="0" y="27"/>
                      <a:pt x="15" y="14"/>
                      <a:pt x="0" y="12"/>
                    </a:cubicBezTo>
                    <a:cubicBezTo>
                      <a:pt x="2" y="9"/>
                      <a:pt x="4" y="6"/>
                      <a:pt x="4" y="0"/>
                    </a:cubicBezTo>
                    <a:cubicBezTo>
                      <a:pt x="31" y="2"/>
                      <a:pt x="41" y="38"/>
                      <a:pt x="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3" name="Freeform 211"/>
              <p:cNvSpPr/>
              <p:nvPr/>
            </p:nvSpPr>
            <p:spPr bwMode="auto">
              <a:xfrm>
                <a:off x="7037388" y="1844676"/>
                <a:ext cx="31750" cy="22225"/>
              </a:xfrm>
              <a:custGeom>
                <a:avLst/>
                <a:gdLst>
                  <a:gd name="T0" fmla="*/ 8 w 32"/>
                  <a:gd name="T1" fmla="*/ 22 h 22"/>
                  <a:gd name="T2" fmla="*/ 0 w 32"/>
                  <a:gd name="T3" fmla="*/ 2 h 22"/>
                  <a:gd name="T4" fmla="*/ 24 w 32"/>
                  <a:gd name="T5" fmla="*/ 10 h 22"/>
                  <a:gd name="T6" fmla="*/ 8 w 32"/>
                  <a:gd name="T7" fmla="*/ 22 h 22"/>
                </a:gdLst>
                <a:ahLst/>
                <a:cxnLst>
                  <a:cxn ang="0">
                    <a:pos x="T0" y="T1"/>
                  </a:cxn>
                  <a:cxn ang="0">
                    <a:pos x="T2" y="T3"/>
                  </a:cxn>
                  <a:cxn ang="0">
                    <a:pos x="T4" y="T5"/>
                  </a:cxn>
                  <a:cxn ang="0">
                    <a:pos x="T6" y="T7"/>
                  </a:cxn>
                </a:cxnLst>
                <a:rect l="0" t="0" r="r" b="b"/>
                <a:pathLst>
                  <a:path w="32" h="22">
                    <a:moveTo>
                      <a:pt x="8" y="22"/>
                    </a:moveTo>
                    <a:cubicBezTo>
                      <a:pt x="2" y="19"/>
                      <a:pt x="2" y="9"/>
                      <a:pt x="0" y="2"/>
                    </a:cubicBezTo>
                    <a:cubicBezTo>
                      <a:pt x="13" y="0"/>
                      <a:pt x="16" y="8"/>
                      <a:pt x="24" y="10"/>
                    </a:cubicBezTo>
                    <a:cubicBezTo>
                      <a:pt x="32" y="17"/>
                      <a:pt x="8" y="6"/>
                      <a:pt x="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4" name="Freeform 212"/>
              <p:cNvSpPr/>
              <p:nvPr/>
            </p:nvSpPr>
            <p:spPr bwMode="auto">
              <a:xfrm>
                <a:off x="8375650" y="1866901"/>
                <a:ext cx="20638" cy="23813"/>
              </a:xfrm>
              <a:custGeom>
                <a:avLst/>
                <a:gdLst>
                  <a:gd name="T0" fmla="*/ 16 w 20"/>
                  <a:gd name="T1" fmla="*/ 0 h 24"/>
                  <a:gd name="T2" fmla="*/ 4 w 20"/>
                  <a:gd name="T3" fmla="*/ 24 h 24"/>
                  <a:gd name="T4" fmla="*/ 16 w 20"/>
                  <a:gd name="T5" fmla="*/ 0 h 24"/>
                </a:gdLst>
                <a:ahLst/>
                <a:cxnLst>
                  <a:cxn ang="0">
                    <a:pos x="T0" y="T1"/>
                  </a:cxn>
                  <a:cxn ang="0">
                    <a:pos x="T2" y="T3"/>
                  </a:cxn>
                  <a:cxn ang="0">
                    <a:pos x="T4" y="T5"/>
                  </a:cxn>
                </a:cxnLst>
                <a:rect l="0" t="0" r="r" b="b"/>
                <a:pathLst>
                  <a:path w="20" h="24">
                    <a:moveTo>
                      <a:pt x="16" y="0"/>
                    </a:moveTo>
                    <a:cubicBezTo>
                      <a:pt x="20" y="1"/>
                      <a:pt x="14" y="24"/>
                      <a:pt x="4" y="24"/>
                    </a:cubicBezTo>
                    <a:cubicBezTo>
                      <a:pt x="0" y="8"/>
                      <a:pt x="10"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5" name="Freeform 213"/>
              <p:cNvSpPr/>
              <p:nvPr/>
            </p:nvSpPr>
            <p:spPr bwMode="auto">
              <a:xfrm>
                <a:off x="7037388" y="1892301"/>
                <a:ext cx="41275" cy="31750"/>
              </a:xfrm>
              <a:custGeom>
                <a:avLst/>
                <a:gdLst>
                  <a:gd name="T0" fmla="*/ 24 w 42"/>
                  <a:gd name="T1" fmla="*/ 3 h 32"/>
                  <a:gd name="T2" fmla="*/ 36 w 42"/>
                  <a:gd name="T3" fmla="*/ 15 h 32"/>
                  <a:gd name="T4" fmla="*/ 16 w 42"/>
                  <a:gd name="T5" fmla="*/ 27 h 32"/>
                  <a:gd name="T6" fmla="*/ 0 w 42"/>
                  <a:gd name="T7" fmla="*/ 7 h 32"/>
                  <a:gd name="T8" fmla="*/ 24 w 42"/>
                  <a:gd name="T9" fmla="*/ 3 h 32"/>
                </a:gdLst>
                <a:ahLst/>
                <a:cxnLst>
                  <a:cxn ang="0">
                    <a:pos x="T0" y="T1"/>
                  </a:cxn>
                  <a:cxn ang="0">
                    <a:pos x="T2" y="T3"/>
                  </a:cxn>
                  <a:cxn ang="0">
                    <a:pos x="T4" y="T5"/>
                  </a:cxn>
                  <a:cxn ang="0">
                    <a:pos x="T6" y="T7"/>
                  </a:cxn>
                  <a:cxn ang="0">
                    <a:pos x="T8" y="T9"/>
                  </a:cxn>
                </a:cxnLst>
                <a:rect l="0" t="0" r="r" b="b"/>
                <a:pathLst>
                  <a:path w="42" h="32">
                    <a:moveTo>
                      <a:pt x="24" y="3"/>
                    </a:moveTo>
                    <a:cubicBezTo>
                      <a:pt x="25" y="5"/>
                      <a:pt x="5" y="19"/>
                      <a:pt x="36" y="15"/>
                    </a:cubicBezTo>
                    <a:cubicBezTo>
                      <a:pt x="42" y="32"/>
                      <a:pt x="15" y="16"/>
                      <a:pt x="16" y="27"/>
                    </a:cubicBezTo>
                    <a:cubicBezTo>
                      <a:pt x="13" y="18"/>
                      <a:pt x="1" y="18"/>
                      <a:pt x="0" y="7"/>
                    </a:cubicBezTo>
                    <a:cubicBezTo>
                      <a:pt x="10" y="0"/>
                      <a:pt x="12" y="9"/>
                      <a:pt x="2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6" name="Freeform 214"/>
              <p:cNvSpPr/>
              <p:nvPr/>
            </p:nvSpPr>
            <p:spPr bwMode="auto">
              <a:xfrm>
                <a:off x="8224838" y="2193926"/>
                <a:ext cx="17463" cy="30163"/>
              </a:xfrm>
              <a:custGeom>
                <a:avLst/>
                <a:gdLst>
                  <a:gd name="T0" fmla="*/ 5 w 17"/>
                  <a:gd name="T1" fmla="*/ 10 h 30"/>
                  <a:gd name="T2" fmla="*/ 17 w 17"/>
                  <a:gd name="T3" fmla="*/ 30 h 30"/>
                  <a:gd name="T4" fmla="*/ 1 w 17"/>
                  <a:gd name="T5" fmla="*/ 30 h 30"/>
                  <a:gd name="T6" fmla="*/ 9 w 17"/>
                  <a:gd name="T7" fmla="*/ 22 h 30"/>
                  <a:gd name="T8" fmla="*/ 5 w 17"/>
                  <a:gd name="T9" fmla="*/ 10 h 30"/>
                </a:gdLst>
                <a:ahLst/>
                <a:cxnLst>
                  <a:cxn ang="0">
                    <a:pos x="T0" y="T1"/>
                  </a:cxn>
                  <a:cxn ang="0">
                    <a:pos x="T2" y="T3"/>
                  </a:cxn>
                  <a:cxn ang="0">
                    <a:pos x="T4" y="T5"/>
                  </a:cxn>
                  <a:cxn ang="0">
                    <a:pos x="T6" y="T7"/>
                  </a:cxn>
                  <a:cxn ang="0">
                    <a:pos x="T8" y="T9"/>
                  </a:cxn>
                </a:cxnLst>
                <a:rect l="0" t="0" r="r" b="b"/>
                <a:pathLst>
                  <a:path w="17" h="30">
                    <a:moveTo>
                      <a:pt x="5" y="10"/>
                    </a:moveTo>
                    <a:cubicBezTo>
                      <a:pt x="11" y="0"/>
                      <a:pt x="16" y="23"/>
                      <a:pt x="17" y="30"/>
                    </a:cubicBezTo>
                    <a:cubicBezTo>
                      <a:pt x="12" y="30"/>
                      <a:pt x="6" y="30"/>
                      <a:pt x="1" y="30"/>
                    </a:cubicBezTo>
                    <a:cubicBezTo>
                      <a:pt x="0" y="23"/>
                      <a:pt x="4" y="22"/>
                      <a:pt x="9" y="22"/>
                    </a:cubicBezTo>
                    <a:cubicBezTo>
                      <a:pt x="0" y="16"/>
                      <a:pt x="14" y="12"/>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7" name="Freeform 215"/>
              <p:cNvSpPr/>
              <p:nvPr/>
            </p:nvSpPr>
            <p:spPr bwMode="auto">
              <a:xfrm>
                <a:off x="7366000" y="2312988"/>
                <a:ext cx="77788" cy="65088"/>
              </a:xfrm>
              <a:custGeom>
                <a:avLst/>
                <a:gdLst>
                  <a:gd name="T0" fmla="*/ 30 w 78"/>
                  <a:gd name="T1" fmla="*/ 37 h 65"/>
                  <a:gd name="T2" fmla="*/ 46 w 78"/>
                  <a:gd name="T3" fmla="*/ 53 h 65"/>
                  <a:gd name="T4" fmla="*/ 2 w 78"/>
                  <a:gd name="T5" fmla="*/ 37 h 65"/>
                  <a:gd name="T6" fmla="*/ 18 w 78"/>
                  <a:gd name="T7" fmla="*/ 29 h 65"/>
                  <a:gd name="T8" fmla="*/ 2 w 78"/>
                  <a:gd name="T9" fmla="*/ 21 h 65"/>
                  <a:gd name="T10" fmla="*/ 78 w 78"/>
                  <a:gd name="T11" fmla="*/ 49 h 65"/>
                  <a:gd name="T12" fmla="*/ 30 w 78"/>
                  <a:gd name="T13" fmla="*/ 37 h 65"/>
                </a:gdLst>
                <a:ahLst/>
                <a:cxnLst>
                  <a:cxn ang="0">
                    <a:pos x="T0" y="T1"/>
                  </a:cxn>
                  <a:cxn ang="0">
                    <a:pos x="T2" y="T3"/>
                  </a:cxn>
                  <a:cxn ang="0">
                    <a:pos x="T4" y="T5"/>
                  </a:cxn>
                  <a:cxn ang="0">
                    <a:pos x="T6" y="T7"/>
                  </a:cxn>
                  <a:cxn ang="0">
                    <a:pos x="T8" y="T9"/>
                  </a:cxn>
                  <a:cxn ang="0">
                    <a:pos x="T10" y="T11"/>
                  </a:cxn>
                  <a:cxn ang="0">
                    <a:pos x="T12" y="T13"/>
                  </a:cxn>
                </a:cxnLst>
                <a:rect l="0" t="0" r="r" b="b"/>
                <a:pathLst>
                  <a:path w="78" h="65">
                    <a:moveTo>
                      <a:pt x="30" y="37"/>
                    </a:moveTo>
                    <a:cubicBezTo>
                      <a:pt x="31" y="46"/>
                      <a:pt x="49" y="39"/>
                      <a:pt x="46" y="53"/>
                    </a:cubicBezTo>
                    <a:cubicBezTo>
                      <a:pt x="21" y="58"/>
                      <a:pt x="28" y="31"/>
                      <a:pt x="2" y="37"/>
                    </a:cubicBezTo>
                    <a:cubicBezTo>
                      <a:pt x="0" y="25"/>
                      <a:pt x="12" y="23"/>
                      <a:pt x="18" y="29"/>
                    </a:cubicBezTo>
                    <a:cubicBezTo>
                      <a:pt x="17" y="22"/>
                      <a:pt x="11" y="20"/>
                      <a:pt x="2" y="21"/>
                    </a:cubicBezTo>
                    <a:cubicBezTo>
                      <a:pt x="27" y="0"/>
                      <a:pt x="49" y="47"/>
                      <a:pt x="78" y="49"/>
                    </a:cubicBezTo>
                    <a:cubicBezTo>
                      <a:pt x="67" y="65"/>
                      <a:pt x="46" y="32"/>
                      <a:pt x="3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8" name="Freeform 216"/>
              <p:cNvSpPr/>
              <p:nvPr/>
            </p:nvSpPr>
            <p:spPr bwMode="auto">
              <a:xfrm>
                <a:off x="7443788" y="2370138"/>
                <a:ext cx="184150" cy="76200"/>
              </a:xfrm>
              <a:custGeom>
                <a:avLst/>
                <a:gdLst>
                  <a:gd name="T0" fmla="*/ 68 w 182"/>
                  <a:gd name="T1" fmla="*/ 28 h 76"/>
                  <a:gd name="T2" fmla="*/ 64 w 182"/>
                  <a:gd name="T3" fmla="*/ 52 h 76"/>
                  <a:gd name="T4" fmla="*/ 0 w 182"/>
                  <a:gd name="T5" fmla="*/ 12 h 76"/>
                  <a:gd name="T6" fmla="*/ 32 w 182"/>
                  <a:gd name="T7" fmla="*/ 24 h 76"/>
                  <a:gd name="T8" fmla="*/ 12 w 182"/>
                  <a:gd name="T9" fmla="*/ 4 h 76"/>
                  <a:gd name="T10" fmla="*/ 44 w 182"/>
                  <a:gd name="T11" fmla="*/ 20 h 76"/>
                  <a:gd name="T12" fmla="*/ 68 w 182"/>
                  <a:gd name="T13" fmla="*/ 12 h 76"/>
                  <a:gd name="T14" fmla="*/ 84 w 182"/>
                  <a:gd name="T15" fmla="*/ 36 h 76"/>
                  <a:gd name="T16" fmla="*/ 152 w 182"/>
                  <a:gd name="T17" fmla="*/ 40 h 76"/>
                  <a:gd name="T18" fmla="*/ 148 w 182"/>
                  <a:gd name="T19" fmla="*/ 56 h 76"/>
                  <a:gd name="T20" fmla="*/ 180 w 182"/>
                  <a:gd name="T21" fmla="*/ 56 h 76"/>
                  <a:gd name="T22" fmla="*/ 176 w 182"/>
                  <a:gd name="T23" fmla="*/ 76 h 76"/>
                  <a:gd name="T24" fmla="*/ 160 w 182"/>
                  <a:gd name="T25" fmla="*/ 76 h 76"/>
                  <a:gd name="T26" fmla="*/ 84 w 182"/>
                  <a:gd name="T27" fmla="*/ 56 h 76"/>
                  <a:gd name="T28" fmla="*/ 68 w 182"/>
                  <a:gd name="T29"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76">
                    <a:moveTo>
                      <a:pt x="68" y="28"/>
                    </a:moveTo>
                    <a:cubicBezTo>
                      <a:pt x="63" y="32"/>
                      <a:pt x="79" y="44"/>
                      <a:pt x="64" y="52"/>
                    </a:cubicBezTo>
                    <a:cubicBezTo>
                      <a:pt x="47" y="37"/>
                      <a:pt x="10" y="43"/>
                      <a:pt x="0" y="12"/>
                    </a:cubicBezTo>
                    <a:cubicBezTo>
                      <a:pt x="16" y="11"/>
                      <a:pt x="21" y="21"/>
                      <a:pt x="32" y="24"/>
                    </a:cubicBezTo>
                    <a:cubicBezTo>
                      <a:pt x="42" y="16"/>
                      <a:pt x="14" y="12"/>
                      <a:pt x="12" y="4"/>
                    </a:cubicBezTo>
                    <a:cubicBezTo>
                      <a:pt x="17" y="0"/>
                      <a:pt x="49" y="2"/>
                      <a:pt x="44" y="20"/>
                    </a:cubicBezTo>
                    <a:cubicBezTo>
                      <a:pt x="57" y="22"/>
                      <a:pt x="53" y="8"/>
                      <a:pt x="68" y="12"/>
                    </a:cubicBezTo>
                    <a:cubicBezTo>
                      <a:pt x="69" y="25"/>
                      <a:pt x="83" y="24"/>
                      <a:pt x="84" y="36"/>
                    </a:cubicBezTo>
                    <a:cubicBezTo>
                      <a:pt x="105" y="17"/>
                      <a:pt x="135" y="45"/>
                      <a:pt x="152" y="40"/>
                    </a:cubicBezTo>
                    <a:cubicBezTo>
                      <a:pt x="160" y="48"/>
                      <a:pt x="150" y="48"/>
                      <a:pt x="148" y="56"/>
                    </a:cubicBezTo>
                    <a:cubicBezTo>
                      <a:pt x="159" y="56"/>
                      <a:pt x="169" y="56"/>
                      <a:pt x="180" y="56"/>
                    </a:cubicBezTo>
                    <a:cubicBezTo>
                      <a:pt x="182" y="66"/>
                      <a:pt x="173" y="65"/>
                      <a:pt x="176" y="76"/>
                    </a:cubicBezTo>
                    <a:cubicBezTo>
                      <a:pt x="171" y="76"/>
                      <a:pt x="165" y="76"/>
                      <a:pt x="160" y="76"/>
                    </a:cubicBezTo>
                    <a:cubicBezTo>
                      <a:pt x="145" y="48"/>
                      <a:pt x="117" y="73"/>
                      <a:pt x="84" y="56"/>
                    </a:cubicBezTo>
                    <a:cubicBezTo>
                      <a:pt x="91" y="47"/>
                      <a:pt x="81" y="30"/>
                      <a:pt x="68"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89" name="Freeform 217"/>
              <p:cNvSpPr/>
              <p:nvPr/>
            </p:nvSpPr>
            <p:spPr bwMode="auto">
              <a:xfrm>
                <a:off x="7799388" y="2454276"/>
                <a:ext cx="55563" cy="28575"/>
              </a:xfrm>
              <a:custGeom>
                <a:avLst/>
                <a:gdLst>
                  <a:gd name="T0" fmla="*/ 0 w 56"/>
                  <a:gd name="T1" fmla="*/ 20 h 29"/>
                  <a:gd name="T2" fmla="*/ 0 w 56"/>
                  <a:gd name="T3" fmla="*/ 20 h 29"/>
                </a:gdLst>
                <a:ahLst/>
                <a:cxnLst>
                  <a:cxn ang="0">
                    <a:pos x="T0" y="T1"/>
                  </a:cxn>
                  <a:cxn ang="0">
                    <a:pos x="T2" y="T3"/>
                  </a:cxn>
                </a:cxnLst>
                <a:rect l="0" t="0" r="r" b="b"/>
                <a:pathLst>
                  <a:path w="56" h="28">
                    <a:moveTo>
                      <a:pt x="0" y="20"/>
                    </a:moveTo>
                    <a:cubicBezTo>
                      <a:pt x="53" y="0"/>
                      <a:pt x="56" y="2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0" name="Freeform 218"/>
              <p:cNvSpPr/>
              <p:nvPr/>
            </p:nvSpPr>
            <p:spPr bwMode="auto">
              <a:xfrm>
                <a:off x="7351713" y="1100138"/>
                <a:ext cx="323850" cy="179388"/>
              </a:xfrm>
              <a:custGeom>
                <a:avLst/>
                <a:gdLst>
                  <a:gd name="T0" fmla="*/ 144 w 321"/>
                  <a:gd name="T1" fmla="*/ 86 h 179"/>
                  <a:gd name="T2" fmla="*/ 144 w 321"/>
                  <a:gd name="T3" fmla="*/ 98 h 179"/>
                  <a:gd name="T4" fmla="*/ 104 w 321"/>
                  <a:gd name="T5" fmla="*/ 118 h 179"/>
                  <a:gd name="T6" fmla="*/ 144 w 321"/>
                  <a:gd name="T7" fmla="*/ 118 h 179"/>
                  <a:gd name="T8" fmla="*/ 208 w 321"/>
                  <a:gd name="T9" fmla="*/ 98 h 179"/>
                  <a:gd name="T10" fmla="*/ 176 w 321"/>
                  <a:gd name="T11" fmla="*/ 118 h 179"/>
                  <a:gd name="T12" fmla="*/ 164 w 321"/>
                  <a:gd name="T13" fmla="*/ 110 h 179"/>
                  <a:gd name="T14" fmla="*/ 152 w 321"/>
                  <a:gd name="T15" fmla="*/ 134 h 179"/>
                  <a:gd name="T16" fmla="*/ 148 w 321"/>
                  <a:gd name="T17" fmla="*/ 122 h 179"/>
                  <a:gd name="T18" fmla="*/ 116 w 321"/>
                  <a:gd name="T19" fmla="*/ 130 h 179"/>
                  <a:gd name="T20" fmla="*/ 108 w 321"/>
                  <a:gd name="T21" fmla="*/ 142 h 179"/>
                  <a:gd name="T22" fmla="*/ 128 w 321"/>
                  <a:gd name="T23" fmla="*/ 146 h 179"/>
                  <a:gd name="T24" fmla="*/ 120 w 321"/>
                  <a:gd name="T25" fmla="*/ 134 h 179"/>
                  <a:gd name="T26" fmla="*/ 136 w 321"/>
                  <a:gd name="T27" fmla="*/ 134 h 179"/>
                  <a:gd name="T28" fmla="*/ 132 w 321"/>
                  <a:gd name="T29" fmla="*/ 142 h 179"/>
                  <a:gd name="T30" fmla="*/ 160 w 321"/>
                  <a:gd name="T31" fmla="*/ 138 h 179"/>
                  <a:gd name="T32" fmla="*/ 52 w 321"/>
                  <a:gd name="T33" fmla="*/ 166 h 179"/>
                  <a:gd name="T34" fmla="*/ 68 w 321"/>
                  <a:gd name="T35" fmla="*/ 154 h 179"/>
                  <a:gd name="T36" fmla="*/ 36 w 321"/>
                  <a:gd name="T37" fmla="*/ 118 h 179"/>
                  <a:gd name="T38" fmla="*/ 0 w 321"/>
                  <a:gd name="T39" fmla="*/ 118 h 179"/>
                  <a:gd name="T40" fmla="*/ 8 w 321"/>
                  <a:gd name="T41" fmla="*/ 90 h 179"/>
                  <a:gd name="T42" fmla="*/ 160 w 321"/>
                  <a:gd name="T43" fmla="*/ 34 h 179"/>
                  <a:gd name="T44" fmla="*/ 156 w 321"/>
                  <a:gd name="T45" fmla="*/ 46 h 179"/>
                  <a:gd name="T46" fmla="*/ 236 w 321"/>
                  <a:gd name="T47" fmla="*/ 22 h 179"/>
                  <a:gd name="T48" fmla="*/ 316 w 321"/>
                  <a:gd name="T49" fmla="*/ 26 h 179"/>
                  <a:gd name="T50" fmla="*/ 292 w 321"/>
                  <a:gd name="T51" fmla="*/ 26 h 179"/>
                  <a:gd name="T52" fmla="*/ 308 w 321"/>
                  <a:gd name="T53" fmla="*/ 30 h 179"/>
                  <a:gd name="T54" fmla="*/ 304 w 321"/>
                  <a:gd name="T55" fmla="*/ 42 h 179"/>
                  <a:gd name="T56" fmla="*/ 188 w 321"/>
                  <a:gd name="T57" fmla="*/ 54 h 179"/>
                  <a:gd name="T58" fmla="*/ 168 w 321"/>
                  <a:gd name="T59" fmla="*/ 66 h 179"/>
                  <a:gd name="T60" fmla="*/ 172 w 321"/>
                  <a:gd name="T61" fmla="*/ 54 h 179"/>
                  <a:gd name="T62" fmla="*/ 128 w 321"/>
                  <a:gd name="T63" fmla="*/ 66 h 179"/>
                  <a:gd name="T64" fmla="*/ 128 w 321"/>
                  <a:gd name="T65" fmla="*/ 78 h 179"/>
                  <a:gd name="T66" fmla="*/ 144 w 321"/>
                  <a:gd name="T67"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1" h="179">
                    <a:moveTo>
                      <a:pt x="144" y="86"/>
                    </a:moveTo>
                    <a:cubicBezTo>
                      <a:pt x="144" y="90"/>
                      <a:pt x="144" y="94"/>
                      <a:pt x="144" y="98"/>
                    </a:cubicBezTo>
                    <a:cubicBezTo>
                      <a:pt x="124" y="95"/>
                      <a:pt x="123" y="111"/>
                      <a:pt x="104" y="118"/>
                    </a:cubicBezTo>
                    <a:cubicBezTo>
                      <a:pt x="116" y="135"/>
                      <a:pt x="132" y="101"/>
                      <a:pt x="144" y="118"/>
                    </a:cubicBezTo>
                    <a:cubicBezTo>
                      <a:pt x="154" y="102"/>
                      <a:pt x="186" y="89"/>
                      <a:pt x="208" y="98"/>
                    </a:cubicBezTo>
                    <a:cubicBezTo>
                      <a:pt x="201" y="108"/>
                      <a:pt x="176" y="101"/>
                      <a:pt x="176" y="118"/>
                    </a:cubicBezTo>
                    <a:cubicBezTo>
                      <a:pt x="169" y="118"/>
                      <a:pt x="166" y="115"/>
                      <a:pt x="164" y="110"/>
                    </a:cubicBezTo>
                    <a:cubicBezTo>
                      <a:pt x="159" y="117"/>
                      <a:pt x="150" y="120"/>
                      <a:pt x="152" y="134"/>
                    </a:cubicBezTo>
                    <a:cubicBezTo>
                      <a:pt x="139" y="137"/>
                      <a:pt x="146" y="126"/>
                      <a:pt x="148" y="122"/>
                    </a:cubicBezTo>
                    <a:cubicBezTo>
                      <a:pt x="136" y="123"/>
                      <a:pt x="134" y="134"/>
                      <a:pt x="116" y="130"/>
                    </a:cubicBezTo>
                    <a:cubicBezTo>
                      <a:pt x="112" y="133"/>
                      <a:pt x="110" y="137"/>
                      <a:pt x="108" y="142"/>
                    </a:cubicBezTo>
                    <a:cubicBezTo>
                      <a:pt x="112" y="146"/>
                      <a:pt x="115" y="143"/>
                      <a:pt x="128" y="146"/>
                    </a:cubicBezTo>
                    <a:cubicBezTo>
                      <a:pt x="125" y="142"/>
                      <a:pt x="119" y="142"/>
                      <a:pt x="120" y="134"/>
                    </a:cubicBezTo>
                    <a:cubicBezTo>
                      <a:pt x="127" y="130"/>
                      <a:pt x="133" y="146"/>
                      <a:pt x="136" y="134"/>
                    </a:cubicBezTo>
                    <a:cubicBezTo>
                      <a:pt x="143" y="137"/>
                      <a:pt x="138" y="143"/>
                      <a:pt x="132" y="142"/>
                    </a:cubicBezTo>
                    <a:cubicBezTo>
                      <a:pt x="139" y="154"/>
                      <a:pt x="147" y="133"/>
                      <a:pt x="160" y="138"/>
                    </a:cubicBezTo>
                    <a:cubicBezTo>
                      <a:pt x="143" y="179"/>
                      <a:pt x="84" y="167"/>
                      <a:pt x="52" y="166"/>
                    </a:cubicBezTo>
                    <a:cubicBezTo>
                      <a:pt x="55" y="160"/>
                      <a:pt x="58" y="153"/>
                      <a:pt x="68" y="154"/>
                    </a:cubicBezTo>
                    <a:cubicBezTo>
                      <a:pt x="65" y="135"/>
                      <a:pt x="28" y="134"/>
                      <a:pt x="36" y="118"/>
                    </a:cubicBezTo>
                    <a:cubicBezTo>
                      <a:pt x="18" y="116"/>
                      <a:pt x="13" y="125"/>
                      <a:pt x="0" y="118"/>
                    </a:cubicBezTo>
                    <a:cubicBezTo>
                      <a:pt x="2" y="101"/>
                      <a:pt x="16" y="110"/>
                      <a:pt x="8" y="90"/>
                    </a:cubicBezTo>
                    <a:cubicBezTo>
                      <a:pt x="53" y="59"/>
                      <a:pt x="129" y="58"/>
                      <a:pt x="160" y="34"/>
                    </a:cubicBezTo>
                    <a:cubicBezTo>
                      <a:pt x="173" y="38"/>
                      <a:pt x="156" y="42"/>
                      <a:pt x="156" y="46"/>
                    </a:cubicBezTo>
                    <a:cubicBezTo>
                      <a:pt x="178" y="26"/>
                      <a:pt x="209" y="25"/>
                      <a:pt x="236" y="22"/>
                    </a:cubicBezTo>
                    <a:cubicBezTo>
                      <a:pt x="260" y="19"/>
                      <a:pt x="299" y="0"/>
                      <a:pt x="316" y="26"/>
                    </a:cubicBezTo>
                    <a:cubicBezTo>
                      <a:pt x="303" y="24"/>
                      <a:pt x="300" y="35"/>
                      <a:pt x="292" y="26"/>
                    </a:cubicBezTo>
                    <a:cubicBezTo>
                      <a:pt x="286" y="37"/>
                      <a:pt x="309" y="37"/>
                      <a:pt x="308" y="30"/>
                    </a:cubicBezTo>
                    <a:cubicBezTo>
                      <a:pt x="321" y="34"/>
                      <a:pt x="304" y="38"/>
                      <a:pt x="304" y="42"/>
                    </a:cubicBezTo>
                    <a:cubicBezTo>
                      <a:pt x="265" y="31"/>
                      <a:pt x="228" y="67"/>
                      <a:pt x="188" y="54"/>
                    </a:cubicBezTo>
                    <a:cubicBezTo>
                      <a:pt x="182" y="58"/>
                      <a:pt x="180" y="67"/>
                      <a:pt x="168" y="66"/>
                    </a:cubicBezTo>
                    <a:cubicBezTo>
                      <a:pt x="170" y="63"/>
                      <a:pt x="172" y="60"/>
                      <a:pt x="172" y="54"/>
                    </a:cubicBezTo>
                    <a:cubicBezTo>
                      <a:pt x="152" y="53"/>
                      <a:pt x="150" y="69"/>
                      <a:pt x="128" y="66"/>
                    </a:cubicBezTo>
                    <a:cubicBezTo>
                      <a:pt x="128" y="78"/>
                      <a:pt x="154" y="71"/>
                      <a:pt x="128" y="78"/>
                    </a:cubicBezTo>
                    <a:cubicBezTo>
                      <a:pt x="129" y="85"/>
                      <a:pt x="135" y="87"/>
                      <a:pt x="144"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91" name="Freeform 219"/>
              <p:cNvSpPr/>
              <p:nvPr/>
            </p:nvSpPr>
            <p:spPr bwMode="auto">
              <a:xfrm>
                <a:off x="7089775" y="1812926"/>
                <a:ext cx="39688" cy="98425"/>
              </a:xfrm>
              <a:custGeom>
                <a:avLst/>
                <a:gdLst>
                  <a:gd name="T0" fmla="*/ 20 w 40"/>
                  <a:gd name="T1" fmla="*/ 97 h 97"/>
                  <a:gd name="T2" fmla="*/ 20 w 40"/>
                  <a:gd name="T3" fmla="*/ 89 h 97"/>
                  <a:gd name="T4" fmla="*/ 8 w 40"/>
                  <a:gd name="T5" fmla="*/ 85 h 97"/>
                  <a:gd name="T6" fmla="*/ 20 w 40"/>
                  <a:gd name="T7" fmla="*/ 65 h 97"/>
                  <a:gd name="T8" fmla="*/ 8 w 40"/>
                  <a:gd name="T9" fmla="*/ 57 h 97"/>
                  <a:gd name="T10" fmla="*/ 0 w 40"/>
                  <a:gd name="T11" fmla="*/ 13 h 97"/>
                  <a:gd name="T12" fmla="*/ 24 w 40"/>
                  <a:gd name="T13" fmla="*/ 1 h 97"/>
                  <a:gd name="T14" fmla="*/ 32 w 40"/>
                  <a:gd name="T15" fmla="*/ 45 h 97"/>
                  <a:gd name="T16" fmla="*/ 36 w 40"/>
                  <a:gd name="T17" fmla="*/ 73 h 97"/>
                  <a:gd name="T18" fmla="*/ 32 w 40"/>
                  <a:gd name="T19" fmla="*/ 85 h 97"/>
                  <a:gd name="T20" fmla="*/ 20 w 40"/>
                  <a:gd name="T2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97">
                    <a:moveTo>
                      <a:pt x="20" y="97"/>
                    </a:moveTo>
                    <a:cubicBezTo>
                      <a:pt x="15" y="96"/>
                      <a:pt x="16" y="89"/>
                      <a:pt x="20" y="89"/>
                    </a:cubicBezTo>
                    <a:cubicBezTo>
                      <a:pt x="19" y="84"/>
                      <a:pt x="13" y="86"/>
                      <a:pt x="8" y="85"/>
                    </a:cubicBezTo>
                    <a:cubicBezTo>
                      <a:pt x="12" y="78"/>
                      <a:pt x="18" y="73"/>
                      <a:pt x="20" y="65"/>
                    </a:cubicBezTo>
                    <a:cubicBezTo>
                      <a:pt x="17" y="61"/>
                      <a:pt x="13" y="59"/>
                      <a:pt x="8" y="57"/>
                    </a:cubicBezTo>
                    <a:cubicBezTo>
                      <a:pt x="17" y="40"/>
                      <a:pt x="13" y="29"/>
                      <a:pt x="0" y="13"/>
                    </a:cubicBezTo>
                    <a:cubicBezTo>
                      <a:pt x="3" y="0"/>
                      <a:pt x="23" y="6"/>
                      <a:pt x="24" y="1"/>
                    </a:cubicBezTo>
                    <a:cubicBezTo>
                      <a:pt x="28" y="14"/>
                      <a:pt x="18" y="35"/>
                      <a:pt x="32" y="45"/>
                    </a:cubicBezTo>
                    <a:cubicBezTo>
                      <a:pt x="14" y="54"/>
                      <a:pt x="40" y="55"/>
                      <a:pt x="36" y="73"/>
                    </a:cubicBezTo>
                    <a:cubicBezTo>
                      <a:pt x="23" y="66"/>
                      <a:pt x="18" y="89"/>
                      <a:pt x="32" y="85"/>
                    </a:cubicBezTo>
                    <a:cubicBezTo>
                      <a:pt x="32" y="93"/>
                      <a:pt x="19" y="88"/>
                      <a:pt x="20"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830" y="786765"/>
            <a:ext cx="5337810" cy="4934585"/>
            <a:chOff x="458" y="1239"/>
            <a:chExt cx="8406" cy="7771"/>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rcRect l="3738" r="3562"/>
            <a:stretch>
              <a:fillRect/>
            </a:stretch>
          </p:blipFill>
          <p:spPr>
            <a:xfrm>
              <a:off x="458" y="1239"/>
              <a:ext cx="8406" cy="7771"/>
            </a:xfrm>
            <a:prstGeom prst="rect">
              <a:avLst/>
            </a:prstGeom>
          </p:spPr>
        </p:pic>
        <p:pic>
          <p:nvPicPr>
            <p:cNvPr id="2" name="图片 1"/>
            <p:cNvPicPr/>
            <p:nvPr/>
          </p:nvPicPr>
          <p:blipFill>
            <a:blip r:embed="rId5">
              <a:clrChange>
                <a:clrFrom>
                  <a:srgbClr val="ECE8E5">
                    <a:alpha val="100000"/>
                  </a:srgbClr>
                </a:clrFrom>
                <a:clrTo>
                  <a:srgbClr val="ECE8E5">
                    <a:alpha val="100000"/>
                    <a:alpha val="0"/>
                  </a:srgbClr>
                </a:clrTo>
              </a:clrChange>
            </a:blip>
            <a:srcRect l="23373" t="25139" r="26287" b="18940"/>
            <a:stretch>
              <a:fillRect/>
            </a:stretch>
          </p:blipFill>
          <p:spPr>
            <a:xfrm>
              <a:off x="1972" y="2854"/>
              <a:ext cx="4766" cy="4164"/>
            </a:xfrm>
            <a:prstGeom prst="rect">
              <a:avLst/>
            </a:prstGeom>
            <a:noFill/>
            <a:ln w="9525">
              <a:noFill/>
            </a:ln>
          </p:spPr>
        </p:pic>
      </p:grpSp>
      <p:pic>
        <p:nvPicPr>
          <p:cNvPr id="17" name="图片 16"/>
          <p:cNvPicPr>
            <a:picLocks noChangeAspect="1"/>
          </p:cNvPicPr>
          <p:nvPr>
            <p:custDataLst>
              <p:tags r:id="rId1"/>
            </p:custDataLst>
          </p:nvPr>
        </p:nvPicPr>
        <p:blipFill>
          <a:blip r:embed="rId6"/>
          <a:stretch>
            <a:fillRect/>
          </a:stretch>
        </p:blipFill>
        <p:spPr>
          <a:xfrm>
            <a:off x="85725" y="71755"/>
            <a:ext cx="7708900" cy="6714490"/>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53993">
            <a:off x="1567815" y="2639695"/>
            <a:ext cx="2251710" cy="381000"/>
          </a:xfrm>
          <a:prstGeom prst="rect">
            <a:avLst/>
          </a:prstGeom>
        </p:spPr>
      </p:pic>
      <p:pic>
        <p:nvPicPr>
          <p:cNvPr id="85" name="图片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897119">
            <a:off x="2063750" y="3882390"/>
            <a:ext cx="1791970" cy="282575"/>
          </a:xfrm>
          <a:prstGeom prst="rect">
            <a:avLst/>
          </a:prstGeom>
        </p:spPr>
      </p:pic>
      <p:pic>
        <p:nvPicPr>
          <p:cNvPr id="86" name="图片 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069">
            <a:off x="3977005" y="4128770"/>
            <a:ext cx="2179320" cy="537210"/>
          </a:xfrm>
          <a:prstGeom prst="rect">
            <a:avLst/>
          </a:prstGeom>
        </p:spPr>
      </p:pic>
      <p:pic>
        <p:nvPicPr>
          <p:cNvPr id="87" name="图片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381679">
            <a:off x="3399790" y="1670685"/>
            <a:ext cx="3009265" cy="381000"/>
          </a:xfrm>
          <a:prstGeom prst="rect">
            <a:avLst/>
          </a:prstGeom>
        </p:spPr>
      </p:pic>
      <p:sp>
        <p:nvSpPr>
          <p:cNvPr id="19" name="文本框 18"/>
          <p:cNvSpPr txBox="1"/>
          <p:nvPr/>
        </p:nvSpPr>
        <p:spPr>
          <a:xfrm>
            <a:off x="5691927" y="591205"/>
            <a:ext cx="1578485" cy="830997"/>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algn="ctr"/>
            <a:r>
              <a:rPr lang="zh-CN" altLang="en-US" sz="480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东北</a:t>
            </a:r>
          </a:p>
        </p:txBody>
      </p:sp>
      <p:sp>
        <p:nvSpPr>
          <p:cNvPr id="20" name="文本框 19"/>
          <p:cNvSpPr txBox="1"/>
          <p:nvPr/>
        </p:nvSpPr>
        <p:spPr>
          <a:xfrm>
            <a:off x="4921083" y="5286528"/>
            <a:ext cx="1578485" cy="829945"/>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algn="ctr"/>
            <a:r>
              <a:rPr lang="zh-CN" altLang="en-US" sz="480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东南</a:t>
            </a:r>
          </a:p>
        </p:txBody>
      </p:sp>
      <p:sp>
        <p:nvSpPr>
          <p:cNvPr id="21" name="文本框 20"/>
          <p:cNvSpPr txBox="1"/>
          <p:nvPr/>
        </p:nvSpPr>
        <p:spPr>
          <a:xfrm>
            <a:off x="870537" y="4456597"/>
            <a:ext cx="1578485" cy="829945"/>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algn="ctr"/>
            <a:r>
              <a:rPr lang="zh-CN" altLang="en-US" sz="480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西南</a:t>
            </a:r>
          </a:p>
        </p:txBody>
      </p:sp>
      <p:sp>
        <p:nvSpPr>
          <p:cNvPr id="22" name="文本框 21"/>
          <p:cNvSpPr txBox="1"/>
          <p:nvPr/>
        </p:nvSpPr>
        <p:spPr>
          <a:xfrm>
            <a:off x="128080" y="1715682"/>
            <a:ext cx="1578485" cy="829945"/>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algn="ctr"/>
            <a:r>
              <a:rPr lang="zh-CN" altLang="en-US" sz="4800">
                <a:effectLst>
                  <a:outerShdw blurRad="38100" dist="38100" dir="2700000" algn="tl">
                    <a:srgbClr val="000000">
                      <a:alpha val="43137"/>
                    </a:srgbClr>
                  </a:outerShdw>
                </a:effectLst>
                <a:latin typeface="方正字迹-龙吟体 简" panose="02000500000000000000" pitchFamily="2" charset="-122"/>
                <a:ea typeface="方正字迹-龙吟体 简" panose="02000500000000000000" pitchFamily="2" charset="-122"/>
              </a:rPr>
              <a:t>西北</a:t>
            </a:r>
          </a:p>
        </p:txBody>
      </p:sp>
      <p:grpSp>
        <p:nvGrpSpPr>
          <p:cNvPr id="10" name="组合 9"/>
          <p:cNvGrpSpPr/>
          <p:nvPr/>
        </p:nvGrpSpPr>
        <p:grpSpPr>
          <a:xfrm>
            <a:off x="8072755" y="3644900"/>
            <a:ext cx="3729355" cy="1316990"/>
            <a:chOff x="10847" y="3863"/>
            <a:chExt cx="5008" cy="1443"/>
          </a:xfrm>
        </p:grpSpPr>
        <p:sp>
          <p:nvSpPr>
            <p:cNvPr id="11" name="圆角矩形 10"/>
            <p:cNvSpPr/>
            <p:nvPr/>
          </p:nvSpPr>
          <p:spPr>
            <a:xfrm>
              <a:off x="10847" y="3863"/>
              <a:ext cx="5008" cy="1443"/>
            </a:xfrm>
            <a:prstGeom prst="roundRect">
              <a:avLst/>
            </a:prstGeom>
            <a:solidFill>
              <a:srgbClr val="FF00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910" y="3995"/>
              <a:ext cx="4944" cy="1179"/>
            </a:xfrm>
            <a:prstGeom prst="rect">
              <a:avLst/>
            </a:prstGeom>
            <a:noFill/>
          </p:spPr>
          <p:txBody>
            <a:bodyPr wrap="square" rtlCol="0">
              <a:spAutoFit/>
            </a:bodyPr>
            <a:lstStyle/>
            <a:p>
              <a:r>
                <a:rPr lang="zh-CN" altLang="en-US" sz="3200">
                  <a:latin typeface="Arial Black" panose="020B0A04020102020204" charset="0"/>
                  <a:sym typeface="+mn-ea"/>
                </a:rPr>
                <a:t>国宝档案之</a:t>
              </a:r>
              <a:r>
                <a:rPr lang="zh-CN" altLang="en-US" sz="3200" b="1">
                  <a:latin typeface="Arial Black" panose="020B0A04020102020204" charset="0"/>
                  <a:sym typeface="+mn-ea"/>
                </a:rPr>
                <a:t>《平定准噶尔回部得胜图》</a:t>
              </a:r>
              <a:endParaRPr lang="zh-CN" altLang="en-US" sz="3200" b="1">
                <a:latin typeface="Arial Black" panose="020B0A04020102020204" charset="0"/>
              </a:endParaRPr>
            </a:p>
          </p:txBody>
        </p:sp>
      </p:grpSp>
      <p:grpSp>
        <p:nvGrpSpPr>
          <p:cNvPr id="14" name="组合 13"/>
          <p:cNvGrpSpPr/>
          <p:nvPr/>
        </p:nvGrpSpPr>
        <p:grpSpPr>
          <a:xfrm>
            <a:off x="8061325" y="1935480"/>
            <a:ext cx="3740150" cy="1316990"/>
            <a:chOff x="10847" y="3863"/>
            <a:chExt cx="5008" cy="1443"/>
          </a:xfrm>
        </p:grpSpPr>
        <p:sp>
          <p:nvSpPr>
            <p:cNvPr id="15" name="圆角矩形 14"/>
            <p:cNvSpPr/>
            <p:nvPr/>
          </p:nvSpPr>
          <p:spPr>
            <a:xfrm>
              <a:off x="10847" y="3863"/>
              <a:ext cx="5008" cy="1443"/>
            </a:xfrm>
            <a:prstGeom prst="roundRect">
              <a:avLst/>
            </a:prstGeom>
            <a:solidFill>
              <a:srgbClr val="00B05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1351" y="3995"/>
              <a:ext cx="4077" cy="1179"/>
            </a:xfrm>
            <a:prstGeom prst="rect">
              <a:avLst/>
            </a:prstGeom>
            <a:noFill/>
          </p:spPr>
          <p:txBody>
            <a:bodyPr wrap="square" rtlCol="0">
              <a:spAutoFit/>
            </a:bodyPr>
            <a:lstStyle/>
            <a:p>
              <a:pPr algn="ctr"/>
              <a:r>
                <a:rPr lang="zh-CN" altLang="en-US" sz="3200">
                  <a:latin typeface="Arial Black" panose="020B0A04020102020204" charset="0"/>
                  <a:sym typeface="+mn-ea"/>
                </a:rPr>
                <a:t>焦点访谈之</a:t>
              </a:r>
            </a:p>
            <a:p>
              <a:r>
                <a:rPr lang="zh-CN" altLang="en-US" sz="3200" b="1">
                  <a:latin typeface="Arial Black" panose="020B0A04020102020204" charset="0"/>
                  <a:sym typeface="+mn-ea"/>
                </a:rPr>
                <a:t>《尼布楚条约》</a:t>
              </a:r>
              <a:endParaRPr lang="zh-CN" altLang="en-US" sz="3200" b="1">
                <a:latin typeface="Arial Black" panose="020B0A04020102020204" charset="0"/>
              </a:endParaRPr>
            </a:p>
          </p:txBody>
        </p:sp>
      </p:grpSp>
      <p:grpSp>
        <p:nvGrpSpPr>
          <p:cNvPr id="6" name="组合 5"/>
          <p:cNvGrpSpPr/>
          <p:nvPr/>
        </p:nvGrpSpPr>
        <p:grpSpPr>
          <a:xfrm>
            <a:off x="8101965" y="226060"/>
            <a:ext cx="3740192" cy="1316990"/>
            <a:chOff x="10847" y="3863"/>
            <a:chExt cx="4646" cy="1443"/>
          </a:xfrm>
        </p:grpSpPr>
        <p:sp>
          <p:nvSpPr>
            <p:cNvPr id="5" name="圆角矩形 4"/>
            <p:cNvSpPr/>
            <p:nvPr/>
          </p:nvSpPr>
          <p:spPr>
            <a:xfrm>
              <a:off x="10847" y="3863"/>
              <a:ext cx="4646" cy="1443"/>
            </a:xfrm>
            <a:prstGeom prst="roundRect">
              <a:avLst/>
            </a:prstGeom>
            <a:solidFill>
              <a:schemeClr val="accent1">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490" y="3995"/>
              <a:ext cx="3506" cy="1179"/>
            </a:xfrm>
            <a:prstGeom prst="rect">
              <a:avLst/>
            </a:prstGeom>
            <a:noFill/>
          </p:spPr>
          <p:txBody>
            <a:bodyPr wrap="square" rtlCol="0">
              <a:spAutoFit/>
            </a:bodyPr>
            <a:lstStyle/>
            <a:p>
              <a:pPr algn="ctr"/>
              <a:r>
                <a:rPr lang="zh-CN" altLang="en-US" sz="3200">
                  <a:latin typeface="Arial Black" panose="020B0A04020102020204" charset="0"/>
                </a:rPr>
                <a:t>风云剧场之</a:t>
              </a:r>
            </a:p>
            <a:p>
              <a:r>
                <a:rPr lang="zh-CN" altLang="en-US" sz="3200" b="1">
                  <a:latin typeface="Arial Black" panose="020B0A04020102020204" charset="0"/>
                </a:rPr>
                <a:t>大英雄郑成功</a:t>
              </a:r>
            </a:p>
          </p:txBody>
        </p:sp>
      </p:grpSp>
      <p:grpSp>
        <p:nvGrpSpPr>
          <p:cNvPr id="7" name="组合 6"/>
          <p:cNvGrpSpPr/>
          <p:nvPr/>
        </p:nvGrpSpPr>
        <p:grpSpPr>
          <a:xfrm>
            <a:off x="8072755" y="5396865"/>
            <a:ext cx="3739515" cy="1316990"/>
            <a:chOff x="10847" y="3863"/>
            <a:chExt cx="5008" cy="1443"/>
          </a:xfrm>
        </p:grpSpPr>
        <p:sp>
          <p:nvSpPr>
            <p:cNvPr id="8" name="圆角矩形 7"/>
            <p:cNvSpPr/>
            <p:nvPr/>
          </p:nvSpPr>
          <p:spPr>
            <a:xfrm>
              <a:off x="10847" y="3863"/>
              <a:ext cx="5008" cy="1443"/>
            </a:xfrm>
            <a:prstGeom prst="roundRect">
              <a:avLst/>
            </a:prstGeom>
            <a:solidFill>
              <a:srgbClr val="FFC000">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1259" y="3962"/>
              <a:ext cx="4343" cy="1179"/>
            </a:xfrm>
            <a:prstGeom prst="rect">
              <a:avLst/>
            </a:prstGeom>
            <a:noFill/>
          </p:spPr>
          <p:txBody>
            <a:bodyPr wrap="square" rtlCol="0">
              <a:spAutoFit/>
            </a:bodyPr>
            <a:lstStyle/>
            <a:p>
              <a:r>
                <a:rPr lang="zh-CN" altLang="en-US" sz="3200">
                  <a:latin typeface="Arial Black" panose="020B0A04020102020204" charset="0"/>
                </a:rPr>
                <a:t>新闻联播之</a:t>
              </a:r>
              <a:r>
                <a:rPr lang="zh-CN" altLang="en-US" sz="3200" b="1">
                  <a:latin typeface="Arial Black" panose="020B0A04020102020204" charset="0"/>
                </a:rPr>
                <a:t>藏传佛教活佛转世</a:t>
              </a:r>
            </a:p>
          </p:txBody>
        </p:sp>
      </p:gr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4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 -0.00157407 L -0.134427 0.693241 " pathEditMode="relative" rAng="0" ptsTypes="">
                                      <p:cBhvr>
                                        <p:cTn id="33" dur="2000" fill="hold"/>
                                        <p:tgtEl>
                                          <p:spTgt spid="6"/>
                                        </p:tgtEl>
                                        <p:attrNameLst>
                                          <p:attrName>ppt_x</p:attrName>
                                          <p:attrName>ppt_y</p:attrName>
                                        </p:attrNameLst>
                                      </p:cBhvr>
                                      <p:rCtr x="-7800" y="34800"/>
                                    </p:animMotion>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cBhvr>
                                        <p:cTn id="37" dur="500" fill="hold"/>
                                        <p:tgtEl>
                                          <p:spTgt spid="86"/>
                                        </p:tgtEl>
                                        <p:attrNameLst>
                                          <p:attrName>ppt_w</p:attrName>
                                        </p:attrNameLst>
                                      </p:cBhvr>
                                      <p:tavLst>
                                        <p:tav tm="0">
                                          <p:val>
                                            <p:fltVal val="0"/>
                                          </p:val>
                                        </p:tav>
                                        <p:tav tm="100000">
                                          <p:val>
                                            <p:strVal val="#ppt_w"/>
                                          </p:val>
                                        </p:tav>
                                      </p:tavLst>
                                    </p:anim>
                                    <p:anim calcmode="lin" valueType="num">
                                      <p:cBhvr>
                                        <p:cTn id="38" dur="500" fill="hold"/>
                                        <p:tgtEl>
                                          <p:spTgt spid="86"/>
                                        </p:tgtEl>
                                        <p:attrNameLst>
                                          <p:attrName>ppt_h</p:attrName>
                                        </p:attrNameLst>
                                      </p:cBhvr>
                                      <p:tavLst>
                                        <p:tav tm="0">
                                          <p:val>
                                            <p:fltVal val="0"/>
                                          </p:val>
                                        </p:tav>
                                        <p:tav tm="100000">
                                          <p:val>
                                            <p:strVal val="#ppt_h"/>
                                          </p:val>
                                        </p:tav>
                                      </p:tavLst>
                                    </p:anim>
                                    <p:animEffect transition="in" filter="fade">
                                      <p:cBhvr>
                                        <p:cTn id="39" dur="500"/>
                                        <p:tgtEl>
                                          <p:spTgt spid="86"/>
                                        </p:tgtEl>
                                      </p:cBhvr>
                                    </p:animEffect>
                                  </p:childTnLst>
                                </p:cTn>
                              </p:par>
                            </p:childTnLst>
                          </p:cTn>
                        </p:par>
                        <p:par>
                          <p:cTn id="40" fill="hold">
                            <p:stCondLst>
                              <p:cond delay="2500"/>
                            </p:stCondLst>
                            <p:childTnLst>
                              <p:par>
                                <p:cTn id="41" presetID="14" presetClass="entr" presetSubtype="1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0 0 L -0.0497917 -0.220926 " pathEditMode="relative" rAng="0" ptsTypes="">
                                      <p:cBhvr>
                                        <p:cTn id="47" dur="2000" fill="hold"/>
                                        <p:tgtEl>
                                          <p:spTgt spid="14"/>
                                        </p:tgtEl>
                                        <p:attrNameLst>
                                          <p:attrName>ppt_x</p:attrName>
                                          <p:attrName>ppt_y</p:attrName>
                                        </p:attrNameLst>
                                      </p:cBhvr>
                                      <p:rCtr x="-3600" y="-11200"/>
                                    </p:animMotion>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p:cTn id="51" dur="500" fill="hold"/>
                                        <p:tgtEl>
                                          <p:spTgt spid="87"/>
                                        </p:tgtEl>
                                        <p:attrNameLst>
                                          <p:attrName>ppt_w</p:attrName>
                                        </p:attrNameLst>
                                      </p:cBhvr>
                                      <p:tavLst>
                                        <p:tav tm="0">
                                          <p:val>
                                            <p:fltVal val="0"/>
                                          </p:val>
                                        </p:tav>
                                        <p:tav tm="100000">
                                          <p:val>
                                            <p:strVal val="#ppt_w"/>
                                          </p:val>
                                        </p:tav>
                                      </p:tavLst>
                                    </p:anim>
                                    <p:anim calcmode="lin" valueType="num">
                                      <p:cBhvr>
                                        <p:cTn id="52" dur="500" fill="hold"/>
                                        <p:tgtEl>
                                          <p:spTgt spid="87"/>
                                        </p:tgtEl>
                                        <p:attrNameLst>
                                          <p:attrName>ppt_h</p:attrName>
                                        </p:attrNameLst>
                                      </p:cBhvr>
                                      <p:tavLst>
                                        <p:tav tm="0">
                                          <p:val>
                                            <p:fltVal val="0"/>
                                          </p:val>
                                        </p:tav>
                                        <p:tav tm="100000">
                                          <p:val>
                                            <p:strVal val="#ppt_h"/>
                                          </p:val>
                                        </p:tav>
                                      </p:tavLst>
                                    </p:anim>
                                    <p:animEffect transition="in" filter="fade">
                                      <p:cBhvr>
                                        <p:cTn id="53" dur="500"/>
                                        <p:tgtEl>
                                          <p:spTgt spid="87"/>
                                        </p:tgtEl>
                                      </p:cBhvr>
                                    </p:animEffect>
                                  </p:childTnLst>
                                </p:cTn>
                              </p:par>
                            </p:childTnLst>
                          </p:cTn>
                        </p:par>
                        <p:par>
                          <p:cTn id="54" fill="hold">
                            <p:stCondLst>
                              <p:cond delay="2500"/>
                            </p:stCondLst>
                            <p:childTnLst>
                              <p:par>
                                <p:cTn id="55" presetID="14" presetClass="entr" presetSubtype="1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 0 L -0.636458 -0.496944 " pathEditMode="relative" rAng="0" ptsTypes="">
                                      <p:cBhvr>
                                        <p:cTn id="61" dur="2000" fill="hold"/>
                                        <p:tgtEl>
                                          <p:spTgt spid="10"/>
                                        </p:tgtEl>
                                        <p:attrNameLst>
                                          <p:attrName>ppt_x</p:attrName>
                                          <p:attrName>ppt_y</p:attrName>
                                        </p:attrNameLst>
                                      </p:cBhvr>
                                      <p:rCtr x="-32700" y="-25300"/>
                                    </p:animMotion>
                                  </p:childTnLst>
                                </p:cTn>
                              </p:par>
                            </p:childTnLst>
                          </p:cTn>
                        </p:par>
                        <p:par>
                          <p:cTn id="62" fill="hold">
                            <p:stCondLst>
                              <p:cond delay="2000"/>
                            </p:stCondLst>
                            <p:childTnLst>
                              <p:par>
                                <p:cTn id="63" presetID="53" presetClass="entr" presetSubtype="16"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childTnLst>
                          </p:cTn>
                        </p:par>
                        <p:par>
                          <p:cTn id="68" fill="hold">
                            <p:stCondLst>
                              <p:cond delay="2500"/>
                            </p:stCondLst>
                            <p:childTnLst>
                              <p:par>
                                <p:cTn id="69" presetID="14" presetClass="entr" presetSubtype="1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randombar(horizont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140104 0.0412963 L -0.656302 -0.00574074 " pathEditMode="relative" rAng="0" ptsTypes="">
                                      <p:cBhvr>
                                        <p:cTn id="75" dur="2000" fill="hold"/>
                                        <p:tgtEl>
                                          <p:spTgt spid="7"/>
                                        </p:tgtEl>
                                        <p:attrNameLst>
                                          <p:attrName>ppt_x</p:attrName>
                                          <p:attrName>ppt_y</p:attrName>
                                        </p:attrNameLst>
                                      </p:cBhvr>
                                      <p:rCtr x="-31800" y="-3500"/>
                                    </p:animMotion>
                                  </p:childTnLst>
                                </p:cTn>
                              </p:par>
                            </p:childTnLst>
                          </p:cTn>
                        </p:par>
                        <p:par>
                          <p:cTn id="76" fill="hold">
                            <p:stCondLst>
                              <p:cond delay="2000"/>
                            </p:stCondLst>
                            <p:childTnLst>
                              <p:par>
                                <p:cTn id="77" presetID="53" presetClass="entr" presetSubtype="16" fill="hold" nodeType="afterEffect">
                                  <p:stCondLst>
                                    <p:cond delay="0"/>
                                  </p:stCondLst>
                                  <p:childTnLst>
                                    <p:set>
                                      <p:cBhvr>
                                        <p:cTn id="78" dur="1" fill="hold">
                                          <p:stCondLst>
                                            <p:cond delay="0"/>
                                          </p:stCondLst>
                                        </p:cTn>
                                        <p:tgtEl>
                                          <p:spTgt spid="85"/>
                                        </p:tgtEl>
                                        <p:attrNameLst>
                                          <p:attrName>style.visibility</p:attrName>
                                        </p:attrNameLst>
                                      </p:cBhvr>
                                      <p:to>
                                        <p:strVal val="visible"/>
                                      </p:to>
                                    </p:set>
                                    <p:anim calcmode="lin" valueType="num">
                                      <p:cBhvr>
                                        <p:cTn id="79" dur="500" fill="hold"/>
                                        <p:tgtEl>
                                          <p:spTgt spid="85"/>
                                        </p:tgtEl>
                                        <p:attrNameLst>
                                          <p:attrName>ppt_w</p:attrName>
                                        </p:attrNameLst>
                                      </p:cBhvr>
                                      <p:tavLst>
                                        <p:tav tm="0">
                                          <p:val>
                                            <p:fltVal val="0"/>
                                          </p:val>
                                        </p:tav>
                                        <p:tav tm="100000">
                                          <p:val>
                                            <p:strVal val="#ppt_w"/>
                                          </p:val>
                                        </p:tav>
                                      </p:tavLst>
                                    </p:anim>
                                    <p:anim calcmode="lin" valueType="num">
                                      <p:cBhvr>
                                        <p:cTn id="80" dur="500" fill="hold"/>
                                        <p:tgtEl>
                                          <p:spTgt spid="85"/>
                                        </p:tgtEl>
                                        <p:attrNameLst>
                                          <p:attrName>ppt_h</p:attrName>
                                        </p:attrNameLst>
                                      </p:cBhvr>
                                      <p:tavLst>
                                        <p:tav tm="0">
                                          <p:val>
                                            <p:fltVal val="0"/>
                                          </p:val>
                                        </p:tav>
                                        <p:tav tm="100000">
                                          <p:val>
                                            <p:strVal val="#ppt_h"/>
                                          </p:val>
                                        </p:tav>
                                      </p:tavLst>
                                    </p:anim>
                                    <p:animEffect transition="in" filter="fade">
                                      <p:cBhvr>
                                        <p:cTn id="81" dur="500"/>
                                        <p:tgtEl>
                                          <p:spTgt spid="85"/>
                                        </p:tgtEl>
                                      </p:cBhvr>
                                    </p:animEffect>
                                  </p:childTnLst>
                                </p:cTn>
                              </p:par>
                            </p:childTnLst>
                          </p:cTn>
                        </p:par>
                        <p:par>
                          <p:cTn id="82" fill="hold">
                            <p:stCondLst>
                              <p:cond delay="2500"/>
                            </p:stCondLst>
                            <p:childTnLst>
                              <p:par>
                                <p:cTn id="83" presetID="14" presetClass="entr" presetSubtype="10"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randombar(horizontal)">
                                      <p:cBhvr>
                                        <p:cTn id="8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KSO_Shape"/>
          <p:cNvSpPr/>
          <p:nvPr>
            <p:custDataLst>
              <p:tags r:id="rId1"/>
            </p:custDataLst>
          </p:nvPr>
        </p:nvSpPr>
        <p:spPr>
          <a:xfrm rot="6218891">
            <a:off x="3929698" y="173038"/>
            <a:ext cx="1047750" cy="1301750"/>
          </a:xfrm>
          <a:custGeom>
            <a:avLst/>
            <a:gdLst/>
            <a:ahLst/>
            <a:cxnLst>
              <a:cxn ang="0">
                <a:pos x="922710" y="178051"/>
              </a:cxn>
              <a:cxn ang="0">
                <a:pos x="832164" y="217618"/>
              </a:cxn>
              <a:cxn ang="0">
                <a:pos x="642448" y="276968"/>
              </a:cxn>
              <a:cxn ang="0">
                <a:pos x="633824" y="233445"/>
              </a:cxn>
              <a:cxn ang="0">
                <a:pos x="698500" y="91004"/>
              </a:cxn>
              <a:cxn ang="0">
                <a:pos x="551901" y="142441"/>
              </a:cxn>
              <a:cxn ang="0">
                <a:pos x="504472" y="126614"/>
              </a:cxn>
              <a:cxn ang="0">
                <a:pos x="448420" y="158267"/>
              </a:cxn>
              <a:cxn ang="0">
                <a:pos x="375120" y="134527"/>
              </a:cxn>
              <a:cxn ang="0">
                <a:pos x="362185" y="126614"/>
              </a:cxn>
              <a:cxn ang="0">
                <a:pos x="297509" y="146397"/>
              </a:cxn>
              <a:cxn ang="0">
                <a:pos x="206963" y="59350"/>
              </a:cxn>
              <a:cxn ang="0">
                <a:pos x="185404" y="170138"/>
              </a:cxn>
              <a:cxn ang="0">
                <a:pos x="107793" y="201791"/>
              </a:cxn>
              <a:cxn ang="0">
                <a:pos x="250080" y="233445"/>
              </a:cxn>
              <a:cxn ang="0">
                <a:pos x="241457" y="375885"/>
              </a:cxn>
              <a:cxn ang="0">
                <a:pos x="51741" y="455019"/>
              </a:cxn>
              <a:cxn ang="0">
                <a:pos x="172469" y="443149"/>
              </a:cxn>
              <a:cxn ang="0">
                <a:pos x="211275" y="502499"/>
              </a:cxn>
              <a:cxn ang="0">
                <a:pos x="202651" y="542066"/>
              </a:cxn>
              <a:cxn ang="0">
                <a:pos x="51741" y="692420"/>
              </a:cxn>
              <a:cxn ang="0">
                <a:pos x="25870" y="771554"/>
              </a:cxn>
              <a:cxn ang="0">
                <a:pos x="120728" y="672637"/>
              </a:cxn>
              <a:cxn ang="0">
                <a:pos x="254392" y="573720"/>
              </a:cxn>
              <a:cxn ang="0">
                <a:pos x="284574" y="577676"/>
              </a:cxn>
              <a:cxn ang="0">
                <a:pos x="301821" y="601416"/>
              </a:cxn>
              <a:cxn ang="0">
                <a:pos x="327691" y="621200"/>
              </a:cxn>
              <a:cxn ang="0">
                <a:pos x="340627" y="601416"/>
              </a:cxn>
              <a:cxn ang="0">
                <a:pos x="392367" y="549979"/>
              </a:cxn>
              <a:cxn ang="0">
                <a:pos x="405302" y="549979"/>
              </a:cxn>
              <a:cxn ang="0">
                <a:pos x="400991" y="882341"/>
              </a:cxn>
              <a:cxn ang="0">
                <a:pos x="388056" y="882341"/>
              </a:cxn>
              <a:cxn ang="0">
                <a:pos x="388056" y="1008955"/>
              </a:cxn>
              <a:cxn ang="0">
                <a:pos x="388056" y="1262183"/>
              </a:cxn>
              <a:cxn ang="0">
                <a:pos x="405302" y="1254270"/>
              </a:cxn>
              <a:cxn ang="0">
                <a:pos x="418238" y="882341"/>
              </a:cxn>
              <a:cxn ang="0">
                <a:pos x="426861" y="692420"/>
              </a:cxn>
              <a:cxn ang="0">
                <a:pos x="538966" y="664723"/>
              </a:cxn>
              <a:cxn ang="0">
                <a:pos x="530343" y="585590"/>
              </a:cxn>
              <a:cxn ang="0">
                <a:pos x="655383" y="664723"/>
              </a:cxn>
              <a:cxn ang="0">
                <a:pos x="603642" y="565806"/>
              </a:cxn>
              <a:cxn ang="0">
                <a:pos x="603642" y="482716"/>
              </a:cxn>
              <a:cxn ang="0">
                <a:pos x="681253" y="482716"/>
              </a:cxn>
              <a:cxn ang="0">
                <a:pos x="676941" y="466889"/>
              </a:cxn>
              <a:cxn ang="0">
                <a:pos x="625201" y="419409"/>
              </a:cxn>
              <a:cxn ang="0">
                <a:pos x="732994" y="387755"/>
              </a:cxn>
              <a:cxn ang="0">
                <a:pos x="672630" y="292795"/>
              </a:cxn>
              <a:cxn ang="0">
                <a:pos x="745929" y="269055"/>
              </a:cxn>
              <a:cxn ang="0">
                <a:pos x="827852" y="257185"/>
              </a:cxn>
              <a:cxn ang="0">
                <a:pos x="918398" y="237401"/>
              </a:cxn>
              <a:cxn ang="0">
                <a:pos x="1047750" y="182008"/>
              </a:cxn>
              <a:cxn ang="0">
                <a:pos x="948580" y="182008"/>
              </a:cxn>
            </a:cxnLst>
            <a:rect l="0" t="0" r="0" b="0"/>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rgbClr val="FF0000"/>
          </a:solidFill>
          <a:ln w="9525">
            <a:noFill/>
          </a:ln>
        </p:spPr>
        <p:txBody>
          <a:bodyPr/>
          <a:lstStyle/>
          <a:p>
            <a:endParaRPr lang="zh-CN" altLang="en-US"/>
          </a:p>
        </p:txBody>
      </p:sp>
      <p:sp>
        <p:nvSpPr>
          <p:cNvPr id="3" name="文本框 2"/>
          <p:cNvSpPr txBox="1"/>
          <p:nvPr/>
        </p:nvSpPr>
        <p:spPr>
          <a:xfrm>
            <a:off x="1069975" y="281940"/>
            <a:ext cx="5440045" cy="645160"/>
          </a:xfrm>
          <a:prstGeom prst="rect">
            <a:avLst/>
          </a:prstGeom>
          <a:noFill/>
        </p:spPr>
        <p:txBody>
          <a:bodyPr wrap="square" rtlCol="0">
            <a:spAutoFit/>
          </a:bodyPr>
          <a:lstStyle/>
          <a:p>
            <a:r>
              <a:rPr sz="3600" b="1">
                <a:latin typeface="楷体" panose="02010609060101010101" pitchFamily="49" charset="-122"/>
                <a:ea typeface="楷体" panose="02010609060101010101" pitchFamily="49" charset="-122"/>
                <a:cs typeface="楷体" panose="02010609060101010101" pitchFamily="49" charset="-122"/>
              </a:rPr>
              <a:t>风云剧场</a:t>
            </a:r>
            <a:r>
              <a:rPr lang="en-US" sz="3600" b="1">
                <a:latin typeface="楷体" panose="02010609060101010101" pitchFamily="49" charset="-122"/>
                <a:ea typeface="楷体" panose="02010609060101010101" pitchFamily="49" charset="-122"/>
                <a:cs typeface="楷体" panose="02010609060101010101" pitchFamily="49" charset="-122"/>
              </a:rPr>
              <a:t>·</a:t>
            </a:r>
            <a:r>
              <a:rPr sz="3600" b="1">
                <a:latin typeface="楷体" panose="02010609060101010101" pitchFamily="49" charset="-122"/>
                <a:ea typeface="楷体" panose="02010609060101010101" pitchFamily="49" charset="-122"/>
                <a:cs typeface="楷体" panose="02010609060101010101" pitchFamily="49" charset="-122"/>
              </a:rPr>
              <a:t>大英雄郑成功</a:t>
            </a:r>
          </a:p>
        </p:txBody>
      </p:sp>
      <p:grpSp>
        <p:nvGrpSpPr>
          <p:cNvPr id="11" name="组合 10"/>
          <p:cNvGrpSpPr/>
          <p:nvPr/>
        </p:nvGrpSpPr>
        <p:grpSpPr>
          <a:xfrm>
            <a:off x="1667251" y="1089055"/>
            <a:ext cx="9126855" cy="5617210"/>
            <a:chOff x="4510" y="2102"/>
            <a:chExt cx="11665" cy="8321"/>
          </a:xfrm>
        </p:grpSpPr>
        <p:pic>
          <p:nvPicPr>
            <p:cNvPr id="22" name="Picture 5"/>
            <p:cNvPicPr>
              <a:picLocks noChangeAspect="1" noChangeArrowheads="1"/>
            </p:cNvPicPr>
            <p:nvPr>
              <p:custDataLst>
                <p:tags r:id="rId6"/>
              </p:custDataLst>
            </p:nvPr>
          </p:nvPicPr>
          <p:blipFill>
            <a:blip r:embed="rId9">
              <a:clrChange>
                <a:clrFrom>
                  <a:srgbClr val="F9F5F4"/>
                </a:clrFrom>
                <a:clrTo>
                  <a:srgbClr val="F9F5F4">
                    <a:alpha val="0"/>
                  </a:srgbClr>
                </a:clrTo>
              </a:clrChange>
            </a:blip>
            <a:stretch>
              <a:fillRect/>
            </a:stretch>
          </p:blipFill>
          <p:spPr bwMode="auto">
            <a:xfrm>
              <a:off x="4510" y="2102"/>
              <a:ext cx="11665" cy="8321"/>
            </a:xfrm>
            <a:prstGeom prst="rect">
              <a:avLst/>
            </a:prstGeom>
            <a:noFill/>
            <a:ln w="9525">
              <a:noFill/>
              <a:miter lim="800000"/>
              <a:headEnd/>
              <a:tailEnd/>
            </a:ln>
          </p:spPr>
        </p:pic>
        <p:sp>
          <p:nvSpPr>
            <p:cNvPr id="33" name="矩形 32"/>
            <p:cNvSpPr/>
            <p:nvPr>
              <p:custDataLst>
                <p:tags r:id="rId7"/>
              </p:custDataLst>
            </p:nvPr>
          </p:nvSpPr>
          <p:spPr>
            <a:xfrm>
              <a:off x="4887" y="9652"/>
              <a:ext cx="3060" cy="591"/>
            </a:xfrm>
            <a:prstGeom prst="rect">
              <a:avLst/>
            </a:prstGeom>
          </p:spPr>
          <p:txBody>
            <a:bodyPr wrap="square">
              <a:spAutoFit/>
            </a:bodyPr>
            <a:lstStyle/>
            <a:p>
              <a:pPr>
                <a:spcBef>
                  <a:spcPct val="20000"/>
                </a:spcBef>
                <a:buFont typeface="Wingdings" panose="05000000000000000000" pitchFamily="2" charset="2"/>
                <a:buNone/>
              </a:pPr>
              <a:r>
                <a:rPr lang="zh-CN" altLang="en-US" sz="2000" smtClean="0">
                  <a:ea typeface="黑体" panose="02010609060101010101" pitchFamily="49" charset="-122"/>
                </a:rPr>
                <a:t>清朝的疆域</a:t>
              </a:r>
              <a:r>
                <a:rPr lang="en-US" altLang="zh-CN" sz="2000" smtClean="0">
                  <a:ea typeface="黑体" panose="02010609060101010101" pitchFamily="49" charset="-122"/>
                </a:rPr>
                <a:t>1820</a:t>
              </a:r>
              <a:r>
                <a:rPr lang="zh-CN" altLang="en-US" sz="2000" smtClean="0">
                  <a:ea typeface="黑体" panose="02010609060101010101" pitchFamily="49" charset="-122"/>
                </a:rPr>
                <a:t>年</a:t>
              </a:r>
              <a:endParaRPr lang="zh-CN" altLang="en-US" sz="2000">
                <a:ea typeface="黑体" panose="02010609060101010101" pitchFamily="49" charset="-122"/>
              </a:endParaRPr>
            </a:p>
          </p:txBody>
        </p:sp>
      </p:grpSp>
      <p:sp>
        <p:nvSpPr>
          <p:cNvPr id="39949" name="KSO_Shape"/>
          <p:cNvSpPr/>
          <p:nvPr>
            <p:custDataLst>
              <p:tags r:id="rId2"/>
            </p:custDataLst>
          </p:nvPr>
        </p:nvSpPr>
        <p:spPr>
          <a:xfrm rot="-2841109">
            <a:off x="309563" y="95885"/>
            <a:ext cx="1047750" cy="1301750"/>
          </a:xfrm>
          <a:custGeom>
            <a:avLst/>
            <a:gdLst/>
            <a:ahLst/>
            <a:cxnLst>
              <a:cxn ang="0">
                <a:pos x="922710" y="178051"/>
              </a:cxn>
              <a:cxn ang="0">
                <a:pos x="832164" y="217618"/>
              </a:cxn>
              <a:cxn ang="0">
                <a:pos x="642448" y="276968"/>
              </a:cxn>
              <a:cxn ang="0">
                <a:pos x="633824" y="233445"/>
              </a:cxn>
              <a:cxn ang="0">
                <a:pos x="698500" y="91004"/>
              </a:cxn>
              <a:cxn ang="0">
                <a:pos x="551901" y="142441"/>
              </a:cxn>
              <a:cxn ang="0">
                <a:pos x="504472" y="126614"/>
              </a:cxn>
              <a:cxn ang="0">
                <a:pos x="448420" y="158267"/>
              </a:cxn>
              <a:cxn ang="0">
                <a:pos x="375120" y="134527"/>
              </a:cxn>
              <a:cxn ang="0">
                <a:pos x="362185" y="126614"/>
              </a:cxn>
              <a:cxn ang="0">
                <a:pos x="297509" y="146397"/>
              </a:cxn>
              <a:cxn ang="0">
                <a:pos x="206963" y="59350"/>
              </a:cxn>
              <a:cxn ang="0">
                <a:pos x="185404" y="170138"/>
              </a:cxn>
              <a:cxn ang="0">
                <a:pos x="107793" y="201791"/>
              </a:cxn>
              <a:cxn ang="0">
                <a:pos x="250080" y="233445"/>
              </a:cxn>
              <a:cxn ang="0">
                <a:pos x="241457" y="375885"/>
              </a:cxn>
              <a:cxn ang="0">
                <a:pos x="51741" y="455019"/>
              </a:cxn>
              <a:cxn ang="0">
                <a:pos x="172469" y="443149"/>
              </a:cxn>
              <a:cxn ang="0">
                <a:pos x="211275" y="502499"/>
              </a:cxn>
              <a:cxn ang="0">
                <a:pos x="202651" y="542066"/>
              </a:cxn>
              <a:cxn ang="0">
                <a:pos x="51741" y="692420"/>
              </a:cxn>
              <a:cxn ang="0">
                <a:pos x="25870" y="771554"/>
              </a:cxn>
              <a:cxn ang="0">
                <a:pos x="120728" y="672637"/>
              </a:cxn>
              <a:cxn ang="0">
                <a:pos x="254392" y="573720"/>
              </a:cxn>
              <a:cxn ang="0">
                <a:pos x="284574" y="577676"/>
              </a:cxn>
              <a:cxn ang="0">
                <a:pos x="301821" y="601416"/>
              </a:cxn>
              <a:cxn ang="0">
                <a:pos x="327691" y="621200"/>
              </a:cxn>
              <a:cxn ang="0">
                <a:pos x="340627" y="601416"/>
              </a:cxn>
              <a:cxn ang="0">
                <a:pos x="392367" y="549979"/>
              </a:cxn>
              <a:cxn ang="0">
                <a:pos x="405302" y="549979"/>
              </a:cxn>
              <a:cxn ang="0">
                <a:pos x="400991" y="882341"/>
              </a:cxn>
              <a:cxn ang="0">
                <a:pos x="388056" y="882341"/>
              </a:cxn>
              <a:cxn ang="0">
                <a:pos x="388056" y="1008955"/>
              </a:cxn>
              <a:cxn ang="0">
                <a:pos x="388056" y="1262183"/>
              </a:cxn>
              <a:cxn ang="0">
                <a:pos x="405302" y="1254270"/>
              </a:cxn>
              <a:cxn ang="0">
                <a:pos x="418238" y="882341"/>
              </a:cxn>
              <a:cxn ang="0">
                <a:pos x="426861" y="692420"/>
              </a:cxn>
              <a:cxn ang="0">
                <a:pos x="538966" y="664723"/>
              </a:cxn>
              <a:cxn ang="0">
                <a:pos x="530343" y="585590"/>
              </a:cxn>
              <a:cxn ang="0">
                <a:pos x="655383" y="664723"/>
              </a:cxn>
              <a:cxn ang="0">
                <a:pos x="603642" y="565806"/>
              </a:cxn>
              <a:cxn ang="0">
                <a:pos x="603642" y="482716"/>
              </a:cxn>
              <a:cxn ang="0">
                <a:pos x="681253" y="482716"/>
              </a:cxn>
              <a:cxn ang="0">
                <a:pos x="676941" y="466889"/>
              </a:cxn>
              <a:cxn ang="0">
                <a:pos x="625201" y="419409"/>
              </a:cxn>
              <a:cxn ang="0">
                <a:pos x="732994" y="387755"/>
              </a:cxn>
              <a:cxn ang="0">
                <a:pos x="672630" y="292795"/>
              </a:cxn>
              <a:cxn ang="0">
                <a:pos x="745929" y="269055"/>
              </a:cxn>
              <a:cxn ang="0">
                <a:pos x="827852" y="257185"/>
              </a:cxn>
              <a:cxn ang="0">
                <a:pos x="918398" y="237401"/>
              </a:cxn>
              <a:cxn ang="0">
                <a:pos x="1047750" y="182008"/>
              </a:cxn>
              <a:cxn ang="0">
                <a:pos x="948580" y="182008"/>
              </a:cxn>
            </a:cxnLst>
            <a:rect l="0" t="0" r="0" b="0"/>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rgbClr val="FF0000"/>
          </a:solidFill>
          <a:ln w="9525">
            <a:noFill/>
          </a:ln>
        </p:spPr>
        <p:txBody>
          <a:bodyPr/>
          <a:lstStyle/>
          <a:p>
            <a:endParaRPr lang="zh-CN" altLang="en-US"/>
          </a:p>
        </p:txBody>
      </p:sp>
      <p:sp>
        <p:nvSpPr>
          <p:cNvPr id="39937" name="KSO_Shape"/>
          <p:cNvSpPr/>
          <p:nvPr>
            <p:custDataLst>
              <p:tags r:id="rId3"/>
            </p:custDataLst>
          </p:nvPr>
        </p:nvSpPr>
        <p:spPr>
          <a:xfrm rot="6218891">
            <a:off x="1194118" y="938848"/>
            <a:ext cx="1047750" cy="1301750"/>
          </a:xfrm>
          <a:custGeom>
            <a:avLst/>
            <a:gdLst/>
            <a:ahLst/>
            <a:cxnLst>
              <a:cxn ang="0">
                <a:pos x="922710" y="178051"/>
              </a:cxn>
              <a:cxn ang="0">
                <a:pos x="832164" y="217618"/>
              </a:cxn>
              <a:cxn ang="0">
                <a:pos x="642448" y="276968"/>
              </a:cxn>
              <a:cxn ang="0">
                <a:pos x="633824" y="233445"/>
              </a:cxn>
              <a:cxn ang="0">
                <a:pos x="698500" y="91004"/>
              </a:cxn>
              <a:cxn ang="0">
                <a:pos x="551901" y="142441"/>
              </a:cxn>
              <a:cxn ang="0">
                <a:pos x="504472" y="126614"/>
              </a:cxn>
              <a:cxn ang="0">
                <a:pos x="448420" y="158267"/>
              </a:cxn>
              <a:cxn ang="0">
                <a:pos x="375120" y="134527"/>
              </a:cxn>
              <a:cxn ang="0">
                <a:pos x="362185" y="126614"/>
              </a:cxn>
              <a:cxn ang="0">
                <a:pos x="297509" y="146397"/>
              </a:cxn>
              <a:cxn ang="0">
                <a:pos x="206963" y="59350"/>
              </a:cxn>
              <a:cxn ang="0">
                <a:pos x="185404" y="170138"/>
              </a:cxn>
              <a:cxn ang="0">
                <a:pos x="107793" y="201791"/>
              </a:cxn>
              <a:cxn ang="0">
                <a:pos x="250080" y="233445"/>
              </a:cxn>
              <a:cxn ang="0">
                <a:pos x="241457" y="375885"/>
              </a:cxn>
              <a:cxn ang="0">
                <a:pos x="51741" y="455019"/>
              </a:cxn>
              <a:cxn ang="0">
                <a:pos x="172469" y="443149"/>
              </a:cxn>
              <a:cxn ang="0">
                <a:pos x="211275" y="502499"/>
              </a:cxn>
              <a:cxn ang="0">
                <a:pos x="202651" y="542066"/>
              </a:cxn>
              <a:cxn ang="0">
                <a:pos x="51741" y="692420"/>
              </a:cxn>
              <a:cxn ang="0">
                <a:pos x="25870" y="771554"/>
              </a:cxn>
              <a:cxn ang="0">
                <a:pos x="120728" y="672637"/>
              </a:cxn>
              <a:cxn ang="0">
                <a:pos x="254392" y="573720"/>
              </a:cxn>
              <a:cxn ang="0">
                <a:pos x="284574" y="577676"/>
              </a:cxn>
              <a:cxn ang="0">
                <a:pos x="301821" y="601416"/>
              </a:cxn>
              <a:cxn ang="0">
                <a:pos x="327691" y="621200"/>
              </a:cxn>
              <a:cxn ang="0">
                <a:pos x="340627" y="601416"/>
              </a:cxn>
              <a:cxn ang="0">
                <a:pos x="392367" y="549979"/>
              </a:cxn>
              <a:cxn ang="0">
                <a:pos x="405302" y="549979"/>
              </a:cxn>
              <a:cxn ang="0">
                <a:pos x="400991" y="882341"/>
              </a:cxn>
              <a:cxn ang="0">
                <a:pos x="388056" y="882341"/>
              </a:cxn>
              <a:cxn ang="0">
                <a:pos x="388056" y="1008955"/>
              </a:cxn>
              <a:cxn ang="0">
                <a:pos x="388056" y="1262183"/>
              </a:cxn>
              <a:cxn ang="0">
                <a:pos x="405302" y="1254270"/>
              </a:cxn>
              <a:cxn ang="0">
                <a:pos x="418238" y="882341"/>
              </a:cxn>
              <a:cxn ang="0">
                <a:pos x="426861" y="692420"/>
              </a:cxn>
              <a:cxn ang="0">
                <a:pos x="538966" y="664723"/>
              </a:cxn>
              <a:cxn ang="0">
                <a:pos x="530343" y="585590"/>
              </a:cxn>
              <a:cxn ang="0">
                <a:pos x="655383" y="664723"/>
              </a:cxn>
              <a:cxn ang="0">
                <a:pos x="603642" y="565806"/>
              </a:cxn>
              <a:cxn ang="0">
                <a:pos x="603642" y="482716"/>
              </a:cxn>
              <a:cxn ang="0">
                <a:pos x="681253" y="482716"/>
              </a:cxn>
              <a:cxn ang="0">
                <a:pos x="676941" y="466889"/>
              </a:cxn>
              <a:cxn ang="0">
                <a:pos x="625201" y="419409"/>
              </a:cxn>
              <a:cxn ang="0">
                <a:pos x="732994" y="387755"/>
              </a:cxn>
              <a:cxn ang="0">
                <a:pos x="672630" y="292795"/>
              </a:cxn>
              <a:cxn ang="0">
                <a:pos x="745929" y="269055"/>
              </a:cxn>
              <a:cxn ang="0">
                <a:pos x="827852" y="257185"/>
              </a:cxn>
              <a:cxn ang="0">
                <a:pos x="918398" y="237401"/>
              </a:cxn>
              <a:cxn ang="0">
                <a:pos x="1047750" y="182008"/>
              </a:cxn>
              <a:cxn ang="0">
                <a:pos x="948580" y="182008"/>
              </a:cxn>
            </a:cxnLst>
            <a:rect l="0" t="0" r="0" b="0"/>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rgbClr val="FF0000"/>
          </a:solidFill>
          <a:ln w="9525">
            <a:noFill/>
          </a:ln>
        </p:spPr>
        <p:txBody>
          <a:bodyPr/>
          <a:lstStyle/>
          <a:p>
            <a:endParaRPr lang="zh-CN" altLang="en-US"/>
          </a:p>
        </p:txBody>
      </p:sp>
      <p:pic>
        <p:nvPicPr>
          <p:cNvPr id="13" name="Picture 5" descr="01"/>
          <p:cNvPicPr>
            <a:picLocks noChangeAspect="1"/>
          </p:cNvPicPr>
          <p:nvPr/>
        </p:nvPicPr>
        <p:blipFill>
          <a:blip r:embed="rId10">
            <a:clrChange>
              <a:clrFrom>
                <a:srgbClr val="FFFFFF"/>
              </a:clrFrom>
              <a:clrTo>
                <a:srgbClr val="FFFFFF">
                  <a:alpha val="0"/>
                </a:srgbClr>
              </a:clrTo>
            </a:clrChange>
          </a:blip>
          <a:stretch>
            <a:fillRect/>
          </a:stretch>
        </p:blipFill>
        <p:spPr>
          <a:xfrm>
            <a:off x="8548370" y="5497195"/>
            <a:ext cx="377190" cy="514350"/>
          </a:xfrm>
          <a:prstGeom prst="rect">
            <a:avLst/>
          </a:prstGeom>
          <a:noFill/>
          <a:ln w="9525">
            <a:noFill/>
          </a:ln>
        </p:spPr>
      </p:pic>
      <p:sp>
        <p:nvSpPr>
          <p:cNvPr id="28" name="WordArt 16"/>
          <p:cNvSpPr>
            <a:spLocks noChangeArrowheads="1" noChangeShapeType="1" noTextEdit="1"/>
          </p:cNvSpPr>
          <p:nvPr>
            <p:custDataLst>
              <p:tags r:id="rId4"/>
            </p:custDataLst>
          </p:nvPr>
        </p:nvSpPr>
        <p:spPr bwMode="auto">
          <a:xfrm>
            <a:off x="8925560" y="5420995"/>
            <a:ext cx="755015" cy="652145"/>
          </a:xfrm>
          <a:prstGeom prst="rect">
            <a:avLst/>
          </a:prstGeom>
        </p:spPr>
        <p:txBody>
          <a:bodyPr wrap="none" fromWordArt="1">
            <a:prstTxWarp prst="textSlantUp">
              <a:avLst>
                <a:gd name="adj" fmla="val 32056"/>
              </a:avLst>
            </a:prstTxWarp>
          </a:bodyPr>
          <a:lstStyle/>
          <a:p>
            <a:pPr algn="ctr"/>
            <a:r>
              <a:rPr lang="zh-CN" altLang="en-US" sz="3430" b="1" kern="10">
                <a:ln w="9525">
                  <a:solidFill>
                    <a:srgbClr val="CC99FF"/>
                  </a:solidFill>
                  <a:rou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隶书"/>
                <a:ea typeface="隶书"/>
              </a:rPr>
              <a:t>台湾</a:t>
            </a:r>
          </a:p>
        </p:txBody>
      </p:sp>
      <p:sp>
        <p:nvSpPr>
          <p:cNvPr id="12" name="KSO_Shape"/>
          <p:cNvSpPr/>
          <p:nvPr>
            <p:custDataLst>
              <p:tags r:id="rId5"/>
            </p:custDataLst>
          </p:nvPr>
        </p:nvSpPr>
        <p:spPr>
          <a:xfrm rot="6218891">
            <a:off x="6582093" y="96203"/>
            <a:ext cx="1047750" cy="1301750"/>
          </a:xfrm>
          <a:custGeom>
            <a:avLst/>
            <a:gdLst/>
            <a:ahLst/>
            <a:cxnLst>
              <a:cxn ang="0">
                <a:pos x="922710" y="178051"/>
              </a:cxn>
              <a:cxn ang="0">
                <a:pos x="832164" y="217618"/>
              </a:cxn>
              <a:cxn ang="0">
                <a:pos x="642448" y="276968"/>
              </a:cxn>
              <a:cxn ang="0">
                <a:pos x="633824" y="233445"/>
              </a:cxn>
              <a:cxn ang="0">
                <a:pos x="698500" y="91004"/>
              </a:cxn>
              <a:cxn ang="0">
                <a:pos x="551901" y="142441"/>
              </a:cxn>
              <a:cxn ang="0">
                <a:pos x="504472" y="126614"/>
              </a:cxn>
              <a:cxn ang="0">
                <a:pos x="448420" y="158267"/>
              </a:cxn>
              <a:cxn ang="0">
                <a:pos x="375120" y="134527"/>
              </a:cxn>
              <a:cxn ang="0">
                <a:pos x="362185" y="126614"/>
              </a:cxn>
              <a:cxn ang="0">
                <a:pos x="297509" y="146397"/>
              </a:cxn>
              <a:cxn ang="0">
                <a:pos x="206963" y="59350"/>
              </a:cxn>
              <a:cxn ang="0">
                <a:pos x="185404" y="170138"/>
              </a:cxn>
              <a:cxn ang="0">
                <a:pos x="107793" y="201791"/>
              </a:cxn>
              <a:cxn ang="0">
                <a:pos x="250080" y="233445"/>
              </a:cxn>
              <a:cxn ang="0">
                <a:pos x="241457" y="375885"/>
              </a:cxn>
              <a:cxn ang="0">
                <a:pos x="51741" y="455019"/>
              </a:cxn>
              <a:cxn ang="0">
                <a:pos x="172469" y="443149"/>
              </a:cxn>
              <a:cxn ang="0">
                <a:pos x="211275" y="502499"/>
              </a:cxn>
              <a:cxn ang="0">
                <a:pos x="202651" y="542066"/>
              </a:cxn>
              <a:cxn ang="0">
                <a:pos x="51741" y="692420"/>
              </a:cxn>
              <a:cxn ang="0">
                <a:pos x="25870" y="771554"/>
              </a:cxn>
              <a:cxn ang="0">
                <a:pos x="120728" y="672637"/>
              </a:cxn>
              <a:cxn ang="0">
                <a:pos x="254392" y="573720"/>
              </a:cxn>
              <a:cxn ang="0">
                <a:pos x="284574" y="577676"/>
              </a:cxn>
              <a:cxn ang="0">
                <a:pos x="301821" y="601416"/>
              </a:cxn>
              <a:cxn ang="0">
                <a:pos x="327691" y="621200"/>
              </a:cxn>
              <a:cxn ang="0">
                <a:pos x="340627" y="601416"/>
              </a:cxn>
              <a:cxn ang="0">
                <a:pos x="392367" y="549979"/>
              </a:cxn>
              <a:cxn ang="0">
                <a:pos x="405302" y="549979"/>
              </a:cxn>
              <a:cxn ang="0">
                <a:pos x="400991" y="882341"/>
              </a:cxn>
              <a:cxn ang="0">
                <a:pos x="388056" y="882341"/>
              </a:cxn>
              <a:cxn ang="0">
                <a:pos x="388056" y="1008955"/>
              </a:cxn>
              <a:cxn ang="0">
                <a:pos x="388056" y="1262183"/>
              </a:cxn>
              <a:cxn ang="0">
                <a:pos x="405302" y="1254270"/>
              </a:cxn>
              <a:cxn ang="0">
                <a:pos x="418238" y="882341"/>
              </a:cxn>
              <a:cxn ang="0">
                <a:pos x="426861" y="692420"/>
              </a:cxn>
              <a:cxn ang="0">
                <a:pos x="538966" y="664723"/>
              </a:cxn>
              <a:cxn ang="0">
                <a:pos x="530343" y="585590"/>
              </a:cxn>
              <a:cxn ang="0">
                <a:pos x="655383" y="664723"/>
              </a:cxn>
              <a:cxn ang="0">
                <a:pos x="603642" y="565806"/>
              </a:cxn>
              <a:cxn ang="0">
                <a:pos x="603642" y="482716"/>
              </a:cxn>
              <a:cxn ang="0">
                <a:pos x="681253" y="482716"/>
              </a:cxn>
              <a:cxn ang="0">
                <a:pos x="676941" y="466889"/>
              </a:cxn>
              <a:cxn ang="0">
                <a:pos x="625201" y="419409"/>
              </a:cxn>
              <a:cxn ang="0">
                <a:pos x="732994" y="387755"/>
              </a:cxn>
              <a:cxn ang="0">
                <a:pos x="672630" y="292795"/>
              </a:cxn>
              <a:cxn ang="0">
                <a:pos x="745929" y="269055"/>
              </a:cxn>
              <a:cxn ang="0">
                <a:pos x="827852" y="257185"/>
              </a:cxn>
              <a:cxn ang="0">
                <a:pos x="918398" y="237401"/>
              </a:cxn>
              <a:cxn ang="0">
                <a:pos x="1047750" y="182008"/>
              </a:cxn>
              <a:cxn ang="0">
                <a:pos x="948580" y="182008"/>
              </a:cxn>
            </a:cxnLst>
            <a:rect l="0" t="0" r="0" b="0"/>
            <a:pathLst>
              <a:path w="243" h="329">
                <a:moveTo>
                  <a:pt x="220" y="46"/>
                </a:moveTo>
                <a:cubicBezTo>
                  <a:pt x="218" y="47"/>
                  <a:pt x="216" y="45"/>
                  <a:pt x="214" y="45"/>
                </a:cubicBezTo>
                <a:cubicBezTo>
                  <a:pt x="211" y="46"/>
                  <a:pt x="209" y="49"/>
                  <a:pt x="206" y="52"/>
                </a:cubicBezTo>
                <a:cubicBezTo>
                  <a:pt x="202" y="54"/>
                  <a:pt x="197" y="54"/>
                  <a:pt x="193" y="55"/>
                </a:cubicBezTo>
                <a:cubicBezTo>
                  <a:pt x="191" y="56"/>
                  <a:pt x="189" y="59"/>
                  <a:pt x="187" y="60"/>
                </a:cubicBezTo>
                <a:cubicBezTo>
                  <a:pt x="174" y="65"/>
                  <a:pt x="160" y="64"/>
                  <a:pt x="149" y="70"/>
                </a:cubicBezTo>
                <a:cubicBezTo>
                  <a:pt x="147" y="68"/>
                  <a:pt x="142" y="69"/>
                  <a:pt x="141" y="65"/>
                </a:cubicBezTo>
                <a:cubicBezTo>
                  <a:pt x="143" y="63"/>
                  <a:pt x="145" y="59"/>
                  <a:pt x="147" y="59"/>
                </a:cubicBezTo>
                <a:cubicBezTo>
                  <a:pt x="142" y="54"/>
                  <a:pt x="142" y="48"/>
                  <a:pt x="144" y="41"/>
                </a:cubicBezTo>
                <a:cubicBezTo>
                  <a:pt x="150" y="36"/>
                  <a:pt x="159" y="30"/>
                  <a:pt x="162" y="23"/>
                </a:cubicBezTo>
                <a:cubicBezTo>
                  <a:pt x="158" y="18"/>
                  <a:pt x="154" y="25"/>
                  <a:pt x="151" y="28"/>
                </a:cubicBezTo>
                <a:cubicBezTo>
                  <a:pt x="144" y="35"/>
                  <a:pt x="133" y="43"/>
                  <a:pt x="128" y="36"/>
                </a:cubicBezTo>
                <a:cubicBezTo>
                  <a:pt x="126" y="36"/>
                  <a:pt x="126" y="39"/>
                  <a:pt x="124" y="41"/>
                </a:cubicBezTo>
                <a:cubicBezTo>
                  <a:pt x="120" y="41"/>
                  <a:pt x="117" y="35"/>
                  <a:pt x="117" y="32"/>
                </a:cubicBezTo>
                <a:cubicBezTo>
                  <a:pt x="114" y="22"/>
                  <a:pt x="128" y="6"/>
                  <a:pt x="119" y="0"/>
                </a:cubicBezTo>
                <a:cubicBezTo>
                  <a:pt x="104" y="8"/>
                  <a:pt x="117" y="28"/>
                  <a:pt x="104" y="40"/>
                </a:cubicBezTo>
                <a:cubicBezTo>
                  <a:pt x="99" y="41"/>
                  <a:pt x="91" y="41"/>
                  <a:pt x="93" y="32"/>
                </a:cubicBezTo>
                <a:cubicBezTo>
                  <a:pt x="91" y="30"/>
                  <a:pt x="89" y="36"/>
                  <a:pt x="87" y="34"/>
                </a:cubicBezTo>
                <a:cubicBezTo>
                  <a:pt x="85" y="33"/>
                  <a:pt x="87" y="32"/>
                  <a:pt x="86" y="31"/>
                </a:cubicBezTo>
                <a:cubicBezTo>
                  <a:pt x="85" y="32"/>
                  <a:pt x="84" y="33"/>
                  <a:pt x="84" y="32"/>
                </a:cubicBezTo>
                <a:cubicBezTo>
                  <a:pt x="77" y="28"/>
                  <a:pt x="71" y="15"/>
                  <a:pt x="66" y="22"/>
                </a:cubicBezTo>
                <a:cubicBezTo>
                  <a:pt x="68" y="27"/>
                  <a:pt x="76" y="30"/>
                  <a:pt x="69" y="37"/>
                </a:cubicBezTo>
                <a:cubicBezTo>
                  <a:pt x="63" y="37"/>
                  <a:pt x="62" y="28"/>
                  <a:pt x="57" y="24"/>
                </a:cubicBezTo>
                <a:cubicBezTo>
                  <a:pt x="56" y="21"/>
                  <a:pt x="53" y="11"/>
                  <a:pt x="48" y="15"/>
                </a:cubicBezTo>
                <a:cubicBezTo>
                  <a:pt x="50" y="27"/>
                  <a:pt x="66" y="35"/>
                  <a:pt x="63" y="48"/>
                </a:cubicBezTo>
                <a:cubicBezTo>
                  <a:pt x="57" y="50"/>
                  <a:pt x="48" y="46"/>
                  <a:pt x="43" y="43"/>
                </a:cubicBezTo>
                <a:cubicBezTo>
                  <a:pt x="39" y="40"/>
                  <a:pt x="29" y="26"/>
                  <a:pt x="22" y="31"/>
                </a:cubicBezTo>
                <a:cubicBezTo>
                  <a:pt x="14" y="35"/>
                  <a:pt x="20" y="48"/>
                  <a:pt x="25" y="51"/>
                </a:cubicBezTo>
                <a:cubicBezTo>
                  <a:pt x="32" y="55"/>
                  <a:pt x="44" y="46"/>
                  <a:pt x="52" y="51"/>
                </a:cubicBezTo>
                <a:cubicBezTo>
                  <a:pt x="54" y="53"/>
                  <a:pt x="57" y="56"/>
                  <a:pt x="58" y="59"/>
                </a:cubicBezTo>
                <a:cubicBezTo>
                  <a:pt x="60" y="62"/>
                  <a:pt x="62" y="73"/>
                  <a:pt x="61" y="78"/>
                </a:cubicBezTo>
                <a:cubicBezTo>
                  <a:pt x="61" y="85"/>
                  <a:pt x="60" y="89"/>
                  <a:pt x="56" y="95"/>
                </a:cubicBezTo>
                <a:cubicBezTo>
                  <a:pt x="45" y="102"/>
                  <a:pt x="35" y="110"/>
                  <a:pt x="24" y="111"/>
                </a:cubicBezTo>
                <a:cubicBezTo>
                  <a:pt x="20" y="112"/>
                  <a:pt x="15" y="109"/>
                  <a:pt x="12" y="115"/>
                </a:cubicBezTo>
                <a:cubicBezTo>
                  <a:pt x="14" y="119"/>
                  <a:pt x="18" y="117"/>
                  <a:pt x="21" y="115"/>
                </a:cubicBezTo>
                <a:cubicBezTo>
                  <a:pt x="27" y="115"/>
                  <a:pt x="34" y="114"/>
                  <a:pt x="40" y="112"/>
                </a:cubicBezTo>
                <a:cubicBezTo>
                  <a:pt x="42" y="113"/>
                  <a:pt x="44" y="115"/>
                  <a:pt x="46" y="117"/>
                </a:cubicBezTo>
                <a:cubicBezTo>
                  <a:pt x="46" y="120"/>
                  <a:pt x="46" y="124"/>
                  <a:pt x="49" y="127"/>
                </a:cubicBezTo>
                <a:cubicBezTo>
                  <a:pt x="49" y="129"/>
                  <a:pt x="47" y="129"/>
                  <a:pt x="46" y="132"/>
                </a:cubicBezTo>
                <a:cubicBezTo>
                  <a:pt x="46" y="134"/>
                  <a:pt x="48" y="135"/>
                  <a:pt x="47" y="137"/>
                </a:cubicBezTo>
                <a:cubicBezTo>
                  <a:pt x="42" y="147"/>
                  <a:pt x="36" y="152"/>
                  <a:pt x="30" y="161"/>
                </a:cubicBezTo>
                <a:cubicBezTo>
                  <a:pt x="24" y="169"/>
                  <a:pt x="17" y="169"/>
                  <a:pt x="12" y="175"/>
                </a:cubicBezTo>
                <a:cubicBezTo>
                  <a:pt x="7" y="182"/>
                  <a:pt x="3" y="184"/>
                  <a:pt x="0" y="190"/>
                </a:cubicBezTo>
                <a:cubicBezTo>
                  <a:pt x="0" y="194"/>
                  <a:pt x="3" y="195"/>
                  <a:pt x="6" y="195"/>
                </a:cubicBezTo>
                <a:cubicBezTo>
                  <a:pt x="13" y="187"/>
                  <a:pt x="20" y="188"/>
                  <a:pt x="25" y="178"/>
                </a:cubicBezTo>
                <a:cubicBezTo>
                  <a:pt x="27" y="176"/>
                  <a:pt x="26" y="173"/>
                  <a:pt x="28" y="170"/>
                </a:cubicBezTo>
                <a:cubicBezTo>
                  <a:pt x="33" y="163"/>
                  <a:pt x="41" y="158"/>
                  <a:pt x="47" y="150"/>
                </a:cubicBezTo>
                <a:cubicBezTo>
                  <a:pt x="51" y="152"/>
                  <a:pt x="55" y="148"/>
                  <a:pt x="59" y="145"/>
                </a:cubicBezTo>
                <a:cubicBezTo>
                  <a:pt x="60" y="147"/>
                  <a:pt x="59" y="148"/>
                  <a:pt x="62" y="149"/>
                </a:cubicBezTo>
                <a:cubicBezTo>
                  <a:pt x="63" y="148"/>
                  <a:pt x="64" y="146"/>
                  <a:pt x="66" y="146"/>
                </a:cubicBezTo>
                <a:cubicBezTo>
                  <a:pt x="66" y="148"/>
                  <a:pt x="70" y="149"/>
                  <a:pt x="67" y="151"/>
                </a:cubicBezTo>
                <a:cubicBezTo>
                  <a:pt x="69" y="153"/>
                  <a:pt x="70" y="149"/>
                  <a:pt x="70" y="152"/>
                </a:cubicBezTo>
                <a:cubicBezTo>
                  <a:pt x="71" y="160"/>
                  <a:pt x="59" y="165"/>
                  <a:pt x="60" y="172"/>
                </a:cubicBezTo>
                <a:cubicBezTo>
                  <a:pt x="68" y="174"/>
                  <a:pt x="69" y="155"/>
                  <a:pt x="76" y="157"/>
                </a:cubicBezTo>
                <a:cubicBezTo>
                  <a:pt x="76" y="160"/>
                  <a:pt x="72" y="163"/>
                  <a:pt x="74" y="166"/>
                </a:cubicBezTo>
                <a:cubicBezTo>
                  <a:pt x="78" y="162"/>
                  <a:pt x="77" y="156"/>
                  <a:pt x="79" y="152"/>
                </a:cubicBezTo>
                <a:cubicBezTo>
                  <a:pt x="81" y="149"/>
                  <a:pt x="84" y="148"/>
                  <a:pt x="86" y="145"/>
                </a:cubicBezTo>
                <a:cubicBezTo>
                  <a:pt x="87" y="144"/>
                  <a:pt x="89" y="137"/>
                  <a:pt x="91" y="139"/>
                </a:cubicBezTo>
                <a:cubicBezTo>
                  <a:pt x="91" y="140"/>
                  <a:pt x="88" y="141"/>
                  <a:pt x="89" y="142"/>
                </a:cubicBezTo>
                <a:cubicBezTo>
                  <a:pt x="91" y="141"/>
                  <a:pt x="92" y="139"/>
                  <a:pt x="94" y="139"/>
                </a:cubicBezTo>
                <a:cubicBezTo>
                  <a:pt x="96" y="144"/>
                  <a:pt x="94" y="149"/>
                  <a:pt x="93" y="155"/>
                </a:cubicBezTo>
                <a:cubicBezTo>
                  <a:pt x="96" y="177"/>
                  <a:pt x="95" y="200"/>
                  <a:pt x="93" y="223"/>
                </a:cubicBezTo>
                <a:cubicBezTo>
                  <a:pt x="93" y="223"/>
                  <a:pt x="92" y="223"/>
                  <a:pt x="92" y="223"/>
                </a:cubicBezTo>
                <a:cubicBezTo>
                  <a:pt x="91" y="223"/>
                  <a:pt x="91" y="223"/>
                  <a:pt x="90" y="223"/>
                </a:cubicBezTo>
                <a:cubicBezTo>
                  <a:pt x="88" y="225"/>
                  <a:pt x="92" y="223"/>
                  <a:pt x="92" y="224"/>
                </a:cubicBezTo>
                <a:cubicBezTo>
                  <a:pt x="95" y="233"/>
                  <a:pt x="91" y="244"/>
                  <a:pt x="90" y="255"/>
                </a:cubicBezTo>
                <a:cubicBezTo>
                  <a:pt x="88" y="267"/>
                  <a:pt x="90" y="281"/>
                  <a:pt x="90" y="293"/>
                </a:cubicBezTo>
                <a:cubicBezTo>
                  <a:pt x="90" y="302"/>
                  <a:pt x="91" y="311"/>
                  <a:pt x="90" y="319"/>
                </a:cubicBezTo>
                <a:cubicBezTo>
                  <a:pt x="90" y="323"/>
                  <a:pt x="87" y="329"/>
                  <a:pt x="93" y="329"/>
                </a:cubicBezTo>
                <a:cubicBezTo>
                  <a:pt x="97" y="325"/>
                  <a:pt x="94" y="321"/>
                  <a:pt x="94" y="317"/>
                </a:cubicBezTo>
                <a:cubicBezTo>
                  <a:pt x="92" y="297"/>
                  <a:pt x="97" y="276"/>
                  <a:pt x="94" y="257"/>
                </a:cubicBezTo>
                <a:cubicBezTo>
                  <a:pt x="94" y="246"/>
                  <a:pt x="96" y="235"/>
                  <a:pt x="97" y="223"/>
                </a:cubicBezTo>
                <a:cubicBezTo>
                  <a:pt x="97" y="217"/>
                  <a:pt x="96" y="210"/>
                  <a:pt x="96" y="204"/>
                </a:cubicBezTo>
                <a:cubicBezTo>
                  <a:pt x="97" y="194"/>
                  <a:pt x="99" y="184"/>
                  <a:pt x="99" y="175"/>
                </a:cubicBezTo>
                <a:cubicBezTo>
                  <a:pt x="98" y="166"/>
                  <a:pt x="95" y="147"/>
                  <a:pt x="105" y="144"/>
                </a:cubicBezTo>
                <a:cubicBezTo>
                  <a:pt x="111" y="153"/>
                  <a:pt x="124" y="155"/>
                  <a:pt x="125" y="168"/>
                </a:cubicBezTo>
                <a:cubicBezTo>
                  <a:pt x="126" y="165"/>
                  <a:pt x="124" y="165"/>
                  <a:pt x="127" y="162"/>
                </a:cubicBezTo>
                <a:cubicBezTo>
                  <a:pt x="126" y="157"/>
                  <a:pt x="122" y="153"/>
                  <a:pt x="123" y="148"/>
                </a:cubicBezTo>
                <a:cubicBezTo>
                  <a:pt x="125" y="147"/>
                  <a:pt x="128" y="141"/>
                  <a:pt x="131" y="140"/>
                </a:cubicBezTo>
                <a:cubicBezTo>
                  <a:pt x="134" y="151"/>
                  <a:pt x="141" y="163"/>
                  <a:pt x="152" y="168"/>
                </a:cubicBezTo>
                <a:cubicBezTo>
                  <a:pt x="149" y="161"/>
                  <a:pt x="138" y="155"/>
                  <a:pt x="136" y="146"/>
                </a:cubicBezTo>
                <a:cubicBezTo>
                  <a:pt x="138" y="145"/>
                  <a:pt x="139" y="145"/>
                  <a:pt x="140" y="143"/>
                </a:cubicBezTo>
                <a:cubicBezTo>
                  <a:pt x="139" y="135"/>
                  <a:pt x="136" y="128"/>
                  <a:pt x="138" y="120"/>
                </a:cubicBezTo>
                <a:cubicBezTo>
                  <a:pt x="139" y="119"/>
                  <a:pt x="139" y="121"/>
                  <a:pt x="140" y="122"/>
                </a:cubicBezTo>
                <a:cubicBezTo>
                  <a:pt x="142" y="120"/>
                  <a:pt x="139" y="120"/>
                  <a:pt x="141" y="119"/>
                </a:cubicBezTo>
                <a:cubicBezTo>
                  <a:pt x="145" y="121"/>
                  <a:pt x="152" y="120"/>
                  <a:pt x="158" y="122"/>
                </a:cubicBezTo>
                <a:cubicBezTo>
                  <a:pt x="163" y="124"/>
                  <a:pt x="168" y="131"/>
                  <a:pt x="174" y="126"/>
                </a:cubicBezTo>
                <a:cubicBezTo>
                  <a:pt x="173" y="119"/>
                  <a:pt x="163" y="121"/>
                  <a:pt x="157" y="118"/>
                </a:cubicBezTo>
                <a:cubicBezTo>
                  <a:pt x="156" y="117"/>
                  <a:pt x="155" y="115"/>
                  <a:pt x="154" y="114"/>
                </a:cubicBezTo>
                <a:cubicBezTo>
                  <a:pt x="151" y="111"/>
                  <a:pt x="145" y="111"/>
                  <a:pt x="145" y="106"/>
                </a:cubicBezTo>
                <a:cubicBezTo>
                  <a:pt x="151" y="104"/>
                  <a:pt x="157" y="99"/>
                  <a:pt x="163" y="99"/>
                </a:cubicBezTo>
                <a:cubicBezTo>
                  <a:pt x="165" y="99"/>
                  <a:pt x="168" y="101"/>
                  <a:pt x="170" y="98"/>
                </a:cubicBezTo>
                <a:cubicBezTo>
                  <a:pt x="162" y="97"/>
                  <a:pt x="154" y="95"/>
                  <a:pt x="146" y="96"/>
                </a:cubicBezTo>
                <a:cubicBezTo>
                  <a:pt x="139" y="85"/>
                  <a:pt x="149" y="78"/>
                  <a:pt x="156" y="74"/>
                </a:cubicBezTo>
                <a:cubicBezTo>
                  <a:pt x="160" y="73"/>
                  <a:pt x="162" y="71"/>
                  <a:pt x="164" y="70"/>
                </a:cubicBezTo>
                <a:cubicBezTo>
                  <a:pt x="166" y="69"/>
                  <a:pt x="170" y="69"/>
                  <a:pt x="173" y="68"/>
                </a:cubicBezTo>
                <a:cubicBezTo>
                  <a:pt x="178" y="67"/>
                  <a:pt x="183" y="64"/>
                  <a:pt x="186" y="64"/>
                </a:cubicBezTo>
                <a:cubicBezTo>
                  <a:pt x="188" y="64"/>
                  <a:pt x="190" y="65"/>
                  <a:pt x="192" y="65"/>
                </a:cubicBezTo>
                <a:cubicBezTo>
                  <a:pt x="194" y="65"/>
                  <a:pt x="198" y="63"/>
                  <a:pt x="201" y="62"/>
                </a:cubicBezTo>
                <a:cubicBezTo>
                  <a:pt x="206" y="61"/>
                  <a:pt x="210" y="62"/>
                  <a:pt x="213" y="60"/>
                </a:cubicBezTo>
                <a:cubicBezTo>
                  <a:pt x="215" y="59"/>
                  <a:pt x="217" y="57"/>
                  <a:pt x="220" y="56"/>
                </a:cubicBezTo>
                <a:cubicBezTo>
                  <a:pt x="228" y="52"/>
                  <a:pt x="237" y="52"/>
                  <a:pt x="243" y="46"/>
                </a:cubicBezTo>
                <a:cubicBezTo>
                  <a:pt x="243" y="44"/>
                  <a:pt x="242" y="42"/>
                  <a:pt x="240" y="40"/>
                </a:cubicBezTo>
                <a:cubicBezTo>
                  <a:pt x="233" y="41"/>
                  <a:pt x="227" y="46"/>
                  <a:pt x="220" y="46"/>
                </a:cubicBezTo>
                <a:close/>
              </a:path>
            </a:pathLst>
          </a:custGeom>
          <a:solidFill>
            <a:srgbClr val="FF0000"/>
          </a:solidFill>
          <a:ln w="9525">
            <a:noFill/>
          </a:ln>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4*#ppt_w"/>
                                          </p:val>
                                        </p:tav>
                                        <p:tav tm="100000">
                                          <p:val>
                                            <p:strVal val="#ppt_w"/>
                                          </p:val>
                                        </p:tav>
                                      </p:tavLst>
                                    </p:anim>
                                    <p:anim calcmode="lin" valueType="num">
                                      <p:cBhvr>
                                        <p:cTn id="8" dur="1000" fill="hold"/>
                                        <p:tgtEl>
                                          <p:spTgt spid="13"/>
                                        </p:tgtEl>
                                        <p:attrNameLst>
                                          <p:attrName>ppt_h</p:attrName>
                                        </p:attrNameLst>
                                      </p:cBhvr>
                                      <p:tavLst>
                                        <p:tav tm="0">
                                          <p:val>
                                            <p:strVal val="4*#ppt_h"/>
                                          </p:val>
                                        </p:tav>
                                        <p:tav tm="100000">
                                          <p:val>
                                            <p:strVal val="#ppt_h"/>
                                          </p:val>
                                        </p:tav>
                                      </p:tavLst>
                                    </p:anim>
                                  </p:childTnLst>
                                </p:cTn>
                              </p:par>
                              <p:par>
                                <p:cTn id="9" presetID="23" presetClass="entr" presetSubtype="16" fill="hold" grpId="0" nodeType="withEffect">
                                  <p:stCondLst>
                                    <p:cond delay="0"/>
                                  </p:stCondLst>
                                  <p:childTnLst>
                                    <p:set>
                                      <p:cBhvr>
                                        <p:cTn id="10" dur="1000"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ppt_w</p:attrName>
                                        </p:attrNameLst>
                                      </p:cBhvr>
                                      <p:tavLst>
                                        <p:tav tm="0">
                                          <p:val>
                                            <p:fltVal val="0"/>
                                          </p:val>
                                        </p:tav>
                                        <p:tav tm="100000">
                                          <p:val>
                                            <p:strVal val="#ppt_w"/>
                                          </p:val>
                                        </p:tav>
                                      </p:tavLst>
                                    </p:anim>
                                    <p:anim calcmode="lin" valueType="num">
                                      <p:cBhvr>
                                        <p:cTn id="12" dur="10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04232"/>
        </a:solidFill>
        <a:effectLst/>
      </p:bgPr>
    </p:bg>
    <p:spTree>
      <p:nvGrpSpPr>
        <p:cNvPr id="1" name=""/>
        <p:cNvGrpSpPr/>
        <p:nvPr/>
      </p:nvGrpSpPr>
      <p:grpSpPr>
        <a:xfrm>
          <a:off x="0" y="0"/>
          <a:ext cx="0" cy="0"/>
          <a:chOff x="0" y="0"/>
          <a:chExt cx="0" cy="0"/>
        </a:xfrm>
      </p:grpSpPr>
      <p:sp>
        <p:nvSpPr>
          <p:cNvPr id="156" name="Freeform 11"/>
          <p:cNvSpPr/>
          <p:nvPr>
            <p:custDataLst>
              <p:tags r:id="rId1"/>
            </p:custDataLst>
          </p:nvPr>
        </p:nvSpPr>
        <p:spPr bwMode="auto">
          <a:xfrm>
            <a:off x="2715260" y="3131185"/>
            <a:ext cx="2172335" cy="1807210"/>
          </a:xfrm>
          <a:custGeom>
            <a:avLst/>
            <a:gdLst>
              <a:gd name="T0" fmla="*/ 1228 w 1260"/>
              <a:gd name="T1" fmla="*/ 592 h 1260"/>
              <a:gd name="T2" fmla="*/ 1252 w 1260"/>
              <a:gd name="T3" fmla="*/ 514 h 1260"/>
              <a:gd name="T4" fmla="*/ 1260 w 1260"/>
              <a:gd name="T5" fmla="*/ 430 h 1260"/>
              <a:gd name="T6" fmla="*/ 1258 w 1260"/>
              <a:gd name="T7" fmla="*/ 386 h 1260"/>
              <a:gd name="T8" fmla="*/ 1240 w 1260"/>
              <a:gd name="T9" fmla="*/ 302 h 1260"/>
              <a:gd name="T10" fmla="*/ 1208 w 1260"/>
              <a:gd name="T11" fmla="*/ 226 h 1260"/>
              <a:gd name="T12" fmla="*/ 1162 w 1260"/>
              <a:gd name="T13" fmla="*/ 158 h 1260"/>
              <a:gd name="T14" fmla="*/ 1104 w 1260"/>
              <a:gd name="T15" fmla="*/ 98 h 1260"/>
              <a:gd name="T16" fmla="*/ 1034 w 1260"/>
              <a:gd name="T17" fmla="*/ 52 h 1260"/>
              <a:gd name="T18" fmla="*/ 958 w 1260"/>
              <a:gd name="T19" fmla="*/ 20 h 1260"/>
              <a:gd name="T20" fmla="*/ 874 w 1260"/>
              <a:gd name="T21" fmla="*/ 2 h 1260"/>
              <a:gd name="T22" fmla="*/ 830 w 1260"/>
              <a:gd name="T23" fmla="*/ 0 h 1260"/>
              <a:gd name="T24" fmla="*/ 756 w 1260"/>
              <a:gd name="T25" fmla="*/ 8 h 1260"/>
              <a:gd name="T26" fmla="*/ 684 w 1260"/>
              <a:gd name="T27" fmla="*/ 26 h 1260"/>
              <a:gd name="T28" fmla="*/ 576 w 1260"/>
              <a:gd name="T29" fmla="*/ 26 h 1260"/>
              <a:gd name="T30" fmla="*/ 504 w 1260"/>
              <a:gd name="T31" fmla="*/ 8 h 1260"/>
              <a:gd name="T32" fmla="*/ 430 w 1260"/>
              <a:gd name="T33" fmla="*/ 0 h 1260"/>
              <a:gd name="T34" fmla="*/ 386 w 1260"/>
              <a:gd name="T35" fmla="*/ 2 h 1260"/>
              <a:gd name="T36" fmla="*/ 302 w 1260"/>
              <a:gd name="T37" fmla="*/ 20 h 1260"/>
              <a:gd name="T38" fmla="*/ 226 w 1260"/>
              <a:gd name="T39" fmla="*/ 52 h 1260"/>
              <a:gd name="T40" fmla="*/ 156 w 1260"/>
              <a:gd name="T41" fmla="*/ 98 h 1260"/>
              <a:gd name="T42" fmla="*/ 98 w 1260"/>
              <a:gd name="T43" fmla="*/ 158 h 1260"/>
              <a:gd name="T44" fmla="*/ 52 w 1260"/>
              <a:gd name="T45" fmla="*/ 226 h 1260"/>
              <a:gd name="T46" fmla="*/ 20 w 1260"/>
              <a:gd name="T47" fmla="*/ 302 h 1260"/>
              <a:gd name="T48" fmla="*/ 2 w 1260"/>
              <a:gd name="T49" fmla="*/ 386 h 1260"/>
              <a:gd name="T50" fmla="*/ 0 w 1260"/>
              <a:gd name="T51" fmla="*/ 430 h 1260"/>
              <a:gd name="T52" fmla="*/ 8 w 1260"/>
              <a:gd name="T53" fmla="*/ 510 h 1260"/>
              <a:gd name="T54" fmla="*/ 28 w 1260"/>
              <a:gd name="T55" fmla="*/ 584 h 1260"/>
              <a:gd name="T56" fmla="*/ 28 w 1260"/>
              <a:gd name="T57" fmla="*/ 676 h 1260"/>
              <a:gd name="T58" fmla="*/ 8 w 1260"/>
              <a:gd name="T59" fmla="*/ 750 h 1260"/>
              <a:gd name="T60" fmla="*/ 0 w 1260"/>
              <a:gd name="T61" fmla="*/ 830 h 1260"/>
              <a:gd name="T62" fmla="*/ 2 w 1260"/>
              <a:gd name="T63" fmla="*/ 874 h 1260"/>
              <a:gd name="T64" fmla="*/ 20 w 1260"/>
              <a:gd name="T65" fmla="*/ 958 h 1260"/>
              <a:gd name="T66" fmla="*/ 52 w 1260"/>
              <a:gd name="T67" fmla="*/ 1036 h 1260"/>
              <a:gd name="T68" fmla="*/ 98 w 1260"/>
              <a:gd name="T69" fmla="*/ 1104 h 1260"/>
              <a:gd name="T70" fmla="*/ 156 w 1260"/>
              <a:gd name="T71" fmla="*/ 1162 h 1260"/>
              <a:gd name="T72" fmla="*/ 226 w 1260"/>
              <a:gd name="T73" fmla="*/ 1208 h 1260"/>
              <a:gd name="T74" fmla="*/ 302 w 1260"/>
              <a:gd name="T75" fmla="*/ 1240 h 1260"/>
              <a:gd name="T76" fmla="*/ 386 w 1260"/>
              <a:gd name="T77" fmla="*/ 1258 h 1260"/>
              <a:gd name="T78" fmla="*/ 430 w 1260"/>
              <a:gd name="T79" fmla="*/ 1260 h 1260"/>
              <a:gd name="T80" fmla="*/ 504 w 1260"/>
              <a:gd name="T81" fmla="*/ 1254 h 1260"/>
              <a:gd name="T82" fmla="*/ 576 w 1260"/>
              <a:gd name="T83" fmla="*/ 1234 h 1260"/>
              <a:gd name="T84" fmla="*/ 684 w 1260"/>
              <a:gd name="T85" fmla="*/ 1234 h 1260"/>
              <a:gd name="T86" fmla="*/ 754 w 1260"/>
              <a:gd name="T87" fmla="*/ 1254 h 1260"/>
              <a:gd name="T88" fmla="*/ 830 w 1260"/>
              <a:gd name="T89" fmla="*/ 1260 h 1260"/>
              <a:gd name="T90" fmla="*/ 874 w 1260"/>
              <a:gd name="T91" fmla="*/ 1258 h 1260"/>
              <a:gd name="T92" fmla="*/ 958 w 1260"/>
              <a:gd name="T93" fmla="*/ 1240 h 1260"/>
              <a:gd name="T94" fmla="*/ 1034 w 1260"/>
              <a:gd name="T95" fmla="*/ 1208 h 1260"/>
              <a:gd name="T96" fmla="*/ 1104 w 1260"/>
              <a:gd name="T97" fmla="*/ 1162 h 1260"/>
              <a:gd name="T98" fmla="*/ 1162 w 1260"/>
              <a:gd name="T99" fmla="*/ 1104 h 1260"/>
              <a:gd name="T100" fmla="*/ 1208 w 1260"/>
              <a:gd name="T101" fmla="*/ 1036 h 1260"/>
              <a:gd name="T102" fmla="*/ 1240 w 1260"/>
              <a:gd name="T103" fmla="*/ 958 h 1260"/>
              <a:gd name="T104" fmla="*/ 1258 w 1260"/>
              <a:gd name="T105" fmla="*/ 874 h 1260"/>
              <a:gd name="T106" fmla="*/ 1260 w 1260"/>
              <a:gd name="T107" fmla="*/ 830 h 1260"/>
              <a:gd name="T108" fmla="*/ 1252 w 1260"/>
              <a:gd name="T109" fmla="*/ 746 h 1260"/>
              <a:gd name="T110" fmla="*/ 1228 w 1260"/>
              <a:gd name="T111" fmla="*/ 6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260">
                <a:moveTo>
                  <a:pt x="1228" y="592"/>
                </a:moveTo>
                <a:lnTo>
                  <a:pt x="1228" y="592"/>
                </a:lnTo>
                <a:lnTo>
                  <a:pt x="1242" y="554"/>
                </a:lnTo>
                <a:lnTo>
                  <a:pt x="1252" y="514"/>
                </a:lnTo>
                <a:lnTo>
                  <a:pt x="1258" y="472"/>
                </a:lnTo>
                <a:lnTo>
                  <a:pt x="1260" y="430"/>
                </a:lnTo>
                <a:lnTo>
                  <a:pt x="1260" y="430"/>
                </a:lnTo>
                <a:lnTo>
                  <a:pt x="1258" y="386"/>
                </a:lnTo>
                <a:lnTo>
                  <a:pt x="1250" y="344"/>
                </a:lnTo>
                <a:lnTo>
                  <a:pt x="1240" y="302"/>
                </a:lnTo>
                <a:lnTo>
                  <a:pt x="1226" y="264"/>
                </a:lnTo>
                <a:lnTo>
                  <a:pt x="1208" y="226"/>
                </a:lnTo>
                <a:lnTo>
                  <a:pt x="1186" y="190"/>
                </a:lnTo>
                <a:lnTo>
                  <a:pt x="1162" y="158"/>
                </a:lnTo>
                <a:lnTo>
                  <a:pt x="1134" y="126"/>
                </a:lnTo>
                <a:lnTo>
                  <a:pt x="1104" y="98"/>
                </a:lnTo>
                <a:lnTo>
                  <a:pt x="1070" y="74"/>
                </a:lnTo>
                <a:lnTo>
                  <a:pt x="1034" y="52"/>
                </a:lnTo>
                <a:lnTo>
                  <a:pt x="998" y="34"/>
                </a:lnTo>
                <a:lnTo>
                  <a:pt x="958" y="20"/>
                </a:lnTo>
                <a:lnTo>
                  <a:pt x="916" y="10"/>
                </a:lnTo>
                <a:lnTo>
                  <a:pt x="874" y="2"/>
                </a:lnTo>
                <a:lnTo>
                  <a:pt x="830" y="0"/>
                </a:lnTo>
                <a:lnTo>
                  <a:pt x="830" y="0"/>
                </a:lnTo>
                <a:lnTo>
                  <a:pt x="792" y="2"/>
                </a:lnTo>
                <a:lnTo>
                  <a:pt x="756" y="8"/>
                </a:lnTo>
                <a:lnTo>
                  <a:pt x="720" y="16"/>
                </a:lnTo>
                <a:lnTo>
                  <a:pt x="684" y="26"/>
                </a:lnTo>
                <a:lnTo>
                  <a:pt x="576" y="26"/>
                </a:lnTo>
                <a:lnTo>
                  <a:pt x="576" y="26"/>
                </a:lnTo>
                <a:lnTo>
                  <a:pt x="540" y="16"/>
                </a:lnTo>
                <a:lnTo>
                  <a:pt x="504" y="8"/>
                </a:lnTo>
                <a:lnTo>
                  <a:pt x="468" y="2"/>
                </a:lnTo>
                <a:lnTo>
                  <a:pt x="430" y="0"/>
                </a:lnTo>
                <a:lnTo>
                  <a:pt x="430" y="0"/>
                </a:lnTo>
                <a:lnTo>
                  <a:pt x="386" y="2"/>
                </a:lnTo>
                <a:lnTo>
                  <a:pt x="344" y="10"/>
                </a:lnTo>
                <a:lnTo>
                  <a:pt x="302" y="20"/>
                </a:lnTo>
                <a:lnTo>
                  <a:pt x="262" y="34"/>
                </a:lnTo>
                <a:lnTo>
                  <a:pt x="226" y="52"/>
                </a:lnTo>
                <a:lnTo>
                  <a:pt x="190" y="74"/>
                </a:lnTo>
                <a:lnTo>
                  <a:pt x="156" y="98"/>
                </a:lnTo>
                <a:lnTo>
                  <a:pt x="126" y="126"/>
                </a:lnTo>
                <a:lnTo>
                  <a:pt x="98" y="158"/>
                </a:lnTo>
                <a:lnTo>
                  <a:pt x="74" y="190"/>
                </a:lnTo>
                <a:lnTo>
                  <a:pt x="52" y="226"/>
                </a:lnTo>
                <a:lnTo>
                  <a:pt x="34" y="264"/>
                </a:lnTo>
                <a:lnTo>
                  <a:pt x="20" y="302"/>
                </a:lnTo>
                <a:lnTo>
                  <a:pt x="8" y="344"/>
                </a:lnTo>
                <a:lnTo>
                  <a:pt x="2" y="386"/>
                </a:lnTo>
                <a:lnTo>
                  <a:pt x="0" y="430"/>
                </a:lnTo>
                <a:lnTo>
                  <a:pt x="0" y="430"/>
                </a:lnTo>
                <a:lnTo>
                  <a:pt x="2" y="470"/>
                </a:lnTo>
                <a:lnTo>
                  <a:pt x="8" y="510"/>
                </a:lnTo>
                <a:lnTo>
                  <a:pt x="16" y="548"/>
                </a:lnTo>
                <a:lnTo>
                  <a:pt x="28" y="584"/>
                </a:lnTo>
                <a:lnTo>
                  <a:pt x="28" y="676"/>
                </a:lnTo>
                <a:lnTo>
                  <a:pt x="28" y="676"/>
                </a:lnTo>
                <a:lnTo>
                  <a:pt x="16" y="712"/>
                </a:lnTo>
                <a:lnTo>
                  <a:pt x="8" y="750"/>
                </a:lnTo>
                <a:lnTo>
                  <a:pt x="2" y="790"/>
                </a:lnTo>
                <a:lnTo>
                  <a:pt x="0" y="830"/>
                </a:lnTo>
                <a:lnTo>
                  <a:pt x="0" y="830"/>
                </a:lnTo>
                <a:lnTo>
                  <a:pt x="2" y="874"/>
                </a:lnTo>
                <a:lnTo>
                  <a:pt x="8" y="916"/>
                </a:lnTo>
                <a:lnTo>
                  <a:pt x="20" y="958"/>
                </a:lnTo>
                <a:lnTo>
                  <a:pt x="34" y="998"/>
                </a:lnTo>
                <a:lnTo>
                  <a:pt x="52" y="1036"/>
                </a:lnTo>
                <a:lnTo>
                  <a:pt x="74" y="1070"/>
                </a:lnTo>
                <a:lnTo>
                  <a:pt x="98" y="1104"/>
                </a:lnTo>
                <a:lnTo>
                  <a:pt x="126" y="1134"/>
                </a:lnTo>
                <a:lnTo>
                  <a:pt x="156" y="1162"/>
                </a:lnTo>
                <a:lnTo>
                  <a:pt x="190" y="1186"/>
                </a:lnTo>
                <a:lnTo>
                  <a:pt x="226" y="1208"/>
                </a:lnTo>
                <a:lnTo>
                  <a:pt x="262" y="1226"/>
                </a:lnTo>
                <a:lnTo>
                  <a:pt x="302" y="1240"/>
                </a:lnTo>
                <a:lnTo>
                  <a:pt x="344" y="1252"/>
                </a:lnTo>
                <a:lnTo>
                  <a:pt x="386" y="1258"/>
                </a:lnTo>
                <a:lnTo>
                  <a:pt x="430" y="1260"/>
                </a:lnTo>
                <a:lnTo>
                  <a:pt x="430" y="1260"/>
                </a:lnTo>
                <a:lnTo>
                  <a:pt x="468" y="1258"/>
                </a:lnTo>
                <a:lnTo>
                  <a:pt x="504" y="1254"/>
                </a:lnTo>
                <a:lnTo>
                  <a:pt x="540" y="1246"/>
                </a:lnTo>
                <a:lnTo>
                  <a:pt x="576" y="1234"/>
                </a:lnTo>
                <a:lnTo>
                  <a:pt x="684" y="1234"/>
                </a:lnTo>
                <a:lnTo>
                  <a:pt x="684" y="1234"/>
                </a:lnTo>
                <a:lnTo>
                  <a:pt x="718" y="1246"/>
                </a:lnTo>
                <a:lnTo>
                  <a:pt x="754" y="1254"/>
                </a:lnTo>
                <a:lnTo>
                  <a:pt x="792" y="1258"/>
                </a:lnTo>
                <a:lnTo>
                  <a:pt x="830" y="1260"/>
                </a:lnTo>
                <a:lnTo>
                  <a:pt x="830" y="1260"/>
                </a:lnTo>
                <a:lnTo>
                  <a:pt x="874" y="1258"/>
                </a:lnTo>
                <a:lnTo>
                  <a:pt x="916" y="1252"/>
                </a:lnTo>
                <a:lnTo>
                  <a:pt x="958" y="1240"/>
                </a:lnTo>
                <a:lnTo>
                  <a:pt x="998" y="1226"/>
                </a:lnTo>
                <a:lnTo>
                  <a:pt x="1034" y="1208"/>
                </a:lnTo>
                <a:lnTo>
                  <a:pt x="1070" y="1186"/>
                </a:lnTo>
                <a:lnTo>
                  <a:pt x="1104" y="1162"/>
                </a:lnTo>
                <a:lnTo>
                  <a:pt x="1134" y="1134"/>
                </a:lnTo>
                <a:lnTo>
                  <a:pt x="1162" y="1104"/>
                </a:lnTo>
                <a:lnTo>
                  <a:pt x="1186" y="1070"/>
                </a:lnTo>
                <a:lnTo>
                  <a:pt x="1208" y="1036"/>
                </a:lnTo>
                <a:lnTo>
                  <a:pt x="1226" y="998"/>
                </a:lnTo>
                <a:lnTo>
                  <a:pt x="1240" y="958"/>
                </a:lnTo>
                <a:lnTo>
                  <a:pt x="1250" y="916"/>
                </a:lnTo>
                <a:lnTo>
                  <a:pt x="1258" y="874"/>
                </a:lnTo>
                <a:lnTo>
                  <a:pt x="1260" y="830"/>
                </a:lnTo>
                <a:lnTo>
                  <a:pt x="1260" y="830"/>
                </a:lnTo>
                <a:lnTo>
                  <a:pt x="1258" y="788"/>
                </a:lnTo>
                <a:lnTo>
                  <a:pt x="1252" y="746"/>
                </a:lnTo>
                <a:lnTo>
                  <a:pt x="1242" y="706"/>
                </a:lnTo>
                <a:lnTo>
                  <a:pt x="1228" y="668"/>
                </a:lnTo>
                <a:lnTo>
                  <a:pt x="1228" y="592"/>
                </a:lnTo>
                <a:close/>
              </a:path>
            </a:pathLst>
          </a:custGeom>
          <a:solidFill>
            <a:schemeClr val="accent1">
              <a:lumMod val="75000"/>
            </a:schemeClr>
          </a:solidFill>
          <a:ln w="19050" cap="rnd" cmpd="sng">
            <a:solidFill>
              <a:srgbClr val="2CB695"/>
            </a:solidFill>
            <a:prstDash val="sysDot"/>
            <a:round/>
            <a:headEnd type="none" w="med" len="med"/>
            <a:tailEnd type="none" w="med" len="med"/>
          </a:ln>
          <a:effectLst/>
        </p:spPr>
        <p:txBody>
          <a:bodyPr wrap="square" anchor="ctr">
            <a:normAutofit/>
          </a:bodyPr>
          <a:lstStyle/>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mn-ea"/>
              </a:rPr>
              <a:t>隋炀帝</a:t>
            </a:r>
          </a:p>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Arial" panose="020B0604020202020204" pitchFamily="34" charset="0"/>
              </a:rPr>
              <a:t>三赴流求</a:t>
            </a:r>
          </a:p>
        </p:txBody>
      </p:sp>
      <p:sp>
        <p:nvSpPr>
          <p:cNvPr id="172" name="Freeform 14"/>
          <p:cNvSpPr/>
          <p:nvPr>
            <p:custDataLst>
              <p:tags r:id="rId2"/>
            </p:custDataLst>
          </p:nvPr>
        </p:nvSpPr>
        <p:spPr bwMode="auto">
          <a:xfrm>
            <a:off x="146685" y="3131185"/>
            <a:ext cx="2172335" cy="1808480"/>
          </a:xfrm>
          <a:custGeom>
            <a:avLst/>
            <a:gdLst>
              <a:gd name="T0" fmla="*/ 1228 w 1260"/>
              <a:gd name="T1" fmla="*/ 592 h 1260"/>
              <a:gd name="T2" fmla="*/ 1252 w 1260"/>
              <a:gd name="T3" fmla="*/ 514 h 1260"/>
              <a:gd name="T4" fmla="*/ 1260 w 1260"/>
              <a:gd name="T5" fmla="*/ 430 h 1260"/>
              <a:gd name="T6" fmla="*/ 1258 w 1260"/>
              <a:gd name="T7" fmla="*/ 386 h 1260"/>
              <a:gd name="T8" fmla="*/ 1240 w 1260"/>
              <a:gd name="T9" fmla="*/ 302 h 1260"/>
              <a:gd name="T10" fmla="*/ 1208 w 1260"/>
              <a:gd name="T11" fmla="*/ 226 h 1260"/>
              <a:gd name="T12" fmla="*/ 1162 w 1260"/>
              <a:gd name="T13" fmla="*/ 158 h 1260"/>
              <a:gd name="T14" fmla="*/ 1104 w 1260"/>
              <a:gd name="T15" fmla="*/ 98 h 1260"/>
              <a:gd name="T16" fmla="*/ 1034 w 1260"/>
              <a:gd name="T17" fmla="*/ 52 h 1260"/>
              <a:gd name="T18" fmla="*/ 958 w 1260"/>
              <a:gd name="T19" fmla="*/ 20 h 1260"/>
              <a:gd name="T20" fmla="*/ 874 w 1260"/>
              <a:gd name="T21" fmla="*/ 2 h 1260"/>
              <a:gd name="T22" fmla="*/ 830 w 1260"/>
              <a:gd name="T23" fmla="*/ 0 h 1260"/>
              <a:gd name="T24" fmla="*/ 756 w 1260"/>
              <a:gd name="T25" fmla="*/ 8 h 1260"/>
              <a:gd name="T26" fmla="*/ 684 w 1260"/>
              <a:gd name="T27" fmla="*/ 26 h 1260"/>
              <a:gd name="T28" fmla="*/ 576 w 1260"/>
              <a:gd name="T29" fmla="*/ 26 h 1260"/>
              <a:gd name="T30" fmla="*/ 504 w 1260"/>
              <a:gd name="T31" fmla="*/ 8 h 1260"/>
              <a:gd name="T32" fmla="*/ 430 w 1260"/>
              <a:gd name="T33" fmla="*/ 0 h 1260"/>
              <a:gd name="T34" fmla="*/ 386 w 1260"/>
              <a:gd name="T35" fmla="*/ 2 h 1260"/>
              <a:gd name="T36" fmla="*/ 302 w 1260"/>
              <a:gd name="T37" fmla="*/ 20 h 1260"/>
              <a:gd name="T38" fmla="*/ 226 w 1260"/>
              <a:gd name="T39" fmla="*/ 52 h 1260"/>
              <a:gd name="T40" fmla="*/ 156 w 1260"/>
              <a:gd name="T41" fmla="*/ 98 h 1260"/>
              <a:gd name="T42" fmla="*/ 98 w 1260"/>
              <a:gd name="T43" fmla="*/ 158 h 1260"/>
              <a:gd name="T44" fmla="*/ 52 w 1260"/>
              <a:gd name="T45" fmla="*/ 226 h 1260"/>
              <a:gd name="T46" fmla="*/ 20 w 1260"/>
              <a:gd name="T47" fmla="*/ 302 h 1260"/>
              <a:gd name="T48" fmla="*/ 2 w 1260"/>
              <a:gd name="T49" fmla="*/ 386 h 1260"/>
              <a:gd name="T50" fmla="*/ 0 w 1260"/>
              <a:gd name="T51" fmla="*/ 430 h 1260"/>
              <a:gd name="T52" fmla="*/ 8 w 1260"/>
              <a:gd name="T53" fmla="*/ 510 h 1260"/>
              <a:gd name="T54" fmla="*/ 28 w 1260"/>
              <a:gd name="T55" fmla="*/ 584 h 1260"/>
              <a:gd name="T56" fmla="*/ 28 w 1260"/>
              <a:gd name="T57" fmla="*/ 676 h 1260"/>
              <a:gd name="T58" fmla="*/ 8 w 1260"/>
              <a:gd name="T59" fmla="*/ 750 h 1260"/>
              <a:gd name="T60" fmla="*/ 0 w 1260"/>
              <a:gd name="T61" fmla="*/ 830 h 1260"/>
              <a:gd name="T62" fmla="*/ 2 w 1260"/>
              <a:gd name="T63" fmla="*/ 874 h 1260"/>
              <a:gd name="T64" fmla="*/ 20 w 1260"/>
              <a:gd name="T65" fmla="*/ 958 h 1260"/>
              <a:gd name="T66" fmla="*/ 52 w 1260"/>
              <a:gd name="T67" fmla="*/ 1036 h 1260"/>
              <a:gd name="T68" fmla="*/ 98 w 1260"/>
              <a:gd name="T69" fmla="*/ 1104 h 1260"/>
              <a:gd name="T70" fmla="*/ 156 w 1260"/>
              <a:gd name="T71" fmla="*/ 1162 h 1260"/>
              <a:gd name="T72" fmla="*/ 226 w 1260"/>
              <a:gd name="T73" fmla="*/ 1208 h 1260"/>
              <a:gd name="T74" fmla="*/ 302 w 1260"/>
              <a:gd name="T75" fmla="*/ 1240 h 1260"/>
              <a:gd name="T76" fmla="*/ 386 w 1260"/>
              <a:gd name="T77" fmla="*/ 1258 h 1260"/>
              <a:gd name="T78" fmla="*/ 430 w 1260"/>
              <a:gd name="T79" fmla="*/ 1260 h 1260"/>
              <a:gd name="T80" fmla="*/ 504 w 1260"/>
              <a:gd name="T81" fmla="*/ 1254 h 1260"/>
              <a:gd name="T82" fmla="*/ 576 w 1260"/>
              <a:gd name="T83" fmla="*/ 1234 h 1260"/>
              <a:gd name="T84" fmla="*/ 684 w 1260"/>
              <a:gd name="T85" fmla="*/ 1234 h 1260"/>
              <a:gd name="T86" fmla="*/ 754 w 1260"/>
              <a:gd name="T87" fmla="*/ 1254 h 1260"/>
              <a:gd name="T88" fmla="*/ 830 w 1260"/>
              <a:gd name="T89" fmla="*/ 1260 h 1260"/>
              <a:gd name="T90" fmla="*/ 874 w 1260"/>
              <a:gd name="T91" fmla="*/ 1258 h 1260"/>
              <a:gd name="T92" fmla="*/ 958 w 1260"/>
              <a:gd name="T93" fmla="*/ 1240 h 1260"/>
              <a:gd name="T94" fmla="*/ 1034 w 1260"/>
              <a:gd name="T95" fmla="*/ 1208 h 1260"/>
              <a:gd name="T96" fmla="*/ 1104 w 1260"/>
              <a:gd name="T97" fmla="*/ 1162 h 1260"/>
              <a:gd name="T98" fmla="*/ 1162 w 1260"/>
              <a:gd name="T99" fmla="*/ 1104 h 1260"/>
              <a:gd name="T100" fmla="*/ 1208 w 1260"/>
              <a:gd name="T101" fmla="*/ 1036 h 1260"/>
              <a:gd name="T102" fmla="*/ 1240 w 1260"/>
              <a:gd name="T103" fmla="*/ 958 h 1260"/>
              <a:gd name="T104" fmla="*/ 1258 w 1260"/>
              <a:gd name="T105" fmla="*/ 874 h 1260"/>
              <a:gd name="T106" fmla="*/ 1260 w 1260"/>
              <a:gd name="T107" fmla="*/ 830 h 1260"/>
              <a:gd name="T108" fmla="*/ 1252 w 1260"/>
              <a:gd name="T109" fmla="*/ 746 h 1260"/>
              <a:gd name="T110" fmla="*/ 1228 w 1260"/>
              <a:gd name="T111" fmla="*/ 6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260">
                <a:moveTo>
                  <a:pt x="1228" y="592"/>
                </a:moveTo>
                <a:lnTo>
                  <a:pt x="1228" y="592"/>
                </a:lnTo>
                <a:lnTo>
                  <a:pt x="1242" y="554"/>
                </a:lnTo>
                <a:lnTo>
                  <a:pt x="1252" y="514"/>
                </a:lnTo>
                <a:lnTo>
                  <a:pt x="1258" y="472"/>
                </a:lnTo>
                <a:lnTo>
                  <a:pt x="1260" y="430"/>
                </a:lnTo>
                <a:lnTo>
                  <a:pt x="1260" y="430"/>
                </a:lnTo>
                <a:lnTo>
                  <a:pt x="1258" y="386"/>
                </a:lnTo>
                <a:lnTo>
                  <a:pt x="1250" y="344"/>
                </a:lnTo>
                <a:lnTo>
                  <a:pt x="1240" y="302"/>
                </a:lnTo>
                <a:lnTo>
                  <a:pt x="1226" y="264"/>
                </a:lnTo>
                <a:lnTo>
                  <a:pt x="1208" y="226"/>
                </a:lnTo>
                <a:lnTo>
                  <a:pt x="1186" y="190"/>
                </a:lnTo>
                <a:lnTo>
                  <a:pt x="1162" y="158"/>
                </a:lnTo>
                <a:lnTo>
                  <a:pt x="1134" y="126"/>
                </a:lnTo>
                <a:lnTo>
                  <a:pt x="1104" y="98"/>
                </a:lnTo>
                <a:lnTo>
                  <a:pt x="1070" y="74"/>
                </a:lnTo>
                <a:lnTo>
                  <a:pt x="1034" y="52"/>
                </a:lnTo>
                <a:lnTo>
                  <a:pt x="998" y="34"/>
                </a:lnTo>
                <a:lnTo>
                  <a:pt x="958" y="20"/>
                </a:lnTo>
                <a:lnTo>
                  <a:pt x="916" y="10"/>
                </a:lnTo>
                <a:lnTo>
                  <a:pt x="874" y="2"/>
                </a:lnTo>
                <a:lnTo>
                  <a:pt x="830" y="0"/>
                </a:lnTo>
                <a:lnTo>
                  <a:pt x="830" y="0"/>
                </a:lnTo>
                <a:lnTo>
                  <a:pt x="792" y="2"/>
                </a:lnTo>
                <a:lnTo>
                  <a:pt x="756" y="8"/>
                </a:lnTo>
                <a:lnTo>
                  <a:pt x="720" y="16"/>
                </a:lnTo>
                <a:lnTo>
                  <a:pt x="684" y="26"/>
                </a:lnTo>
                <a:lnTo>
                  <a:pt x="576" y="26"/>
                </a:lnTo>
                <a:lnTo>
                  <a:pt x="576" y="26"/>
                </a:lnTo>
                <a:lnTo>
                  <a:pt x="540" y="16"/>
                </a:lnTo>
                <a:lnTo>
                  <a:pt x="504" y="8"/>
                </a:lnTo>
                <a:lnTo>
                  <a:pt x="468" y="2"/>
                </a:lnTo>
                <a:lnTo>
                  <a:pt x="430" y="0"/>
                </a:lnTo>
                <a:lnTo>
                  <a:pt x="430" y="0"/>
                </a:lnTo>
                <a:lnTo>
                  <a:pt x="386" y="2"/>
                </a:lnTo>
                <a:lnTo>
                  <a:pt x="344" y="10"/>
                </a:lnTo>
                <a:lnTo>
                  <a:pt x="302" y="20"/>
                </a:lnTo>
                <a:lnTo>
                  <a:pt x="262" y="34"/>
                </a:lnTo>
                <a:lnTo>
                  <a:pt x="226" y="52"/>
                </a:lnTo>
                <a:lnTo>
                  <a:pt x="190" y="74"/>
                </a:lnTo>
                <a:lnTo>
                  <a:pt x="156" y="98"/>
                </a:lnTo>
                <a:lnTo>
                  <a:pt x="126" y="126"/>
                </a:lnTo>
                <a:lnTo>
                  <a:pt x="98" y="158"/>
                </a:lnTo>
                <a:lnTo>
                  <a:pt x="74" y="190"/>
                </a:lnTo>
                <a:lnTo>
                  <a:pt x="52" y="226"/>
                </a:lnTo>
                <a:lnTo>
                  <a:pt x="34" y="264"/>
                </a:lnTo>
                <a:lnTo>
                  <a:pt x="20" y="302"/>
                </a:lnTo>
                <a:lnTo>
                  <a:pt x="8" y="344"/>
                </a:lnTo>
                <a:lnTo>
                  <a:pt x="2" y="386"/>
                </a:lnTo>
                <a:lnTo>
                  <a:pt x="0" y="430"/>
                </a:lnTo>
                <a:lnTo>
                  <a:pt x="0" y="430"/>
                </a:lnTo>
                <a:lnTo>
                  <a:pt x="2" y="470"/>
                </a:lnTo>
                <a:lnTo>
                  <a:pt x="8" y="510"/>
                </a:lnTo>
                <a:lnTo>
                  <a:pt x="16" y="548"/>
                </a:lnTo>
                <a:lnTo>
                  <a:pt x="28" y="584"/>
                </a:lnTo>
                <a:lnTo>
                  <a:pt x="28" y="676"/>
                </a:lnTo>
                <a:lnTo>
                  <a:pt x="28" y="676"/>
                </a:lnTo>
                <a:lnTo>
                  <a:pt x="16" y="712"/>
                </a:lnTo>
                <a:lnTo>
                  <a:pt x="8" y="750"/>
                </a:lnTo>
                <a:lnTo>
                  <a:pt x="2" y="790"/>
                </a:lnTo>
                <a:lnTo>
                  <a:pt x="0" y="830"/>
                </a:lnTo>
                <a:lnTo>
                  <a:pt x="0" y="830"/>
                </a:lnTo>
                <a:lnTo>
                  <a:pt x="2" y="874"/>
                </a:lnTo>
                <a:lnTo>
                  <a:pt x="8" y="916"/>
                </a:lnTo>
                <a:lnTo>
                  <a:pt x="20" y="958"/>
                </a:lnTo>
                <a:lnTo>
                  <a:pt x="34" y="998"/>
                </a:lnTo>
                <a:lnTo>
                  <a:pt x="52" y="1036"/>
                </a:lnTo>
                <a:lnTo>
                  <a:pt x="74" y="1070"/>
                </a:lnTo>
                <a:lnTo>
                  <a:pt x="98" y="1104"/>
                </a:lnTo>
                <a:lnTo>
                  <a:pt x="126" y="1134"/>
                </a:lnTo>
                <a:lnTo>
                  <a:pt x="156" y="1162"/>
                </a:lnTo>
                <a:lnTo>
                  <a:pt x="190" y="1186"/>
                </a:lnTo>
                <a:lnTo>
                  <a:pt x="226" y="1208"/>
                </a:lnTo>
                <a:lnTo>
                  <a:pt x="262" y="1226"/>
                </a:lnTo>
                <a:lnTo>
                  <a:pt x="302" y="1240"/>
                </a:lnTo>
                <a:lnTo>
                  <a:pt x="344" y="1252"/>
                </a:lnTo>
                <a:lnTo>
                  <a:pt x="386" y="1258"/>
                </a:lnTo>
                <a:lnTo>
                  <a:pt x="430" y="1260"/>
                </a:lnTo>
                <a:lnTo>
                  <a:pt x="430" y="1260"/>
                </a:lnTo>
                <a:lnTo>
                  <a:pt x="468" y="1258"/>
                </a:lnTo>
                <a:lnTo>
                  <a:pt x="504" y="1254"/>
                </a:lnTo>
                <a:lnTo>
                  <a:pt x="540" y="1246"/>
                </a:lnTo>
                <a:lnTo>
                  <a:pt x="576" y="1234"/>
                </a:lnTo>
                <a:lnTo>
                  <a:pt x="684" y="1234"/>
                </a:lnTo>
                <a:lnTo>
                  <a:pt x="684" y="1234"/>
                </a:lnTo>
                <a:lnTo>
                  <a:pt x="718" y="1246"/>
                </a:lnTo>
                <a:lnTo>
                  <a:pt x="754" y="1254"/>
                </a:lnTo>
                <a:lnTo>
                  <a:pt x="792" y="1258"/>
                </a:lnTo>
                <a:lnTo>
                  <a:pt x="830" y="1260"/>
                </a:lnTo>
                <a:lnTo>
                  <a:pt x="830" y="1260"/>
                </a:lnTo>
                <a:lnTo>
                  <a:pt x="874" y="1258"/>
                </a:lnTo>
                <a:lnTo>
                  <a:pt x="916" y="1252"/>
                </a:lnTo>
                <a:lnTo>
                  <a:pt x="958" y="1240"/>
                </a:lnTo>
                <a:lnTo>
                  <a:pt x="998" y="1226"/>
                </a:lnTo>
                <a:lnTo>
                  <a:pt x="1034" y="1208"/>
                </a:lnTo>
                <a:lnTo>
                  <a:pt x="1070" y="1186"/>
                </a:lnTo>
                <a:lnTo>
                  <a:pt x="1104" y="1162"/>
                </a:lnTo>
                <a:lnTo>
                  <a:pt x="1134" y="1134"/>
                </a:lnTo>
                <a:lnTo>
                  <a:pt x="1162" y="1104"/>
                </a:lnTo>
                <a:lnTo>
                  <a:pt x="1186" y="1070"/>
                </a:lnTo>
                <a:lnTo>
                  <a:pt x="1208" y="1036"/>
                </a:lnTo>
                <a:lnTo>
                  <a:pt x="1226" y="998"/>
                </a:lnTo>
                <a:lnTo>
                  <a:pt x="1240" y="958"/>
                </a:lnTo>
                <a:lnTo>
                  <a:pt x="1250" y="916"/>
                </a:lnTo>
                <a:lnTo>
                  <a:pt x="1258" y="874"/>
                </a:lnTo>
                <a:lnTo>
                  <a:pt x="1260" y="830"/>
                </a:lnTo>
                <a:lnTo>
                  <a:pt x="1260" y="830"/>
                </a:lnTo>
                <a:lnTo>
                  <a:pt x="1258" y="788"/>
                </a:lnTo>
                <a:lnTo>
                  <a:pt x="1252" y="746"/>
                </a:lnTo>
                <a:lnTo>
                  <a:pt x="1242" y="706"/>
                </a:lnTo>
                <a:lnTo>
                  <a:pt x="1228" y="668"/>
                </a:lnTo>
                <a:lnTo>
                  <a:pt x="1228" y="592"/>
                </a:lnTo>
                <a:close/>
              </a:path>
            </a:pathLst>
          </a:custGeom>
          <a:solidFill>
            <a:schemeClr val="accent1">
              <a:lumMod val="75000"/>
            </a:schemeClr>
          </a:solidFill>
          <a:ln w="19050" cap="rnd" cmpd="sng">
            <a:solidFill>
              <a:srgbClr val="28ACC6"/>
            </a:solidFill>
            <a:prstDash val="sysDot"/>
            <a:round/>
            <a:headEnd type="none" w="med" len="med"/>
            <a:tailEnd type="none" w="med" len="med"/>
          </a:ln>
          <a:effectLst/>
        </p:spPr>
        <p:txBody>
          <a:bodyPr wrap="square" anchor="ctr">
            <a:normAutofit/>
          </a:bodyPr>
          <a:lstStyle/>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Arial" panose="020B0604020202020204" pitchFamily="34" charset="0"/>
              </a:rPr>
              <a:t>三国</a:t>
            </a:r>
          </a:p>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Arial" panose="020B0604020202020204" pitchFamily="34" charset="0"/>
              </a:rPr>
              <a:t>卫温到达夷洲</a:t>
            </a:r>
          </a:p>
        </p:txBody>
      </p:sp>
      <p:sp>
        <p:nvSpPr>
          <p:cNvPr id="173" name="Freeform 17"/>
          <p:cNvSpPr/>
          <p:nvPr>
            <p:custDataLst>
              <p:tags r:id="rId3"/>
            </p:custDataLst>
          </p:nvPr>
        </p:nvSpPr>
        <p:spPr bwMode="auto">
          <a:xfrm>
            <a:off x="5396230" y="3130550"/>
            <a:ext cx="2344420" cy="1808480"/>
          </a:xfrm>
          <a:custGeom>
            <a:avLst/>
            <a:gdLst>
              <a:gd name="T0" fmla="*/ 1228 w 1260"/>
              <a:gd name="T1" fmla="*/ 592 h 1260"/>
              <a:gd name="T2" fmla="*/ 1252 w 1260"/>
              <a:gd name="T3" fmla="*/ 514 h 1260"/>
              <a:gd name="T4" fmla="*/ 1260 w 1260"/>
              <a:gd name="T5" fmla="*/ 430 h 1260"/>
              <a:gd name="T6" fmla="*/ 1258 w 1260"/>
              <a:gd name="T7" fmla="*/ 386 h 1260"/>
              <a:gd name="T8" fmla="*/ 1240 w 1260"/>
              <a:gd name="T9" fmla="*/ 302 h 1260"/>
              <a:gd name="T10" fmla="*/ 1208 w 1260"/>
              <a:gd name="T11" fmla="*/ 226 h 1260"/>
              <a:gd name="T12" fmla="*/ 1162 w 1260"/>
              <a:gd name="T13" fmla="*/ 158 h 1260"/>
              <a:gd name="T14" fmla="*/ 1104 w 1260"/>
              <a:gd name="T15" fmla="*/ 98 h 1260"/>
              <a:gd name="T16" fmla="*/ 1034 w 1260"/>
              <a:gd name="T17" fmla="*/ 52 h 1260"/>
              <a:gd name="T18" fmla="*/ 958 w 1260"/>
              <a:gd name="T19" fmla="*/ 20 h 1260"/>
              <a:gd name="T20" fmla="*/ 874 w 1260"/>
              <a:gd name="T21" fmla="*/ 2 h 1260"/>
              <a:gd name="T22" fmla="*/ 830 w 1260"/>
              <a:gd name="T23" fmla="*/ 0 h 1260"/>
              <a:gd name="T24" fmla="*/ 756 w 1260"/>
              <a:gd name="T25" fmla="*/ 8 h 1260"/>
              <a:gd name="T26" fmla="*/ 684 w 1260"/>
              <a:gd name="T27" fmla="*/ 26 h 1260"/>
              <a:gd name="T28" fmla="*/ 576 w 1260"/>
              <a:gd name="T29" fmla="*/ 26 h 1260"/>
              <a:gd name="T30" fmla="*/ 504 w 1260"/>
              <a:gd name="T31" fmla="*/ 8 h 1260"/>
              <a:gd name="T32" fmla="*/ 430 w 1260"/>
              <a:gd name="T33" fmla="*/ 0 h 1260"/>
              <a:gd name="T34" fmla="*/ 386 w 1260"/>
              <a:gd name="T35" fmla="*/ 2 h 1260"/>
              <a:gd name="T36" fmla="*/ 302 w 1260"/>
              <a:gd name="T37" fmla="*/ 20 h 1260"/>
              <a:gd name="T38" fmla="*/ 226 w 1260"/>
              <a:gd name="T39" fmla="*/ 52 h 1260"/>
              <a:gd name="T40" fmla="*/ 156 w 1260"/>
              <a:gd name="T41" fmla="*/ 98 h 1260"/>
              <a:gd name="T42" fmla="*/ 98 w 1260"/>
              <a:gd name="T43" fmla="*/ 158 h 1260"/>
              <a:gd name="T44" fmla="*/ 52 w 1260"/>
              <a:gd name="T45" fmla="*/ 226 h 1260"/>
              <a:gd name="T46" fmla="*/ 20 w 1260"/>
              <a:gd name="T47" fmla="*/ 302 h 1260"/>
              <a:gd name="T48" fmla="*/ 2 w 1260"/>
              <a:gd name="T49" fmla="*/ 386 h 1260"/>
              <a:gd name="T50" fmla="*/ 0 w 1260"/>
              <a:gd name="T51" fmla="*/ 430 h 1260"/>
              <a:gd name="T52" fmla="*/ 8 w 1260"/>
              <a:gd name="T53" fmla="*/ 510 h 1260"/>
              <a:gd name="T54" fmla="*/ 28 w 1260"/>
              <a:gd name="T55" fmla="*/ 584 h 1260"/>
              <a:gd name="T56" fmla="*/ 28 w 1260"/>
              <a:gd name="T57" fmla="*/ 676 h 1260"/>
              <a:gd name="T58" fmla="*/ 8 w 1260"/>
              <a:gd name="T59" fmla="*/ 750 h 1260"/>
              <a:gd name="T60" fmla="*/ 0 w 1260"/>
              <a:gd name="T61" fmla="*/ 830 h 1260"/>
              <a:gd name="T62" fmla="*/ 2 w 1260"/>
              <a:gd name="T63" fmla="*/ 874 h 1260"/>
              <a:gd name="T64" fmla="*/ 20 w 1260"/>
              <a:gd name="T65" fmla="*/ 958 h 1260"/>
              <a:gd name="T66" fmla="*/ 52 w 1260"/>
              <a:gd name="T67" fmla="*/ 1036 h 1260"/>
              <a:gd name="T68" fmla="*/ 98 w 1260"/>
              <a:gd name="T69" fmla="*/ 1104 h 1260"/>
              <a:gd name="T70" fmla="*/ 156 w 1260"/>
              <a:gd name="T71" fmla="*/ 1162 h 1260"/>
              <a:gd name="T72" fmla="*/ 226 w 1260"/>
              <a:gd name="T73" fmla="*/ 1208 h 1260"/>
              <a:gd name="T74" fmla="*/ 302 w 1260"/>
              <a:gd name="T75" fmla="*/ 1240 h 1260"/>
              <a:gd name="T76" fmla="*/ 386 w 1260"/>
              <a:gd name="T77" fmla="*/ 1258 h 1260"/>
              <a:gd name="T78" fmla="*/ 430 w 1260"/>
              <a:gd name="T79" fmla="*/ 1260 h 1260"/>
              <a:gd name="T80" fmla="*/ 504 w 1260"/>
              <a:gd name="T81" fmla="*/ 1254 h 1260"/>
              <a:gd name="T82" fmla="*/ 576 w 1260"/>
              <a:gd name="T83" fmla="*/ 1234 h 1260"/>
              <a:gd name="T84" fmla="*/ 684 w 1260"/>
              <a:gd name="T85" fmla="*/ 1234 h 1260"/>
              <a:gd name="T86" fmla="*/ 754 w 1260"/>
              <a:gd name="T87" fmla="*/ 1254 h 1260"/>
              <a:gd name="T88" fmla="*/ 830 w 1260"/>
              <a:gd name="T89" fmla="*/ 1260 h 1260"/>
              <a:gd name="T90" fmla="*/ 874 w 1260"/>
              <a:gd name="T91" fmla="*/ 1258 h 1260"/>
              <a:gd name="T92" fmla="*/ 958 w 1260"/>
              <a:gd name="T93" fmla="*/ 1240 h 1260"/>
              <a:gd name="T94" fmla="*/ 1034 w 1260"/>
              <a:gd name="T95" fmla="*/ 1208 h 1260"/>
              <a:gd name="T96" fmla="*/ 1104 w 1260"/>
              <a:gd name="T97" fmla="*/ 1162 h 1260"/>
              <a:gd name="T98" fmla="*/ 1162 w 1260"/>
              <a:gd name="T99" fmla="*/ 1104 h 1260"/>
              <a:gd name="T100" fmla="*/ 1208 w 1260"/>
              <a:gd name="T101" fmla="*/ 1036 h 1260"/>
              <a:gd name="T102" fmla="*/ 1240 w 1260"/>
              <a:gd name="T103" fmla="*/ 958 h 1260"/>
              <a:gd name="T104" fmla="*/ 1258 w 1260"/>
              <a:gd name="T105" fmla="*/ 874 h 1260"/>
              <a:gd name="T106" fmla="*/ 1260 w 1260"/>
              <a:gd name="T107" fmla="*/ 830 h 1260"/>
              <a:gd name="T108" fmla="*/ 1252 w 1260"/>
              <a:gd name="T109" fmla="*/ 746 h 1260"/>
              <a:gd name="T110" fmla="*/ 1228 w 1260"/>
              <a:gd name="T111" fmla="*/ 6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260">
                <a:moveTo>
                  <a:pt x="1228" y="592"/>
                </a:moveTo>
                <a:lnTo>
                  <a:pt x="1228" y="592"/>
                </a:lnTo>
                <a:lnTo>
                  <a:pt x="1242" y="554"/>
                </a:lnTo>
                <a:lnTo>
                  <a:pt x="1252" y="514"/>
                </a:lnTo>
                <a:lnTo>
                  <a:pt x="1258" y="472"/>
                </a:lnTo>
                <a:lnTo>
                  <a:pt x="1260" y="430"/>
                </a:lnTo>
                <a:lnTo>
                  <a:pt x="1260" y="430"/>
                </a:lnTo>
                <a:lnTo>
                  <a:pt x="1258" y="386"/>
                </a:lnTo>
                <a:lnTo>
                  <a:pt x="1250" y="344"/>
                </a:lnTo>
                <a:lnTo>
                  <a:pt x="1240" y="302"/>
                </a:lnTo>
                <a:lnTo>
                  <a:pt x="1226" y="264"/>
                </a:lnTo>
                <a:lnTo>
                  <a:pt x="1208" y="226"/>
                </a:lnTo>
                <a:lnTo>
                  <a:pt x="1186" y="190"/>
                </a:lnTo>
                <a:lnTo>
                  <a:pt x="1162" y="158"/>
                </a:lnTo>
                <a:lnTo>
                  <a:pt x="1134" y="126"/>
                </a:lnTo>
                <a:lnTo>
                  <a:pt x="1104" y="98"/>
                </a:lnTo>
                <a:lnTo>
                  <a:pt x="1070" y="74"/>
                </a:lnTo>
                <a:lnTo>
                  <a:pt x="1034" y="52"/>
                </a:lnTo>
                <a:lnTo>
                  <a:pt x="998" y="34"/>
                </a:lnTo>
                <a:lnTo>
                  <a:pt x="958" y="20"/>
                </a:lnTo>
                <a:lnTo>
                  <a:pt x="916" y="10"/>
                </a:lnTo>
                <a:lnTo>
                  <a:pt x="874" y="2"/>
                </a:lnTo>
                <a:lnTo>
                  <a:pt x="830" y="0"/>
                </a:lnTo>
                <a:lnTo>
                  <a:pt x="830" y="0"/>
                </a:lnTo>
                <a:lnTo>
                  <a:pt x="792" y="2"/>
                </a:lnTo>
                <a:lnTo>
                  <a:pt x="756" y="8"/>
                </a:lnTo>
                <a:lnTo>
                  <a:pt x="720" y="16"/>
                </a:lnTo>
                <a:lnTo>
                  <a:pt x="684" y="26"/>
                </a:lnTo>
                <a:lnTo>
                  <a:pt x="576" y="26"/>
                </a:lnTo>
                <a:lnTo>
                  <a:pt x="576" y="26"/>
                </a:lnTo>
                <a:lnTo>
                  <a:pt x="540" y="16"/>
                </a:lnTo>
                <a:lnTo>
                  <a:pt x="504" y="8"/>
                </a:lnTo>
                <a:lnTo>
                  <a:pt x="468" y="2"/>
                </a:lnTo>
                <a:lnTo>
                  <a:pt x="430" y="0"/>
                </a:lnTo>
                <a:lnTo>
                  <a:pt x="430" y="0"/>
                </a:lnTo>
                <a:lnTo>
                  <a:pt x="386" y="2"/>
                </a:lnTo>
                <a:lnTo>
                  <a:pt x="344" y="10"/>
                </a:lnTo>
                <a:lnTo>
                  <a:pt x="302" y="20"/>
                </a:lnTo>
                <a:lnTo>
                  <a:pt x="262" y="34"/>
                </a:lnTo>
                <a:lnTo>
                  <a:pt x="226" y="52"/>
                </a:lnTo>
                <a:lnTo>
                  <a:pt x="190" y="74"/>
                </a:lnTo>
                <a:lnTo>
                  <a:pt x="156" y="98"/>
                </a:lnTo>
                <a:lnTo>
                  <a:pt x="126" y="126"/>
                </a:lnTo>
                <a:lnTo>
                  <a:pt x="98" y="158"/>
                </a:lnTo>
                <a:lnTo>
                  <a:pt x="74" y="190"/>
                </a:lnTo>
                <a:lnTo>
                  <a:pt x="52" y="226"/>
                </a:lnTo>
                <a:lnTo>
                  <a:pt x="34" y="264"/>
                </a:lnTo>
                <a:lnTo>
                  <a:pt x="20" y="302"/>
                </a:lnTo>
                <a:lnTo>
                  <a:pt x="8" y="344"/>
                </a:lnTo>
                <a:lnTo>
                  <a:pt x="2" y="386"/>
                </a:lnTo>
                <a:lnTo>
                  <a:pt x="0" y="430"/>
                </a:lnTo>
                <a:lnTo>
                  <a:pt x="0" y="430"/>
                </a:lnTo>
                <a:lnTo>
                  <a:pt x="2" y="470"/>
                </a:lnTo>
                <a:lnTo>
                  <a:pt x="8" y="510"/>
                </a:lnTo>
                <a:lnTo>
                  <a:pt x="16" y="548"/>
                </a:lnTo>
                <a:lnTo>
                  <a:pt x="28" y="584"/>
                </a:lnTo>
                <a:lnTo>
                  <a:pt x="28" y="676"/>
                </a:lnTo>
                <a:lnTo>
                  <a:pt x="28" y="676"/>
                </a:lnTo>
                <a:lnTo>
                  <a:pt x="16" y="712"/>
                </a:lnTo>
                <a:lnTo>
                  <a:pt x="8" y="750"/>
                </a:lnTo>
                <a:lnTo>
                  <a:pt x="2" y="790"/>
                </a:lnTo>
                <a:lnTo>
                  <a:pt x="0" y="830"/>
                </a:lnTo>
                <a:lnTo>
                  <a:pt x="0" y="830"/>
                </a:lnTo>
                <a:lnTo>
                  <a:pt x="2" y="874"/>
                </a:lnTo>
                <a:lnTo>
                  <a:pt x="8" y="916"/>
                </a:lnTo>
                <a:lnTo>
                  <a:pt x="20" y="958"/>
                </a:lnTo>
                <a:lnTo>
                  <a:pt x="34" y="998"/>
                </a:lnTo>
                <a:lnTo>
                  <a:pt x="52" y="1036"/>
                </a:lnTo>
                <a:lnTo>
                  <a:pt x="74" y="1070"/>
                </a:lnTo>
                <a:lnTo>
                  <a:pt x="98" y="1104"/>
                </a:lnTo>
                <a:lnTo>
                  <a:pt x="126" y="1134"/>
                </a:lnTo>
                <a:lnTo>
                  <a:pt x="156" y="1162"/>
                </a:lnTo>
                <a:lnTo>
                  <a:pt x="190" y="1186"/>
                </a:lnTo>
                <a:lnTo>
                  <a:pt x="226" y="1208"/>
                </a:lnTo>
                <a:lnTo>
                  <a:pt x="262" y="1226"/>
                </a:lnTo>
                <a:lnTo>
                  <a:pt x="302" y="1240"/>
                </a:lnTo>
                <a:lnTo>
                  <a:pt x="344" y="1252"/>
                </a:lnTo>
                <a:lnTo>
                  <a:pt x="386" y="1258"/>
                </a:lnTo>
                <a:lnTo>
                  <a:pt x="430" y="1260"/>
                </a:lnTo>
                <a:lnTo>
                  <a:pt x="430" y="1260"/>
                </a:lnTo>
                <a:lnTo>
                  <a:pt x="468" y="1258"/>
                </a:lnTo>
                <a:lnTo>
                  <a:pt x="504" y="1254"/>
                </a:lnTo>
                <a:lnTo>
                  <a:pt x="540" y="1246"/>
                </a:lnTo>
                <a:lnTo>
                  <a:pt x="576" y="1234"/>
                </a:lnTo>
                <a:lnTo>
                  <a:pt x="684" y="1234"/>
                </a:lnTo>
                <a:lnTo>
                  <a:pt x="684" y="1234"/>
                </a:lnTo>
                <a:lnTo>
                  <a:pt x="718" y="1246"/>
                </a:lnTo>
                <a:lnTo>
                  <a:pt x="754" y="1254"/>
                </a:lnTo>
                <a:lnTo>
                  <a:pt x="792" y="1258"/>
                </a:lnTo>
                <a:lnTo>
                  <a:pt x="830" y="1260"/>
                </a:lnTo>
                <a:lnTo>
                  <a:pt x="830" y="1260"/>
                </a:lnTo>
                <a:lnTo>
                  <a:pt x="874" y="1258"/>
                </a:lnTo>
                <a:lnTo>
                  <a:pt x="916" y="1252"/>
                </a:lnTo>
                <a:lnTo>
                  <a:pt x="958" y="1240"/>
                </a:lnTo>
                <a:lnTo>
                  <a:pt x="998" y="1226"/>
                </a:lnTo>
                <a:lnTo>
                  <a:pt x="1034" y="1208"/>
                </a:lnTo>
                <a:lnTo>
                  <a:pt x="1070" y="1186"/>
                </a:lnTo>
                <a:lnTo>
                  <a:pt x="1104" y="1162"/>
                </a:lnTo>
                <a:lnTo>
                  <a:pt x="1134" y="1134"/>
                </a:lnTo>
                <a:lnTo>
                  <a:pt x="1162" y="1104"/>
                </a:lnTo>
                <a:lnTo>
                  <a:pt x="1186" y="1070"/>
                </a:lnTo>
                <a:lnTo>
                  <a:pt x="1208" y="1036"/>
                </a:lnTo>
                <a:lnTo>
                  <a:pt x="1226" y="998"/>
                </a:lnTo>
                <a:lnTo>
                  <a:pt x="1240" y="958"/>
                </a:lnTo>
                <a:lnTo>
                  <a:pt x="1250" y="916"/>
                </a:lnTo>
                <a:lnTo>
                  <a:pt x="1258" y="874"/>
                </a:lnTo>
                <a:lnTo>
                  <a:pt x="1260" y="830"/>
                </a:lnTo>
                <a:lnTo>
                  <a:pt x="1260" y="830"/>
                </a:lnTo>
                <a:lnTo>
                  <a:pt x="1258" y="788"/>
                </a:lnTo>
                <a:lnTo>
                  <a:pt x="1252" y="746"/>
                </a:lnTo>
                <a:lnTo>
                  <a:pt x="1242" y="706"/>
                </a:lnTo>
                <a:lnTo>
                  <a:pt x="1228" y="668"/>
                </a:lnTo>
                <a:lnTo>
                  <a:pt x="1228" y="592"/>
                </a:lnTo>
                <a:close/>
              </a:path>
            </a:pathLst>
          </a:custGeom>
          <a:solidFill>
            <a:schemeClr val="accent1">
              <a:lumMod val="75000"/>
            </a:schemeClr>
          </a:solidFill>
          <a:ln w="19050" cap="rnd" cmpd="sng">
            <a:solidFill>
              <a:srgbClr val="28ACC6"/>
            </a:solidFill>
            <a:prstDash val="sysDot"/>
            <a:round/>
            <a:headEnd type="none" w="med" len="med"/>
            <a:tailEnd type="none" w="med" len="med"/>
          </a:ln>
          <a:effectLst/>
        </p:spPr>
        <p:txBody>
          <a:bodyPr wrap="square" anchor="ctr">
            <a:normAutofit/>
          </a:bodyPr>
          <a:lstStyle/>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mn-ea"/>
              </a:rPr>
              <a:t>元</a:t>
            </a:r>
          </a:p>
          <a:p>
            <a:pPr algn="ctr"/>
            <a:r>
              <a:rPr lang="zh-CN" altLang="en-US" sz="3200" b="1">
                <a:solidFill>
                  <a:schemeClr val="bg1"/>
                </a:solidFill>
                <a:latin typeface="方正苏新诗柳楷简体" panose="02000000000000000000" pitchFamily="2" charset="-122"/>
                <a:ea typeface="方正苏新诗柳楷简体" panose="02000000000000000000" pitchFamily="2" charset="-122"/>
                <a:sym typeface="Arial" panose="020B0604020202020204" pitchFamily="34" charset="0"/>
              </a:rPr>
              <a:t>澎湖巡检司</a:t>
            </a:r>
          </a:p>
        </p:txBody>
      </p:sp>
      <p:sp>
        <p:nvSpPr>
          <p:cNvPr id="174" name="AutoShape 47"/>
          <p:cNvSpPr>
            <a:spLocks noChangeArrowheads="1"/>
          </p:cNvSpPr>
          <p:nvPr>
            <p:custDataLst>
              <p:tags r:id="rId4"/>
            </p:custDataLst>
          </p:nvPr>
        </p:nvSpPr>
        <p:spPr bwMode="auto">
          <a:xfrm>
            <a:off x="2462667" y="3922691"/>
            <a:ext cx="109056" cy="228026"/>
          </a:xfrm>
          <a:prstGeom prst="rightArrow">
            <a:avLst>
              <a:gd name="adj1" fmla="val 100000"/>
              <a:gd name="adj2" fmla="val 100000"/>
            </a:avLst>
          </a:prstGeom>
          <a:solidFill>
            <a:srgbClr val="28ACC6"/>
          </a:solidFill>
          <a:ln>
            <a:noFill/>
          </a:ln>
          <a:effectLst/>
        </p:spPr>
        <p:txBody>
          <a:bodyPr wrap="square">
            <a:normAutofit fontScale="55000" lnSpcReduction="20000"/>
          </a:bodyPr>
          <a:lstStyle/>
          <a:p>
            <a:endParaRPr lang="zh-CN" altLang="en-US" sz="2000">
              <a:latin typeface="方正苏新诗柳楷简体" panose="02000000000000000000" pitchFamily="2" charset="-122"/>
              <a:ea typeface="方正苏新诗柳楷简体" panose="02000000000000000000" pitchFamily="2" charset="-122"/>
            </a:endParaRPr>
          </a:p>
        </p:txBody>
      </p:sp>
      <p:sp>
        <p:nvSpPr>
          <p:cNvPr id="175" name="AutoShape 48"/>
          <p:cNvSpPr>
            <a:spLocks noChangeArrowheads="1"/>
          </p:cNvSpPr>
          <p:nvPr>
            <p:custDataLst>
              <p:tags r:id="rId5"/>
            </p:custDataLst>
          </p:nvPr>
        </p:nvSpPr>
        <p:spPr bwMode="auto">
          <a:xfrm>
            <a:off x="5086822" y="3922056"/>
            <a:ext cx="109056" cy="228026"/>
          </a:xfrm>
          <a:prstGeom prst="rightArrow">
            <a:avLst>
              <a:gd name="adj1" fmla="val 15907"/>
              <a:gd name="adj2" fmla="val 100000"/>
            </a:avLst>
          </a:prstGeom>
          <a:solidFill>
            <a:srgbClr val="28ACC6"/>
          </a:solidFill>
          <a:ln>
            <a:noFill/>
          </a:ln>
          <a:effectLst/>
        </p:spPr>
        <p:txBody>
          <a:bodyPr wrap="square">
            <a:normAutofit fontScale="25000" lnSpcReduction="20000"/>
          </a:bodyPr>
          <a:lstStyle/>
          <a:p>
            <a:endParaRPr lang="zh-CN" altLang="en-US" sz="2000">
              <a:latin typeface="方正苏新诗柳楷简体" panose="02000000000000000000" pitchFamily="2" charset="-122"/>
              <a:ea typeface="方正苏新诗柳楷简体" panose="02000000000000000000" pitchFamily="2" charset="-122"/>
            </a:endParaRPr>
          </a:p>
        </p:txBody>
      </p:sp>
      <p:grpSp>
        <p:nvGrpSpPr>
          <p:cNvPr id="2" name="组合 1"/>
          <p:cNvGrpSpPr/>
          <p:nvPr/>
        </p:nvGrpSpPr>
        <p:grpSpPr>
          <a:xfrm>
            <a:off x="730885" y="1577975"/>
            <a:ext cx="5970905" cy="4918075"/>
            <a:chOff x="337" y="2661"/>
            <a:chExt cx="7990" cy="5708"/>
          </a:xfrm>
        </p:grpSpPr>
        <p:pic>
          <p:nvPicPr>
            <p:cNvPr id="7" name="图片 6"/>
            <p:cNvPicPr>
              <a:picLocks noChangeAspect="1"/>
            </p:cNvPicPr>
            <p:nvPr/>
          </p:nvPicPr>
          <p:blipFill>
            <a:blip r:embed="rId9">
              <a:extLst>
                <a:ext uri="{28A0092B-C50C-407E-A947-70E740481C1C}">
                  <a14:useLocalDpi xmlns:a14="http://schemas.microsoft.com/office/drawing/2010/main" val="0"/>
                </a:ext>
              </a:extLst>
            </a:blip>
            <a:srcRect l="1581" r="1375"/>
            <a:stretch>
              <a:fillRect/>
            </a:stretch>
          </p:blipFill>
          <p:spPr>
            <a:xfrm>
              <a:off x="337" y="2661"/>
              <a:ext cx="7990" cy="5708"/>
            </a:xfrm>
            <a:prstGeom prst="rect">
              <a:avLst/>
            </a:prstGeom>
          </p:spPr>
        </p:pic>
        <p:pic>
          <p:nvPicPr>
            <p:cNvPr id="9" name="图片 8" descr="微信图片_20220502110040"/>
            <p:cNvPicPr>
              <a:picLocks noChangeAspect="1"/>
            </p:cNvPicPr>
            <p:nvPr/>
          </p:nvPicPr>
          <p:blipFill>
            <a:blip r:embed="rId10"/>
            <a:srcRect l="14036" b="4272"/>
            <a:stretch>
              <a:fillRect/>
            </a:stretch>
          </p:blipFill>
          <p:spPr>
            <a:xfrm>
              <a:off x="1017" y="3683"/>
              <a:ext cx="5924" cy="3371"/>
            </a:xfrm>
            <a:prstGeom prst="rect">
              <a:avLst/>
            </a:prstGeom>
          </p:spPr>
        </p:pic>
      </p:grpSp>
      <p:sp>
        <p:nvSpPr>
          <p:cNvPr id="10" name="文本框 9"/>
          <p:cNvSpPr txBox="1"/>
          <p:nvPr/>
        </p:nvSpPr>
        <p:spPr>
          <a:xfrm>
            <a:off x="1335405" y="2755265"/>
            <a:ext cx="798195" cy="2559050"/>
          </a:xfrm>
          <a:prstGeom prst="rect">
            <a:avLst/>
          </a:prstGeom>
          <a:noFill/>
        </p:spPr>
        <p:txBody>
          <a:bodyPr vert="eaVert" wrap="square" rtlCol="0">
            <a:spAutoFit/>
          </a:bodyPr>
          <a:lstStyle/>
          <a:p>
            <a:r>
              <a:rPr lang="zh-CN" altLang="en-US" sz="4000" b="1">
                <a:solidFill>
                  <a:srgbClr val="FFFF00"/>
                </a:solidFill>
                <a:latin typeface="微软雅黑" panose="020B0503020204020204" charset="-122"/>
                <a:ea typeface="微软雅黑" panose="020B0503020204020204" charset="-122"/>
                <a:cs typeface="微软雅黑" panose="020B0503020204020204" charset="-122"/>
              </a:rPr>
              <a:t>【国姓爷】</a:t>
            </a:r>
          </a:p>
        </p:txBody>
      </p:sp>
      <p:sp>
        <p:nvSpPr>
          <p:cNvPr id="11" name="文本框 10"/>
          <p:cNvSpPr txBox="1"/>
          <p:nvPr/>
        </p:nvSpPr>
        <p:spPr>
          <a:xfrm>
            <a:off x="4696460" y="3249930"/>
            <a:ext cx="798195" cy="1689735"/>
          </a:xfrm>
          <a:prstGeom prst="rect">
            <a:avLst/>
          </a:prstGeom>
          <a:noFill/>
        </p:spPr>
        <p:txBody>
          <a:bodyPr vert="eaVert" wrap="square" rtlCol="0">
            <a:spAutoFit/>
          </a:bodyPr>
          <a:lstStyle/>
          <a:p>
            <a:r>
              <a:rPr lang="zh-CN" altLang="en-US" sz="4000" b="1">
                <a:solidFill>
                  <a:schemeClr val="bg1"/>
                </a:solidFill>
                <a:latin typeface="微软雅黑" panose="020B0503020204020204" charset="-122"/>
                <a:ea typeface="微软雅黑" panose="020B0503020204020204" charset="-122"/>
                <a:cs typeface="微软雅黑" panose="020B0503020204020204" charset="-122"/>
              </a:rPr>
              <a:t>郑成功</a:t>
            </a:r>
          </a:p>
        </p:txBody>
      </p:sp>
      <p:grpSp>
        <p:nvGrpSpPr>
          <p:cNvPr id="12" name="组合 11"/>
          <p:cNvGrpSpPr/>
          <p:nvPr/>
        </p:nvGrpSpPr>
        <p:grpSpPr>
          <a:xfrm>
            <a:off x="0" y="0"/>
            <a:ext cx="5456074" cy="1485482"/>
            <a:chOff x="1495289" y="1264356"/>
            <a:chExt cx="8329802" cy="1709227"/>
          </a:xfrm>
        </p:grpSpPr>
        <p:sp>
          <p:nvSpPr>
            <p:cNvPr id="13" name="Freeform 18"/>
            <p:cNvSpPr>
              <a:spLocks noEditPoints="1"/>
            </p:cNvSpPr>
            <p:nvPr/>
          </p:nvSpPr>
          <p:spPr bwMode="auto">
            <a:xfrm rot="21109622" flipV="1">
              <a:off x="1495289" y="1264356"/>
              <a:ext cx="8329802" cy="1709227"/>
            </a:xfrm>
            <a:custGeom>
              <a:avLst/>
              <a:gdLst>
                <a:gd name="T0" fmla="*/ 50 w 878"/>
                <a:gd name="T1" fmla="*/ 176 h 224"/>
                <a:gd name="T2" fmla="*/ 458 w 878"/>
                <a:gd name="T3" fmla="*/ 180 h 224"/>
                <a:gd name="T4" fmla="*/ 232 w 878"/>
                <a:gd name="T5" fmla="*/ 204 h 224"/>
                <a:gd name="T6" fmla="*/ 111 w 878"/>
                <a:gd name="T7" fmla="*/ 202 h 224"/>
                <a:gd name="T8" fmla="*/ 49 w 878"/>
                <a:gd name="T9" fmla="*/ 200 h 224"/>
                <a:gd name="T10" fmla="*/ 139 w 878"/>
                <a:gd name="T11" fmla="*/ 217 h 224"/>
                <a:gd name="T12" fmla="*/ 577 w 878"/>
                <a:gd name="T13" fmla="*/ 173 h 224"/>
                <a:gd name="T14" fmla="*/ 744 w 878"/>
                <a:gd name="T15" fmla="*/ 136 h 224"/>
                <a:gd name="T16" fmla="*/ 813 w 878"/>
                <a:gd name="T17" fmla="*/ 77 h 224"/>
                <a:gd name="T18" fmla="*/ 875 w 878"/>
                <a:gd name="T19" fmla="*/ 8 h 224"/>
                <a:gd name="T20" fmla="*/ 814 w 878"/>
                <a:gd name="T21" fmla="*/ 10 h 224"/>
                <a:gd name="T22" fmla="*/ 750 w 878"/>
                <a:gd name="T23" fmla="*/ 25 h 224"/>
                <a:gd name="T24" fmla="*/ 678 w 878"/>
                <a:gd name="T25" fmla="*/ 38 h 224"/>
                <a:gd name="T26" fmla="*/ 600 w 878"/>
                <a:gd name="T27" fmla="*/ 49 h 224"/>
                <a:gd name="T28" fmla="*/ 534 w 878"/>
                <a:gd name="T29" fmla="*/ 59 h 224"/>
                <a:gd name="T30" fmla="*/ 460 w 878"/>
                <a:gd name="T31" fmla="*/ 62 h 224"/>
                <a:gd name="T32" fmla="*/ 393 w 878"/>
                <a:gd name="T33" fmla="*/ 71 h 224"/>
                <a:gd name="T34" fmla="*/ 358 w 878"/>
                <a:gd name="T35" fmla="*/ 71 h 224"/>
                <a:gd name="T36" fmla="*/ 327 w 878"/>
                <a:gd name="T37" fmla="*/ 79 h 224"/>
                <a:gd name="T38" fmla="*/ 266 w 878"/>
                <a:gd name="T39" fmla="*/ 79 h 224"/>
                <a:gd name="T40" fmla="*/ 212 w 878"/>
                <a:gd name="T41" fmla="*/ 80 h 224"/>
                <a:gd name="T42" fmla="*/ 132 w 878"/>
                <a:gd name="T43" fmla="*/ 78 h 224"/>
                <a:gd name="T44" fmla="*/ 100 w 878"/>
                <a:gd name="T45" fmla="*/ 77 h 224"/>
                <a:gd name="T46" fmla="*/ 170 w 878"/>
                <a:gd name="T47" fmla="*/ 93 h 224"/>
                <a:gd name="T48" fmla="*/ 212 w 878"/>
                <a:gd name="T49" fmla="*/ 106 h 224"/>
                <a:gd name="T50" fmla="*/ 162 w 878"/>
                <a:gd name="T51" fmla="*/ 106 h 224"/>
                <a:gd name="T52" fmla="*/ 76 w 878"/>
                <a:gd name="T53" fmla="*/ 86 h 224"/>
                <a:gd name="T54" fmla="*/ 31 w 878"/>
                <a:gd name="T55" fmla="*/ 81 h 224"/>
                <a:gd name="T56" fmla="*/ 77 w 878"/>
                <a:gd name="T57" fmla="*/ 108 h 224"/>
                <a:gd name="T58" fmla="*/ 54 w 878"/>
                <a:gd name="T59" fmla="*/ 114 h 224"/>
                <a:gd name="T60" fmla="*/ 155 w 878"/>
                <a:gd name="T61" fmla="*/ 135 h 224"/>
                <a:gd name="T62" fmla="*/ 242 w 878"/>
                <a:gd name="T63" fmla="*/ 140 h 224"/>
                <a:gd name="T64" fmla="*/ 211 w 878"/>
                <a:gd name="T65" fmla="*/ 146 h 224"/>
                <a:gd name="T66" fmla="*/ 152 w 878"/>
                <a:gd name="T67" fmla="*/ 147 h 224"/>
                <a:gd name="T68" fmla="*/ 71 w 878"/>
                <a:gd name="T69" fmla="*/ 140 h 224"/>
                <a:gd name="T70" fmla="*/ 89 w 878"/>
                <a:gd name="T71" fmla="*/ 163 h 224"/>
                <a:gd name="T72" fmla="*/ 11 w 878"/>
                <a:gd name="T73" fmla="*/ 155 h 224"/>
                <a:gd name="T74" fmla="*/ 554 w 878"/>
                <a:gd name="T75" fmla="*/ 54 h 224"/>
                <a:gd name="T76" fmla="*/ 121 w 878"/>
                <a:gd name="T77" fmla="*/ 214 h 224"/>
                <a:gd name="T78" fmla="*/ 117 w 878"/>
                <a:gd name="T79" fmla="*/ 192 h 224"/>
                <a:gd name="T80" fmla="*/ 151 w 878"/>
                <a:gd name="T81" fmla="*/ 217 h 224"/>
                <a:gd name="T82" fmla="*/ 110 w 878"/>
                <a:gd name="T83" fmla="*/ 152 h 224"/>
                <a:gd name="T84" fmla="*/ 84 w 878"/>
                <a:gd name="T85" fmla="*/ 103 h 224"/>
                <a:gd name="T86" fmla="*/ 139 w 878"/>
                <a:gd name="T87" fmla="*/ 156 h 224"/>
                <a:gd name="T88" fmla="*/ 108 w 878"/>
                <a:gd name="T89" fmla="*/ 110 h 224"/>
                <a:gd name="T90" fmla="*/ 217 w 878"/>
                <a:gd name="T91" fmla="*/ 210 h 224"/>
                <a:gd name="T92" fmla="*/ 138 w 878"/>
                <a:gd name="T93" fmla="*/ 82 h 224"/>
                <a:gd name="T94" fmla="*/ 191 w 878"/>
                <a:gd name="T95" fmla="*/ 136 h 224"/>
                <a:gd name="T96" fmla="*/ 167 w 878"/>
                <a:gd name="T97" fmla="*/ 89 h 224"/>
                <a:gd name="T98" fmla="*/ 214 w 878"/>
                <a:gd name="T99" fmla="*/ 108 h 224"/>
                <a:gd name="T100" fmla="*/ 221 w 878"/>
                <a:gd name="T101" fmla="*/ 103 h 224"/>
                <a:gd name="T102" fmla="*/ 225 w 878"/>
                <a:gd name="T103" fmla="*/ 102 h 224"/>
                <a:gd name="T104" fmla="*/ 284 w 878"/>
                <a:gd name="T105" fmla="*/ 141 h 224"/>
                <a:gd name="T106" fmla="*/ 270 w 878"/>
                <a:gd name="T107" fmla="*/ 107 h 224"/>
                <a:gd name="T108" fmla="*/ 257 w 878"/>
                <a:gd name="T109" fmla="*/ 78 h 224"/>
                <a:gd name="T110" fmla="*/ 296 w 878"/>
                <a:gd name="T111" fmla="*/ 82 h 224"/>
                <a:gd name="T112" fmla="*/ 436 w 878"/>
                <a:gd name="T113" fmla="*/ 185 h 224"/>
                <a:gd name="T114" fmla="*/ 380 w 878"/>
                <a:gd name="T115" fmla="*/ 74 h 224"/>
                <a:gd name="T116" fmla="*/ 406 w 878"/>
                <a:gd name="T117" fmla="*/ 71 h 224"/>
                <a:gd name="T118" fmla="*/ 438 w 878"/>
                <a:gd name="T119" fmla="*/ 71 h 224"/>
                <a:gd name="T120" fmla="*/ 699 w 878"/>
                <a:gd name="T121" fmla="*/ 147 h 224"/>
                <a:gd name="T122" fmla="*/ 816 w 878"/>
                <a:gd name="T123" fmla="*/ 5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224">
                  <a:moveTo>
                    <a:pt x="1" y="161"/>
                  </a:moveTo>
                  <a:cubicBezTo>
                    <a:pt x="1" y="161"/>
                    <a:pt x="2" y="160"/>
                    <a:pt x="1" y="159"/>
                  </a:cubicBezTo>
                  <a:cubicBezTo>
                    <a:pt x="2" y="159"/>
                    <a:pt x="2" y="160"/>
                    <a:pt x="2" y="160"/>
                  </a:cubicBezTo>
                  <a:cubicBezTo>
                    <a:pt x="3" y="159"/>
                    <a:pt x="3" y="159"/>
                    <a:pt x="4" y="158"/>
                  </a:cubicBezTo>
                  <a:cubicBezTo>
                    <a:pt x="6" y="158"/>
                    <a:pt x="7" y="159"/>
                    <a:pt x="9" y="158"/>
                  </a:cubicBezTo>
                  <a:cubicBezTo>
                    <a:pt x="11" y="162"/>
                    <a:pt x="13" y="159"/>
                    <a:pt x="15" y="161"/>
                  </a:cubicBezTo>
                  <a:cubicBezTo>
                    <a:pt x="15" y="163"/>
                    <a:pt x="12" y="161"/>
                    <a:pt x="11" y="163"/>
                  </a:cubicBezTo>
                  <a:cubicBezTo>
                    <a:pt x="15" y="163"/>
                    <a:pt x="16" y="166"/>
                    <a:pt x="20" y="164"/>
                  </a:cubicBezTo>
                  <a:cubicBezTo>
                    <a:pt x="21" y="165"/>
                    <a:pt x="21" y="167"/>
                    <a:pt x="23" y="165"/>
                  </a:cubicBezTo>
                  <a:cubicBezTo>
                    <a:pt x="23" y="167"/>
                    <a:pt x="22" y="168"/>
                    <a:pt x="21" y="169"/>
                  </a:cubicBezTo>
                  <a:cubicBezTo>
                    <a:pt x="21" y="170"/>
                    <a:pt x="22" y="169"/>
                    <a:pt x="23" y="169"/>
                  </a:cubicBezTo>
                  <a:cubicBezTo>
                    <a:pt x="22" y="168"/>
                    <a:pt x="24" y="167"/>
                    <a:pt x="23" y="166"/>
                  </a:cubicBezTo>
                  <a:cubicBezTo>
                    <a:pt x="25" y="168"/>
                    <a:pt x="27" y="166"/>
                    <a:pt x="29" y="167"/>
                  </a:cubicBezTo>
                  <a:cubicBezTo>
                    <a:pt x="26" y="167"/>
                    <a:pt x="24" y="169"/>
                    <a:pt x="24" y="169"/>
                  </a:cubicBezTo>
                  <a:cubicBezTo>
                    <a:pt x="24" y="171"/>
                    <a:pt x="28" y="168"/>
                    <a:pt x="30" y="168"/>
                  </a:cubicBezTo>
                  <a:cubicBezTo>
                    <a:pt x="30" y="170"/>
                    <a:pt x="32" y="170"/>
                    <a:pt x="33" y="170"/>
                  </a:cubicBezTo>
                  <a:cubicBezTo>
                    <a:pt x="33" y="169"/>
                    <a:pt x="33" y="169"/>
                    <a:pt x="33" y="168"/>
                  </a:cubicBezTo>
                  <a:cubicBezTo>
                    <a:pt x="33" y="168"/>
                    <a:pt x="34" y="168"/>
                    <a:pt x="34" y="168"/>
                  </a:cubicBezTo>
                  <a:cubicBezTo>
                    <a:pt x="34" y="169"/>
                    <a:pt x="34" y="169"/>
                    <a:pt x="34" y="170"/>
                  </a:cubicBezTo>
                  <a:cubicBezTo>
                    <a:pt x="36" y="170"/>
                    <a:pt x="39" y="169"/>
                    <a:pt x="41" y="169"/>
                  </a:cubicBezTo>
                  <a:cubicBezTo>
                    <a:pt x="42" y="170"/>
                    <a:pt x="41" y="170"/>
                    <a:pt x="42" y="170"/>
                  </a:cubicBezTo>
                  <a:cubicBezTo>
                    <a:pt x="39" y="171"/>
                    <a:pt x="38" y="172"/>
                    <a:pt x="35" y="172"/>
                  </a:cubicBezTo>
                  <a:cubicBezTo>
                    <a:pt x="37" y="174"/>
                    <a:pt x="39" y="173"/>
                    <a:pt x="41" y="174"/>
                  </a:cubicBezTo>
                  <a:cubicBezTo>
                    <a:pt x="42" y="173"/>
                    <a:pt x="41" y="173"/>
                    <a:pt x="40" y="172"/>
                  </a:cubicBezTo>
                  <a:cubicBezTo>
                    <a:pt x="41" y="172"/>
                    <a:pt x="41" y="172"/>
                    <a:pt x="42" y="172"/>
                  </a:cubicBezTo>
                  <a:cubicBezTo>
                    <a:pt x="43" y="173"/>
                    <a:pt x="42" y="174"/>
                    <a:pt x="43" y="175"/>
                  </a:cubicBezTo>
                  <a:cubicBezTo>
                    <a:pt x="44" y="174"/>
                    <a:pt x="44" y="174"/>
                    <a:pt x="44" y="173"/>
                  </a:cubicBezTo>
                  <a:cubicBezTo>
                    <a:pt x="44" y="173"/>
                    <a:pt x="44" y="173"/>
                    <a:pt x="43" y="173"/>
                  </a:cubicBezTo>
                  <a:cubicBezTo>
                    <a:pt x="43" y="172"/>
                    <a:pt x="43" y="170"/>
                    <a:pt x="43" y="172"/>
                  </a:cubicBezTo>
                  <a:cubicBezTo>
                    <a:pt x="41" y="170"/>
                    <a:pt x="43" y="169"/>
                    <a:pt x="44" y="170"/>
                  </a:cubicBezTo>
                  <a:cubicBezTo>
                    <a:pt x="43" y="170"/>
                    <a:pt x="46" y="171"/>
                    <a:pt x="44" y="172"/>
                  </a:cubicBezTo>
                  <a:cubicBezTo>
                    <a:pt x="45" y="173"/>
                    <a:pt x="46" y="171"/>
                    <a:pt x="47" y="171"/>
                  </a:cubicBezTo>
                  <a:cubicBezTo>
                    <a:pt x="48" y="173"/>
                    <a:pt x="45" y="173"/>
                    <a:pt x="45" y="173"/>
                  </a:cubicBezTo>
                  <a:cubicBezTo>
                    <a:pt x="44" y="174"/>
                    <a:pt x="45" y="175"/>
                    <a:pt x="44" y="176"/>
                  </a:cubicBezTo>
                  <a:cubicBezTo>
                    <a:pt x="45" y="177"/>
                    <a:pt x="46" y="176"/>
                    <a:pt x="47" y="177"/>
                  </a:cubicBezTo>
                  <a:cubicBezTo>
                    <a:pt x="47" y="178"/>
                    <a:pt x="46" y="178"/>
                    <a:pt x="45" y="179"/>
                  </a:cubicBezTo>
                  <a:cubicBezTo>
                    <a:pt x="46" y="181"/>
                    <a:pt x="47" y="179"/>
                    <a:pt x="48" y="181"/>
                  </a:cubicBezTo>
                  <a:cubicBezTo>
                    <a:pt x="49" y="180"/>
                    <a:pt x="47" y="180"/>
                    <a:pt x="47" y="179"/>
                  </a:cubicBezTo>
                  <a:cubicBezTo>
                    <a:pt x="48" y="179"/>
                    <a:pt x="49" y="179"/>
                    <a:pt x="49" y="179"/>
                  </a:cubicBezTo>
                  <a:cubicBezTo>
                    <a:pt x="48" y="178"/>
                    <a:pt x="49" y="177"/>
                    <a:pt x="50" y="176"/>
                  </a:cubicBezTo>
                  <a:cubicBezTo>
                    <a:pt x="50" y="175"/>
                    <a:pt x="50" y="176"/>
                    <a:pt x="50" y="175"/>
                  </a:cubicBezTo>
                  <a:cubicBezTo>
                    <a:pt x="52" y="176"/>
                    <a:pt x="50" y="177"/>
                    <a:pt x="51" y="177"/>
                  </a:cubicBezTo>
                  <a:cubicBezTo>
                    <a:pt x="52" y="175"/>
                    <a:pt x="59" y="178"/>
                    <a:pt x="58" y="180"/>
                  </a:cubicBezTo>
                  <a:cubicBezTo>
                    <a:pt x="59" y="179"/>
                    <a:pt x="60" y="180"/>
                    <a:pt x="60" y="179"/>
                  </a:cubicBezTo>
                  <a:cubicBezTo>
                    <a:pt x="61" y="180"/>
                    <a:pt x="60" y="181"/>
                    <a:pt x="61" y="182"/>
                  </a:cubicBezTo>
                  <a:cubicBezTo>
                    <a:pt x="60" y="181"/>
                    <a:pt x="58" y="183"/>
                    <a:pt x="57" y="182"/>
                  </a:cubicBezTo>
                  <a:cubicBezTo>
                    <a:pt x="57" y="183"/>
                    <a:pt x="61" y="184"/>
                    <a:pt x="63" y="184"/>
                  </a:cubicBezTo>
                  <a:cubicBezTo>
                    <a:pt x="63" y="184"/>
                    <a:pt x="62" y="185"/>
                    <a:pt x="63" y="186"/>
                  </a:cubicBezTo>
                  <a:cubicBezTo>
                    <a:pt x="64" y="185"/>
                    <a:pt x="66" y="184"/>
                    <a:pt x="67" y="186"/>
                  </a:cubicBezTo>
                  <a:cubicBezTo>
                    <a:pt x="68" y="184"/>
                    <a:pt x="69" y="184"/>
                    <a:pt x="68" y="182"/>
                  </a:cubicBezTo>
                  <a:cubicBezTo>
                    <a:pt x="69" y="184"/>
                    <a:pt x="70" y="182"/>
                    <a:pt x="72" y="184"/>
                  </a:cubicBezTo>
                  <a:cubicBezTo>
                    <a:pt x="71" y="181"/>
                    <a:pt x="74" y="183"/>
                    <a:pt x="74" y="181"/>
                  </a:cubicBezTo>
                  <a:cubicBezTo>
                    <a:pt x="76" y="182"/>
                    <a:pt x="73" y="183"/>
                    <a:pt x="74" y="184"/>
                  </a:cubicBezTo>
                  <a:cubicBezTo>
                    <a:pt x="75" y="183"/>
                    <a:pt x="76" y="183"/>
                    <a:pt x="77" y="183"/>
                  </a:cubicBezTo>
                  <a:cubicBezTo>
                    <a:pt x="77" y="184"/>
                    <a:pt x="77" y="185"/>
                    <a:pt x="76" y="186"/>
                  </a:cubicBezTo>
                  <a:cubicBezTo>
                    <a:pt x="73" y="186"/>
                    <a:pt x="71" y="185"/>
                    <a:pt x="68" y="186"/>
                  </a:cubicBezTo>
                  <a:cubicBezTo>
                    <a:pt x="69" y="188"/>
                    <a:pt x="70" y="186"/>
                    <a:pt x="70" y="187"/>
                  </a:cubicBezTo>
                  <a:cubicBezTo>
                    <a:pt x="74" y="184"/>
                    <a:pt x="77" y="190"/>
                    <a:pt x="82" y="188"/>
                  </a:cubicBezTo>
                  <a:cubicBezTo>
                    <a:pt x="85" y="191"/>
                    <a:pt x="92" y="188"/>
                    <a:pt x="93" y="192"/>
                  </a:cubicBezTo>
                  <a:cubicBezTo>
                    <a:pt x="95" y="193"/>
                    <a:pt x="96" y="193"/>
                    <a:pt x="97" y="193"/>
                  </a:cubicBezTo>
                  <a:cubicBezTo>
                    <a:pt x="98" y="191"/>
                    <a:pt x="100" y="193"/>
                    <a:pt x="101" y="192"/>
                  </a:cubicBezTo>
                  <a:cubicBezTo>
                    <a:pt x="101" y="193"/>
                    <a:pt x="101" y="193"/>
                    <a:pt x="101" y="194"/>
                  </a:cubicBezTo>
                  <a:cubicBezTo>
                    <a:pt x="101" y="192"/>
                    <a:pt x="104" y="192"/>
                    <a:pt x="103" y="194"/>
                  </a:cubicBezTo>
                  <a:cubicBezTo>
                    <a:pt x="107" y="192"/>
                    <a:pt x="110" y="195"/>
                    <a:pt x="113" y="194"/>
                  </a:cubicBezTo>
                  <a:cubicBezTo>
                    <a:pt x="112" y="193"/>
                    <a:pt x="114" y="192"/>
                    <a:pt x="114" y="192"/>
                  </a:cubicBezTo>
                  <a:cubicBezTo>
                    <a:pt x="115" y="193"/>
                    <a:pt x="113" y="193"/>
                    <a:pt x="113" y="194"/>
                  </a:cubicBezTo>
                  <a:cubicBezTo>
                    <a:pt x="116" y="196"/>
                    <a:pt x="119" y="194"/>
                    <a:pt x="121" y="194"/>
                  </a:cubicBezTo>
                  <a:cubicBezTo>
                    <a:pt x="121" y="197"/>
                    <a:pt x="124" y="197"/>
                    <a:pt x="125" y="195"/>
                  </a:cubicBezTo>
                  <a:cubicBezTo>
                    <a:pt x="126" y="197"/>
                    <a:pt x="126" y="196"/>
                    <a:pt x="127" y="197"/>
                  </a:cubicBezTo>
                  <a:cubicBezTo>
                    <a:pt x="128" y="193"/>
                    <a:pt x="134" y="199"/>
                    <a:pt x="138" y="196"/>
                  </a:cubicBezTo>
                  <a:cubicBezTo>
                    <a:pt x="140" y="200"/>
                    <a:pt x="145" y="193"/>
                    <a:pt x="147" y="197"/>
                  </a:cubicBezTo>
                  <a:cubicBezTo>
                    <a:pt x="146" y="197"/>
                    <a:pt x="145" y="197"/>
                    <a:pt x="144" y="198"/>
                  </a:cubicBezTo>
                  <a:cubicBezTo>
                    <a:pt x="145" y="199"/>
                    <a:pt x="148" y="197"/>
                    <a:pt x="150" y="198"/>
                  </a:cubicBezTo>
                  <a:cubicBezTo>
                    <a:pt x="151" y="198"/>
                    <a:pt x="154" y="200"/>
                    <a:pt x="154" y="198"/>
                  </a:cubicBezTo>
                  <a:cubicBezTo>
                    <a:pt x="155" y="197"/>
                    <a:pt x="155" y="199"/>
                    <a:pt x="156" y="200"/>
                  </a:cubicBezTo>
                  <a:cubicBezTo>
                    <a:pt x="158" y="198"/>
                    <a:pt x="160" y="200"/>
                    <a:pt x="162" y="198"/>
                  </a:cubicBezTo>
                  <a:cubicBezTo>
                    <a:pt x="164" y="199"/>
                    <a:pt x="170" y="199"/>
                    <a:pt x="173" y="199"/>
                  </a:cubicBezTo>
                  <a:cubicBezTo>
                    <a:pt x="222" y="204"/>
                    <a:pt x="271" y="202"/>
                    <a:pt x="318" y="197"/>
                  </a:cubicBezTo>
                  <a:cubicBezTo>
                    <a:pt x="366" y="192"/>
                    <a:pt x="413" y="184"/>
                    <a:pt x="459" y="177"/>
                  </a:cubicBezTo>
                  <a:cubicBezTo>
                    <a:pt x="459" y="178"/>
                    <a:pt x="459" y="179"/>
                    <a:pt x="458" y="180"/>
                  </a:cubicBezTo>
                  <a:cubicBezTo>
                    <a:pt x="451" y="178"/>
                    <a:pt x="445" y="183"/>
                    <a:pt x="438" y="182"/>
                  </a:cubicBezTo>
                  <a:cubicBezTo>
                    <a:pt x="437" y="183"/>
                    <a:pt x="437" y="183"/>
                    <a:pt x="436" y="184"/>
                  </a:cubicBezTo>
                  <a:cubicBezTo>
                    <a:pt x="435" y="183"/>
                    <a:pt x="436" y="183"/>
                    <a:pt x="437" y="183"/>
                  </a:cubicBezTo>
                  <a:cubicBezTo>
                    <a:pt x="435" y="182"/>
                    <a:pt x="435" y="184"/>
                    <a:pt x="433" y="183"/>
                  </a:cubicBezTo>
                  <a:cubicBezTo>
                    <a:pt x="432" y="184"/>
                    <a:pt x="434" y="185"/>
                    <a:pt x="433" y="186"/>
                  </a:cubicBezTo>
                  <a:cubicBezTo>
                    <a:pt x="430" y="183"/>
                    <a:pt x="425" y="184"/>
                    <a:pt x="421" y="186"/>
                  </a:cubicBezTo>
                  <a:cubicBezTo>
                    <a:pt x="418" y="186"/>
                    <a:pt x="415" y="186"/>
                    <a:pt x="412" y="188"/>
                  </a:cubicBezTo>
                  <a:cubicBezTo>
                    <a:pt x="412" y="188"/>
                    <a:pt x="411" y="187"/>
                    <a:pt x="412" y="187"/>
                  </a:cubicBezTo>
                  <a:cubicBezTo>
                    <a:pt x="407" y="189"/>
                    <a:pt x="400" y="188"/>
                    <a:pt x="397" y="191"/>
                  </a:cubicBezTo>
                  <a:cubicBezTo>
                    <a:pt x="396" y="190"/>
                    <a:pt x="397" y="189"/>
                    <a:pt x="396" y="189"/>
                  </a:cubicBezTo>
                  <a:cubicBezTo>
                    <a:pt x="395" y="190"/>
                    <a:pt x="396" y="190"/>
                    <a:pt x="396" y="191"/>
                  </a:cubicBezTo>
                  <a:cubicBezTo>
                    <a:pt x="390" y="189"/>
                    <a:pt x="385" y="194"/>
                    <a:pt x="378" y="192"/>
                  </a:cubicBezTo>
                  <a:cubicBezTo>
                    <a:pt x="378" y="194"/>
                    <a:pt x="375" y="193"/>
                    <a:pt x="373" y="193"/>
                  </a:cubicBezTo>
                  <a:cubicBezTo>
                    <a:pt x="371" y="193"/>
                    <a:pt x="369" y="196"/>
                    <a:pt x="368" y="194"/>
                  </a:cubicBezTo>
                  <a:cubicBezTo>
                    <a:pt x="365" y="196"/>
                    <a:pt x="363" y="196"/>
                    <a:pt x="361" y="194"/>
                  </a:cubicBezTo>
                  <a:cubicBezTo>
                    <a:pt x="360" y="195"/>
                    <a:pt x="362" y="196"/>
                    <a:pt x="360" y="197"/>
                  </a:cubicBezTo>
                  <a:cubicBezTo>
                    <a:pt x="360" y="197"/>
                    <a:pt x="359" y="196"/>
                    <a:pt x="359" y="195"/>
                  </a:cubicBezTo>
                  <a:cubicBezTo>
                    <a:pt x="358" y="197"/>
                    <a:pt x="356" y="196"/>
                    <a:pt x="355" y="197"/>
                  </a:cubicBezTo>
                  <a:cubicBezTo>
                    <a:pt x="354" y="197"/>
                    <a:pt x="354" y="196"/>
                    <a:pt x="355" y="196"/>
                  </a:cubicBezTo>
                  <a:cubicBezTo>
                    <a:pt x="353" y="198"/>
                    <a:pt x="351" y="197"/>
                    <a:pt x="349" y="198"/>
                  </a:cubicBezTo>
                  <a:cubicBezTo>
                    <a:pt x="349" y="195"/>
                    <a:pt x="349" y="197"/>
                    <a:pt x="347" y="196"/>
                  </a:cubicBezTo>
                  <a:cubicBezTo>
                    <a:pt x="347" y="197"/>
                    <a:pt x="347" y="198"/>
                    <a:pt x="346" y="198"/>
                  </a:cubicBezTo>
                  <a:cubicBezTo>
                    <a:pt x="346" y="198"/>
                    <a:pt x="345" y="197"/>
                    <a:pt x="345" y="197"/>
                  </a:cubicBezTo>
                  <a:cubicBezTo>
                    <a:pt x="344" y="199"/>
                    <a:pt x="341" y="196"/>
                    <a:pt x="338" y="199"/>
                  </a:cubicBezTo>
                  <a:cubicBezTo>
                    <a:pt x="338" y="199"/>
                    <a:pt x="338" y="198"/>
                    <a:pt x="338" y="197"/>
                  </a:cubicBezTo>
                  <a:cubicBezTo>
                    <a:pt x="335" y="199"/>
                    <a:pt x="327" y="199"/>
                    <a:pt x="326" y="200"/>
                  </a:cubicBezTo>
                  <a:cubicBezTo>
                    <a:pt x="325" y="201"/>
                    <a:pt x="323" y="199"/>
                    <a:pt x="321" y="201"/>
                  </a:cubicBezTo>
                  <a:cubicBezTo>
                    <a:pt x="319" y="200"/>
                    <a:pt x="317" y="199"/>
                    <a:pt x="316" y="201"/>
                  </a:cubicBezTo>
                  <a:cubicBezTo>
                    <a:pt x="305" y="201"/>
                    <a:pt x="296" y="203"/>
                    <a:pt x="284" y="203"/>
                  </a:cubicBezTo>
                  <a:cubicBezTo>
                    <a:pt x="284" y="203"/>
                    <a:pt x="284" y="204"/>
                    <a:pt x="284" y="204"/>
                  </a:cubicBezTo>
                  <a:cubicBezTo>
                    <a:pt x="283" y="203"/>
                    <a:pt x="283" y="204"/>
                    <a:pt x="281" y="203"/>
                  </a:cubicBezTo>
                  <a:cubicBezTo>
                    <a:pt x="276" y="206"/>
                    <a:pt x="267" y="202"/>
                    <a:pt x="260" y="206"/>
                  </a:cubicBezTo>
                  <a:cubicBezTo>
                    <a:pt x="260" y="205"/>
                    <a:pt x="260" y="205"/>
                    <a:pt x="259" y="204"/>
                  </a:cubicBezTo>
                  <a:cubicBezTo>
                    <a:pt x="257" y="205"/>
                    <a:pt x="254" y="206"/>
                    <a:pt x="251" y="205"/>
                  </a:cubicBezTo>
                  <a:cubicBezTo>
                    <a:pt x="252" y="206"/>
                    <a:pt x="252" y="209"/>
                    <a:pt x="250" y="210"/>
                  </a:cubicBezTo>
                  <a:cubicBezTo>
                    <a:pt x="249" y="209"/>
                    <a:pt x="250" y="208"/>
                    <a:pt x="248" y="207"/>
                  </a:cubicBezTo>
                  <a:cubicBezTo>
                    <a:pt x="248" y="206"/>
                    <a:pt x="249" y="205"/>
                    <a:pt x="250" y="206"/>
                  </a:cubicBezTo>
                  <a:cubicBezTo>
                    <a:pt x="251" y="204"/>
                    <a:pt x="248" y="204"/>
                    <a:pt x="248" y="206"/>
                  </a:cubicBezTo>
                  <a:cubicBezTo>
                    <a:pt x="244" y="203"/>
                    <a:pt x="241" y="207"/>
                    <a:pt x="237" y="205"/>
                  </a:cubicBezTo>
                  <a:cubicBezTo>
                    <a:pt x="237" y="207"/>
                    <a:pt x="234" y="206"/>
                    <a:pt x="232" y="204"/>
                  </a:cubicBezTo>
                  <a:cubicBezTo>
                    <a:pt x="232" y="205"/>
                    <a:pt x="232" y="205"/>
                    <a:pt x="232" y="206"/>
                  </a:cubicBezTo>
                  <a:cubicBezTo>
                    <a:pt x="229" y="205"/>
                    <a:pt x="226" y="206"/>
                    <a:pt x="223" y="205"/>
                  </a:cubicBezTo>
                  <a:cubicBezTo>
                    <a:pt x="222" y="205"/>
                    <a:pt x="223" y="206"/>
                    <a:pt x="222" y="206"/>
                  </a:cubicBezTo>
                  <a:cubicBezTo>
                    <a:pt x="218" y="205"/>
                    <a:pt x="211" y="208"/>
                    <a:pt x="208" y="205"/>
                  </a:cubicBezTo>
                  <a:cubicBezTo>
                    <a:pt x="207" y="205"/>
                    <a:pt x="208" y="205"/>
                    <a:pt x="208" y="206"/>
                  </a:cubicBezTo>
                  <a:cubicBezTo>
                    <a:pt x="203" y="205"/>
                    <a:pt x="197" y="207"/>
                    <a:pt x="192" y="204"/>
                  </a:cubicBezTo>
                  <a:cubicBezTo>
                    <a:pt x="189" y="206"/>
                    <a:pt x="182" y="205"/>
                    <a:pt x="178" y="204"/>
                  </a:cubicBezTo>
                  <a:cubicBezTo>
                    <a:pt x="177" y="205"/>
                    <a:pt x="178" y="206"/>
                    <a:pt x="177" y="207"/>
                  </a:cubicBezTo>
                  <a:cubicBezTo>
                    <a:pt x="176" y="207"/>
                    <a:pt x="176" y="207"/>
                    <a:pt x="176" y="207"/>
                  </a:cubicBezTo>
                  <a:cubicBezTo>
                    <a:pt x="177" y="203"/>
                    <a:pt x="172" y="205"/>
                    <a:pt x="170" y="204"/>
                  </a:cubicBezTo>
                  <a:cubicBezTo>
                    <a:pt x="170" y="206"/>
                    <a:pt x="172" y="204"/>
                    <a:pt x="172" y="205"/>
                  </a:cubicBezTo>
                  <a:cubicBezTo>
                    <a:pt x="173" y="207"/>
                    <a:pt x="171" y="207"/>
                    <a:pt x="170" y="207"/>
                  </a:cubicBezTo>
                  <a:cubicBezTo>
                    <a:pt x="169" y="202"/>
                    <a:pt x="165" y="205"/>
                    <a:pt x="162" y="203"/>
                  </a:cubicBezTo>
                  <a:cubicBezTo>
                    <a:pt x="161" y="204"/>
                    <a:pt x="162" y="205"/>
                    <a:pt x="161" y="206"/>
                  </a:cubicBezTo>
                  <a:cubicBezTo>
                    <a:pt x="160" y="206"/>
                    <a:pt x="160" y="205"/>
                    <a:pt x="160" y="205"/>
                  </a:cubicBezTo>
                  <a:cubicBezTo>
                    <a:pt x="159" y="205"/>
                    <a:pt x="160" y="204"/>
                    <a:pt x="161" y="204"/>
                  </a:cubicBezTo>
                  <a:cubicBezTo>
                    <a:pt x="160" y="203"/>
                    <a:pt x="159" y="203"/>
                    <a:pt x="158" y="204"/>
                  </a:cubicBezTo>
                  <a:cubicBezTo>
                    <a:pt x="158" y="205"/>
                    <a:pt x="159" y="205"/>
                    <a:pt x="158" y="206"/>
                  </a:cubicBezTo>
                  <a:cubicBezTo>
                    <a:pt x="159" y="207"/>
                    <a:pt x="159" y="206"/>
                    <a:pt x="160" y="207"/>
                  </a:cubicBezTo>
                  <a:cubicBezTo>
                    <a:pt x="159" y="208"/>
                    <a:pt x="158" y="206"/>
                    <a:pt x="157" y="208"/>
                  </a:cubicBezTo>
                  <a:cubicBezTo>
                    <a:pt x="156" y="206"/>
                    <a:pt x="155" y="207"/>
                    <a:pt x="154" y="207"/>
                  </a:cubicBezTo>
                  <a:cubicBezTo>
                    <a:pt x="154" y="205"/>
                    <a:pt x="156" y="207"/>
                    <a:pt x="156" y="206"/>
                  </a:cubicBezTo>
                  <a:cubicBezTo>
                    <a:pt x="155" y="203"/>
                    <a:pt x="157" y="205"/>
                    <a:pt x="158" y="204"/>
                  </a:cubicBezTo>
                  <a:cubicBezTo>
                    <a:pt x="155" y="202"/>
                    <a:pt x="155" y="204"/>
                    <a:pt x="153" y="203"/>
                  </a:cubicBezTo>
                  <a:cubicBezTo>
                    <a:pt x="152" y="203"/>
                    <a:pt x="154" y="204"/>
                    <a:pt x="153" y="205"/>
                  </a:cubicBezTo>
                  <a:cubicBezTo>
                    <a:pt x="153" y="205"/>
                    <a:pt x="153" y="204"/>
                    <a:pt x="152" y="204"/>
                  </a:cubicBezTo>
                  <a:cubicBezTo>
                    <a:pt x="152" y="205"/>
                    <a:pt x="152" y="206"/>
                    <a:pt x="153" y="206"/>
                  </a:cubicBezTo>
                  <a:cubicBezTo>
                    <a:pt x="151" y="208"/>
                    <a:pt x="150" y="207"/>
                    <a:pt x="149" y="209"/>
                  </a:cubicBezTo>
                  <a:cubicBezTo>
                    <a:pt x="148" y="208"/>
                    <a:pt x="147" y="208"/>
                    <a:pt x="147" y="206"/>
                  </a:cubicBezTo>
                  <a:cubicBezTo>
                    <a:pt x="146" y="206"/>
                    <a:pt x="145" y="209"/>
                    <a:pt x="144" y="208"/>
                  </a:cubicBezTo>
                  <a:cubicBezTo>
                    <a:pt x="143" y="207"/>
                    <a:pt x="145" y="207"/>
                    <a:pt x="145" y="206"/>
                  </a:cubicBezTo>
                  <a:cubicBezTo>
                    <a:pt x="144" y="205"/>
                    <a:pt x="143" y="207"/>
                    <a:pt x="143" y="208"/>
                  </a:cubicBezTo>
                  <a:cubicBezTo>
                    <a:pt x="142" y="209"/>
                    <a:pt x="142" y="206"/>
                    <a:pt x="141" y="207"/>
                  </a:cubicBezTo>
                  <a:cubicBezTo>
                    <a:pt x="140" y="207"/>
                    <a:pt x="141" y="206"/>
                    <a:pt x="140" y="205"/>
                  </a:cubicBezTo>
                  <a:cubicBezTo>
                    <a:pt x="139" y="208"/>
                    <a:pt x="134" y="208"/>
                    <a:pt x="134" y="206"/>
                  </a:cubicBezTo>
                  <a:cubicBezTo>
                    <a:pt x="133" y="206"/>
                    <a:pt x="132" y="205"/>
                    <a:pt x="130" y="207"/>
                  </a:cubicBezTo>
                  <a:cubicBezTo>
                    <a:pt x="129" y="204"/>
                    <a:pt x="126" y="207"/>
                    <a:pt x="126" y="204"/>
                  </a:cubicBezTo>
                  <a:cubicBezTo>
                    <a:pt x="124" y="208"/>
                    <a:pt x="121" y="202"/>
                    <a:pt x="118" y="205"/>
                  </a:cubicBezTo>
                  <a:cubicBezTo>
                    <a:pt x="115" y="204"/>
                    <a:pt x="113" y="205"/>
                    <a:pt x="111" y="203"/>
                  </a:cubicBezTo>
                  <a:cubicBezTo>
                    <a:pt x="110" y="202"/>
                    <a:pt x="112" y="203"/>
                    <a:pt x="111" y="202"/>
                  </a:cubicBezTo>
                  <a:cubicBezTo>
                    <a:pt x="107" y="205"/>
                    <a:pt x="103" y="200"/>
                    <a:pt x="99" y="202"/>
                  </a:cubicBezTo>
                  <a:cubicBezTo>
                    <a:pt x="99" y="203"/>
                    <a:pt x="100" y="202"/>
                    <a:pt x="100" y="203"/>
                  </a:cubicBezTo>
                  <a:cubicBezTo>
                    <a:pt x="101" y="203"/>
                    <a:pt x="100" y="204"/>
                    <a:pt x="100" y="204"/>
                  </a:cubicBezTo>
                  <a:cubicBezTo>
                    <a:pt x="99" y="204"/>
                    <a:pt x="97" y="202"/>
                    <a:pt x="95" y="202"/>
                  </a:cubicBezTo>
                  <a:cubicBezTo>
                    <a:pt x="95" y="203"/>
                    <a:pt x="96" y="203"/>
                    <a:pt x="96" y="203"/>
                  </a:cubicBezTo>
                  <a:cubicBezTo>
                    <a:pt x="96" y="204"/>
                    <a:pt x="95" y="203"/>
                    <a:pt x="94" y="204"/>
                  </a:cubicBezTo>
                  <a:cubicBezTo>
                    <a:pt x="94" y="203"/>
                    <a:pt x="94" y="203"/>
                    <a:pt x="93" y="203"/>
                  </a:cubicBezTo>
                  <a:cubicBezTo>
                    <a:pt x="91" y="206"/>
                    <a:pt x="88" y="201"/>
                    <a:pt x="86" y="203"/>
                  </a:cubicBezTo>
                  <a:cubicBezTo>
                    <a:pt x="85" y="202"/>
                    <a:pt x="85" y="201"/>
                    <a:pt x="86" y="201"/>
                  </a:cubicBezTo>
                  <a:cubicBezTo>
                    <a:pt x="85" y="199"/>
                    <a:pt x="84" y="200"/>
                    <a:pt x="84" y="200"/>
                  </a:cubicBezTo>
                  <a:cubicBezTo>
                    <a:pt x="83" y="200"/>
                    <a:pt x="84" y="201"/>
                    <a:pt x="84" y="201"/>
                  </a:cubicBezTo>
                  <a:cubicBezTo>
                    <a:pt x="84" y="203"/>
                    <a:pt x="83" y="202"/>
                    <a:pt x="82" y="203"/>
                  </a:cubicBezTo>
                  <a:cubicBezTo>
                    <a:pt x="82" y="202"/>
                    <a:pt x="82" y="201"/>
                    <a:pt x="83" y="201"/>
                  </a:cubicBezTo>
                  <a:cubicBezTo>
                    <a:pt x="81" y="202"/>
                    <a:pt x="79" y="200"/>
                    <a:pt x="77" y="200"/>
                  </a:cubicBezTo>
                  <a:cubicBezTo>
                    <a:pt x="76" y="200"/>
                    <a:pt x="77" y="199"/>
                    <a:pt x="76" y="198"/>
                  </a:cubicBezTo>
                  <a:cubicBezTo>
                    <a:pt x="75" y="202"/>
                    <a:pt x="69" y="199"/>
                    <a:pt x="67" y="200"/>
                  </a:cubicBezTo>
                  <a:cubicBezTo>
                    <a:pt x="66" y="198"/>
                    <a:pt x="64" y="199"/>
                    <a:pt x="66" y="197"/>
                  </a:cubicBezTo>
                  <a:cubicBezTo>
                    <a:pt x="64" y="197"/>
                    <a:pt x="64" y="198"/>
                    <a:pt x="64" y="199"/>
                  </a:cubicBezTo>
                  <a:cubicBezTo>
                    <a:pt x="63" y="199"/>
                    <a:pt x="63" y="195"/>
                    <a:pt x="61" y="197"/>
                  </a:cubicBezTo>
                  <a:cubicBezTo>
                    <a:pt x="61" y="198"/>
                    <a:pt x="62" y="197"/>
                    <a:pt x="63" y="198"/>
                  </a:cubicBezTo>
                  <a:cubicBezTo>
                    <a:pt x="62" y="198"/>
                    <a:pt x="62" y="198"/>
                    <a:pt x="62" y="199"/>
                  </a:cubicBezTo>
                  <a:cubicBezTo>
                    <a:pt x="59" y="198"/>
                    <a:pt x="57" y="196"/>
                    <a:pt x="53" y="198"/>
                  </a:cubicBezTo>
                  <a:cubicBezTo>
                    <a:pt x="54" y="196"/>
                    <a:pt x="53" y="196"/>
                    <a:pt x="53" y="194"/>
                  </a:cubicBezTo>
                  <a:cubicBezTo>
                    <a:pt x="52" y="195"/>
                    <a:pt x="53" y="196"/>
                    <a:pt x="53" y="198"/>
                  </a:cubicBezTo>
                  <a:cubicBezTo>
                    <a:pt x="51" y="200"/>
                    <a:pt x="50" y="195"/>
                    <a:pt x="48" y="198"/>
                  </a:cubicBezTo>
                  <a:cubicBezTo>
                    <a:pt x="47" y="196"/>
                    <a:pt x="49" y="195"/>
                    <a:pt x="48" y="194"/>
                  </a:cubicBezTo>
                  <a:cubicBezTo>
                    <a:pt x="47" y="195"/>
                    <a:pt x="48" y="196"/>
                    <a:pt x="47" y="197"/>
                  </a:cubicBezTo>
                  <a:cubicBezTo>
                    <a:pt x="46" y="198"/>
                    <a:pt x="46" y="196"/>
                    <a:pt x="45" y="196"/>
                  </a:cubicBezTo>
                  <a:cubicBezTo>
                    <a:pt x="45" y="196"/>
                    <a:pt x="46" y="195"/>
                    <a:pt x="47" y="195"/>
                  </a:cubicBezTo>
                  <a:cubicBezTo>
                    <a:pt x="46" y="194"/>
                    <a:pt x="44" y="195"/>
                    <a:pt x="44" y="196"/>
                  </a:cubicBezTo>
                  <a:cubicBezTo>
                    <a:pt x="42" y="194"/>
                    <a:pt x="42" y="196"/>
                    <a:pt x="41" y="193"/>
                  </a:cubicBezTo>
                  <a:cubicBezTo>
                    <a:pt x="39" y="194"/>
                    <a:pt x="39" y="194"/>
                    <a:pt x="37" y="193"/>
                  </a:cubicBezTo>
                  <a:cubicBezTo>
                    <a:pt x="37" y="193"/>
                    <a:pt x="38" y="194"/>
                    <a:pt x="36" y="195"/>
                  </a:cubicBezTo>
                  <a:cubicBezTo>
                    <a:pt x="37" y="197"/>
                    <a:pt x="37" y="197"/>
                    <a:pt x="37" y="197"/>
                  </a:cubicBezTo>
                  <a:cubicBezTo>
                    <a:pt x="38" y="197"/>
                    <a:pt x="38" y="195"/>
                    <a:pt x="39" y="197"/>
                  </a:cubicBezTo>
                  <a:cubicBezTo>
                    <a:pt x="40" y="197"/>
                    <a:pt x="39" y="196"/>
                    <a:pt x="39" y="196"/>
                  </a:cubicBezTo>
                  <a:cubicBezTo>
                    <a:pt x="41" y="196"/>
                    <a:pt x="47" y="196"/>
                    <a:pt x="45" y="200"/>
                  </a:cubicBezTo>
                  <a:cubicBezTo>
                    <a:pt x="46" y="200"/>
                    <a:pt x="47" y="199"/>
                    <a:pt x="47" y="198"/>
                  </a:cubicBezTo>
                  <a:cubicBezTo>
                    <a:pt x="48" y="200"/>
                    <a:pt x="47" y="201"/>
                    <a:pt x="46" y="201"/>
                  </a:cubicBezTo>
                  <a:cubicBezTo>
                    <a:pt x="47" y="202"/>
                    <a:pt x="50" y="202"/>
                    <a:pt x="49" y="200"/>
                  </a:cubicBezTo>
                  <a:cubicBezTo>
                    <a:pt x="50" y="200"/>
                    <a:pt x="51" y="202"/>
                    <a:pt x="52" y="200"/>
                  </a:cubicBezTo>
                  <a:cubicBezTo>
                    <a:pt x="53" y="201"/>
                    <a:pt x="51" y="201"/>
                    <a:pt x="51" y="202"/>
                  </a:cubicBezTo>
                  <a:cubicBezTo>
                    <a:pt x="52" y="204"/>
                    <a:pt x="56" y="201"/>
                    <a:pt x="54" y="204"/>
                  </a:cubicBezTo>
                  <a:cubicBezTo>
                    <a:pt x="55" y="205"/>
                    <a:pt x="56" y="203"/>
                    <a:pt x="55" y="203"/>
                  </a:cubicBezTo>
                  <a:cubicBezTo>
                    <a:pt x="56" y="203"/>
                    <a:pt x="57" y="203"/>
                    <a:pt x="58" y="204"/>
                  </a:cubicBezTo>
                  <a:cubicBezTo>
                    <a:pt x="59" y="204"/>
                    <a:pt x="58" y="203"/>
                    <a:pt x="59" y="203"/>
                  </a:cubicBezTo>
                  <a:cubicBezTo>
                    <a:pt x="60" y="202"/>
                    <a:pt x="60" y="203"/>
                    <a:pt x="61" y="203"/>
                  </a:cubicBezTo>
                  <a:cubicBezTo>
                    <a:pt x="61" y="203"/>
                    <a:pt x="61" y="204"/>
                    <a:pt x="60" y="204"/>
                  </a:cubicBezTo>
                  <a:cubicBezTo>
                    <a:pt x="63" y="203"/>
                    <a:pt x="66" y="204"/>
                    <a:pt x="68" y="205"/>
                  </a:cubicBezTo>
                  <a:cubicBezTo>
                    <a:pt x="69" y="206"/>
                    <a:pt x="67" y="205"/>
                    <a:pt x="67" y="206"/>
                  </a:cubicBezTo>
                  <a:cubicBezTo>
                    <a:pt x="68" y="207"/>
                    <a:pt x="69" y="206"/>
                    <a:pt x="69" y="207"/>
                  </a:cubicBezTo>
                  <a:cubicBezTo>
                    <a:pt x="68" y="208"/>
                    <a:pt x="67" y="208"/>
                    <a:pt x="66" y="206"/>
                  </a:cubicBezTo>
                  <a:cubicBezTo>
                    <a:pt x="65" y="209"/>
                    <a:pt x="62" y="205"/>
                    <a:pt x="60" y="207"/>
                  </a:cubicBezTo>
                  <a:cubicBezTo>
                    <a:pt x="64" y="208"/>
                    <a:pt x="67" y="208"/>
                    <a:pt x="70" y="209"/>
                  </a:cubicBezTo>
                  <a:cubicBezTo>
                    <a:pt x="71" y="207"/>
                    <a:pt x="70" y="208"/>
                    <a:pt x="69" y="207"/>
                  </a:cubicBezTo>
                  <a:cubicBezTo>
                    <a:pt x="71" y="205"/>
                    <a:pt x="71" y="210"/>
                    <a:pt x="73" y="209"/>
                  </a:cubicBezTo>
                  <a:cubicBezTo>
                    <a:pt x="73" y="208"/>
                    <a:pt x="72" y="208"/>
                    <a:pt x="71" y="208"/>
                  </a:cubicBezTo>
                  <a:cubicBezTo>
                    <a:pt x="72" y="206"/>
                    <a:pt x="73" y="208"/>
                    <a:pt x="74" y="207"/>
                  </a:cubicBezTo>
                  <a:cubicBezTo>
                    <a:pt x="75" y="207"/>
                    <a:pt x="74" y="208"/>
                    <a:pt x="73" y="208"/>
                  </a:cubicBezTo>
                  <a:cubicBezTo>
                    <a:pt x="74" y="208"/>
                    <a:pt x="75" y="208"/>
                    <a:pt x="75" y="209"/>
                  </a:cubicBezTo>
                  <a:cubicBezTo>
                    <a:pt x="76" y="206"/>
                    <a:pt x="81" y="208"/>
                    <a:pt x="83" y="209"/>
                  </a:cubicBezTo>
                  <a:cubicBezTo>
                    <a:pt x="83" y="211"/>
                    <a:pt x="82" y="208"/>
                    <a:pt x="81" y="210"/>
                  </a:cubicBezTo>
                  <a:cubicBezTo>
                    <a:pt x="85" y="209"/>
                    <a:pt x="89" y="210"/>
                    <a:pt x="93" y="211"/>
                  </a:cubicBezTo>
                  <a:cubicBezTo>
                    <a:pt x="94" y="212"/>
                    <a:pt x="93" y="212"/>
                    <a:pt x="92" y="213"/>
                  </a:cubicBezTo>
                  <a:cubicBezTo>
                    <a:pt x="93" y="215"/>
                    <a:pt x="95" y="212"/>
                    <a:pt x="94" y="211"/>
                  </a:cubicBezTo>
                  <a:cubicBezTo>
                    <a:pt x="96" y="211"/>
                    <a:pt x="94" y="213"/>
                    <a:pt x="96" y="214"/>
                  </a:cubicBezTo>
                  <a:cubicBezTo>
                    <a:pt x="98" y="214"/>
                    <a:pt x="95" y="212"/>
                    <a:pt x="96" y="212"/>
                  </a:cubicBezTo>
                  <a:cubicBezTo>
                    <a:pt x="98" y="212"/>
                    <a:pt x="101" y="210"/>
                    <a:pt x="103" y="213"/>
                  </a:cubicBezTo>
                  <a:cubicBezTo>
                    <a:pt x="104" y="210"/>
                    <a:pt x="105" y="212"/>
                    <a:pt x="107" y="211"/>
                  </a:cubicBezTo>
                  <a:cubicBezTo>
                    <a:pt x="108" y="212"/>
                    <a:pt x="107" y="212"/>
                    <a:pt x="108" y="213"/>
                  </a:cubicBezTo>
                  <a:cubicBezTo>
                    <a:pt x="110" y="212"/>
                    <a:pt x="112" y="212"/>
                    <a:pt x="114" y="212"/>
                  </a:cubicBezTo>
                  <a:cubicBezTo>
                    <a:pt x="114" y="214"/>
                    <a:pt x="112" y="213"/>
                    <a:pt x="112" y="213"/>
                  </a:cubicBezTo>
                  <a:cubicBezTo>
                    <a:pt x="113" y="215"/>
                    <a:pt x="115" y="214"/>
                    <a:pt x="117" y="212"/>
                  </a:cubicBezTo>
                  <a:cubicBezTo>
                    <a:pt x="118" y="213"/>
                    <a:pt x="116" y="214"/>
                    <a:pt x="117" y="215"/>
                  </a:cubicBezTo>
                  <a:cubicBezTo>
                    <a:pt x="117" y="216"/>
                    <a:pt x="115" y="215"/>
                    <a:pt x="115" y="216"/>
                  </a:cubicBezTo>
                  <a:cubicBezTo>
                    <a:pt x="119" y="217"/>
                    <a:pt x="122" y="216"/>
                    <a:pt x="125" y="214"/>
                  </a:cubicBezTo>
                  <a:cubicBezTo>
                    <a:pt x="126" y="215"/>
                    <a:pt x="124" y="216"/>
                    <a:pt x="125" y="217"/>
                  </a:cubicBezTo>
                  <a:cubicBezTo>
                    <a:pt x="128" y="217"/>
                    <a:pt x="131" y="217"/>
                    <a:pt x="134" y="219"/>
                  </a:cubicBezTo>
                  <a:cubicBezTo>
                    <a:pt x="136" y="217"/>
                    <a:pt x="137" y="219"/>
                    <a:pt x="138" y="219"/>
                  </a:cubicBezTo>
                  <a:cubicBezTo>
                    <a:pt x="139" y="219"/>
                    <a:pt x="138" y="218"/>
                    <a:pt x="139" y="217"/>
                  </a:cubicBezTo>
                  <a:cubicBezTo>
                    <a:pt x="141" y="220"/>
                    <a:pt x="146" y="216"/>
                    <a:pt x="147" y="219"/>
                  </a:cubicBezTo>
                  <a:cubicBezTo>
                    <a:pt x="150" y="219"/>
                    <a:pt x="155" y="221"/>
                    <a:pt x="158" y="219"/>
                  </a:cubicBezTo>
                  <a:cubicBezTo>
                    <a:pt x="160" y="221"/>
                    <a:pt x="162" y="219"/>
                    <a:pt x="164" y="222"/>
                  </a:cubicBezTo>
                  <a:cubicBezTo>
                    <a:pt x="165" y="220"/>
                    <a:pt x="166" y="222"/>
                    <a:pt x="168" y="220"/>
                  </a:cubicBezTo>
                  <a:cubicBezTo>
                    <a:pt x="169" y="220"/>
                    <a:pt x="168" y="221"/>
                    <a:pt x="169" y="222"/>
                  </a:cubicBezTo>
                  <a:cubicBezTo>
                    <a:pt x="176" y="222"/>
                    <a:pt x="182" y="221"/>
                    <a:pt x="189" y="223"/>
                  </a:cubicBezTo>
                  <a:cubicBezTo>
                    <a:pt x="189" y="222"/>
                    <a:pt x="190" y="221"/>
                    <a:pt x="189" y="221"/>
                  </a:cubicBezTo>
                  <a:cubicBezTo>
                    <a:pt x="195" y="223"/>
                    <a:pt x="200" y="224"/>
                    <a:pt x="206" y="222"/>
                  </a:cubicBezTo>
                  <a:cubicBezTo>
                    <a:pt x="207" y="221"/>
                    <a:pt x="209" y="224"/>
                    <a:pt x="210" y="223"/>
                  </a:cubicBezTo>
                  <a:cubicBezTo>
                    <a:pt x="210" y="223"/>
                    <a:pt x="210" y="223"/>
                    <a:pt x="210" y="222"/>
                  </a:cubicBezTo>
                  <a:cubicBezTo>
                    <a:pt x="212" y="223"/>
                    <a:pt x="214" y="224"/>
                    <a:pt x="216" y="222"/>
                  </a:cubicBezTo>
                  <a:cubicBezTo>
                    <a:pt x="218" y="224"/>
                    <a:pt x="218" y="224"/>
                    <a:pt x="218" y="224"/>
                  </a:cubicBezTo>
                  <a:cubicBezTo>
                    <a:pt x="224" y="222"/>
                    <a:pt x="230" y="223"/>
                    <a:pt x="236" y="224"/>
                  </a:cubicBezTo>
                  <a:cubicBezTo>
                    <a:pt x="236" y="224"/>
                    <a:pt x="236" y="223"/>
                    <a:pt x="236" y="223"/>
                  </a:cubicBezTo>
                  <a:cubicBezTo>
                    <a:pt x="247" y="224"/>
                    <a:pt x="257" y="222"/>
                    <a:pt x="267" y="222"/>
                  </a:cubicBezTo>
                  <a:cubicBezTo>
                    <a:pt x="268" y="220"/>
                    <a:pt x="276" y="222"/>
                    <a:pt x="280" y="222"/>
                  </a:cubicBezTo>
                  <a:cubicBezTo>
                    <a:pt x="282" y="221"/>
                    <a:pt x="284" y="220"/>
                    <a:pt x="286" y="222"/>
                  </a:cubicBezTo>
                  <a:cubicBezTo>
                    <a:pt x="287" y="220"/>
                    <a:pt x="287" y="220"/>
                    <a:pt x="287" y="220"/>
                  </a:cubicBezTo>
                  <a:cubicBezTo>
                    <a:pt x="288" y="223"/>
                    <a:pt x="291" y="219"/>
                    <a:pt x="293" y="221"/>
                  </a:cubicBezTo>
                  <a:cubicBezTo>
                    <a:pt x="297" y="219"/>
                    <a:pt x="305" y="221"/>
                    <a:pt x="310" y="219"/>
                  </a:cubicBezTo>
                  <a:cubicBezTo>
                    <a:pt x="311" y="220"/>
                    <a:pt x="311" y="220"/>
                    <a:pt x="311" y="220"/>
                  </a:cubicBezTo>
                  <a:cubicBezTo>
                    <a:pt x="319" y="217"/>
                    <a:pt x="326" y="219"/>
                    <a:pt x="333" y="216"/>
                  </a:cubicBezTo>
                  <a:cubicBezTo>
                    <a:pt x="337" y="218"/>
                    <a:pt x="340" y="214"/>
                    <a:pt x="343" y="216"/>
                  </a:cubicBezTo>
                  <a:cubicBezTo>
                    <a:pt x="345" y="214"/>
                    <a:pt x="347" y="216"/>
                    <a:pt x="348" y="214"/>
                  </a:cubicBezTo>
                  <a:cubicBezTo>
                    <a:pt x="354" y="215"/>
                    <a:pt x="359" y="214"/>
                    <a:pt x="364" y="213"/>
                  </a:cubicBezTo>
                  <a:cubicBezTo>
                    <a:pt x="376" y="212"/>
                    <a:pt x="387" y="208"/>
                    <a:pt x="399" y="208"/>
                  </a:cubicBezTo>
                  <a:cubicBezTo>
                    <a:pt x="400" y="206"/>
                    <a:pt x="400" y="206"/>
                    <a:pt x="400" y="206"/>
                  </a:cubicBezTo>
                  <a:cubicBezTo>
                    <a:pt x="400" y="206"/>
                    <a:pt x="400" y="207"/>
                    <a:pt x="400" y="207"/>
                  </a:cubicBezTo>
                  <a:cubicBezTo>
                    <a:pt x="406" y="206"/>
                    <a:pt x="411" y="205"/>
                    <a:pt x="417" y="203"/>
                  </a:cubicBezTo>
                  <a:cubicBezTo>
                    <a:pt x="418" y="205"/>
                    <a:pt x="418" y="205"/>
                    <a:pt x="418" y="205"/>
                  </a:cubicBezTo>
                  <a:cubicBezTo>
                    <a:pt x="419" y="204"/>
                    <a:pt x="418" y="202"/>
                    <a:pt x="420" y="203"/>
                  </a:cubicBezTo>
                  <a:cubicBezTo>
                    <a:pt x="420" y="204"/>
                    <a:pt x="419" y="204"/>
                    <a:pt x="419" y="204"/>
                  </a:cubicBezTo>
                  <a:cubicBezTo>
                    <a:pt x="420" y="205"/>
                    <a:pt x="421" y="204"/>
                    <a:pt x="421" y="203"/>
                  </a:cubicBezTo>
                  <a:cubicBezTo>
                    <a:pt x="432" y="202"/>
                    <a:pt x="443" y="200"/>
                    <a:pt x="454" y="198"/>
                  </a:cubicBezTo>
                  <a:cubicBezTo>
                    <a:pt x="465" y="196"/>
                    <a:pt x="476" y="194"/>
                    <a:pt x="487" y="192"/>
                  </a:cubicBezTo>
                  <a:cubicBezTo>
                    <a:pt x="509" y="187"/>
                    <a:pt x="530" y="182"/>
                    <a:pt x="552" y="178"/>
                  </a:cubicBezTo>
                  <a:cubicBezTo>
                    <a:pt x="553" y="177"/>
                    <a:pt x="553" y="177"/>
                    <a:pt x="553" y="177"/>
                  </a:cubicBezTo>
                  <a:cubicBezTo>
                    <a:pt x="559" y="177"/>
                    <a:pt x="564" y="174"/>
                    <a:pt x="570" y="175"/>
                  </a:cubicBezTo>
                  <a:cubicBezTo>
                    <a:pt x="571" y="174"/>
                    <a:pt x="572" y="172"/>
                    <a:pt x="572" y="174"/>
                  </a:cubicBezTo>
                  <a:cubicBezTo>
                    <a:pt x="573" y="173"/>
                    <a:pt x="575" y="172"/>
                    <a:pt x="577" y="173"/>
                  </a:cubicBezTo>
                  <a:cubicBezTo>
                    <a:pt x="578" y="172"/>
                    <a:pt x="578" y="172"/>
                    <a:pt x="578" y="172"/>
                  </a:cubicBezTo>
                  <a:cubicBezTo>
                    <a:pt x="580" y="172"/>
                    <a:pt x="582" y="172"/>
                    <a:pt x="584" y="170"/>
                  </a:cubicBezTo>
                  <a:cubicBezTo>
                    <a:pt x="594" y="171"/>
                    <a:pt x="604" y="166"/>
                    <a:pt x="614" y="168"/>
                  </a:cubicBezTo>
                  <a:cubicBezTo>
                    <a:pt x="615" y="167"/>
                    <a:pt x="615" y="167"/>
                    <a:pt x="615" y="167"/>
                  </a:cubicBezTo>
                  <a:cubicBezTo>
                    <a:pt x="617" y="168"/>
                    <a:pt x="620" y="168"/>
                    <a:pt x="621" y="166"/>
                  </a:cubicBezTo>
                  <a:cubicBezTo>
                    <a:pt x="621" y="167"/>
                    <a:pt x="621" y="167"/>
                    <a:pt x="622" y="168"/>
                  </a:cubicBezTo>
                  <a:cubicBezTo>
                    <a:pt x="622" y="165"/>
                    <a:pt x="623" y="167"/>
                    <a:pt x="624" y="167"/>
                  </a:cubicBezTo>
                  <a:cubicBezTo>
                    <a:pt x="627" y="165"/>
                    <a:pt x="630" y="165"/>
                    <a:pt x="633" y="165"/>
                  </a:cubicBezTo>
                  <a:cubicBezTo>
                    <a:pt x="634" y="165"/>
                    <a:pt x="634" y="166"/>
                    <a:pt x="634" y="167"/>
                  </a:cubicBezTo>
                  <a:cubicBezTo>
                    <a:pt x="634" y="167"/>
                    <a:pt x="634" y="164"/>
                    <a:pt x="636" y="166"/>
                  </a:cubicBezTo>
                  <a:cubicBezTo>
                    <a:pt x="636" y="165"/>
                    <a:pt x="636" y="165"/>
                    <a:pt x="636" y="165"/>
                  </a:cubicBezTo>
                  <a:cubicBezTo>
                    <a:pt x="636" y="164"/>
                    <a:pt x="637" y="165"/>
                    <a:pt x="638" y="163"/>
                  </a:cubicBezTo>
                  <a:cubicBezTo>
                    <a:pt x="639" y="164"/>
                    <a:pt x="638" y="164"/>
                    <a:pt x="638" y="165"/>
                  </a:cubicBezTo>
                  <a:cubicBezTo>
                    <a:pt x="639" y="164"/>
                    <a:pt x="641" y="163"/>
                    <a:pt x="642" y="163"/>
                  </a:cubicBezTo>
                  <a:cubicBezTo>
                    <a:pt x="643" y="164"/>
                    <a:pt x="642" y="164"/>
                    <a:pt x="641" y="165"/>
                  </a:cubicBezTo>
                  <a:cubicBezTo>
                    <a:pt x="644" y="163"/>
                    <a:pt x="647" y="162"/>
                    <a:pt x="651" y="160"/>
                  </a:cubicBezTo>
                  <a:cubicBezTo>
                    <a:pt x="652" y="162"/>
                    <a:pt x="652" y="162"/>
                    <a:pt x="652" y="162"/>
                  </a:cubicBezTo>
                  <a:cubicBezTo>
                    <a:pt x="652" y="164"/>
                    <a:pt x="653" y="161"/>
                    <a:pt x="651" y="161"/>
                  </a:cubicBezTo>
                  <a:cubicBezTo>
                    <a:pt x="653" y="159"/>
                    <a:pt x="654" y="159"/>
                    <a:pt x="656" y="158"/>
                  </a:cubicBezTo>
                  <a:cubicBezTo>
                    <a:pt x="657" y="159"/>
                    <a:pt x="659" y="159"/>
                    <a:pt x="657" y="160"/>
                  </a:cubicBezTo>
                  <a:cubicBezTo>
                    <a:pt x="658" y="160"/>
                    <a:pt x="658" y="158"/>
                    <a:pt x="660" y="160"/>
                  </a:cubicBezTo>
                  <a:cubicBezTo>
                    <a:pt x="661" y="158"/>
                    <a:pt x="659" y="159"/>
                    <a:pt x="659" y="158"/>
                  </a:cubicBezTo>
                  <a:cubicBezTo>
                    <a:pt x="661" y="156"/>
                    <a:pt x="663" y="158"/>
                    <a:pt x="665" y="156"/>
                  </a:cubicBezTo>
                  <a:cubicBezTo>
                    <a:pt x="665" y="156"/>
                    <a:pt x="665" y="157"/>
                    <a:pt x="664" y="157"/>
                  </a:cubicBezTo>
                  <a:cubicBezTo>
                    <a:pt x="665" y="158"/>
                    <a:pt x="665" y="156"/>
                    <a:pt x="666" y="158"/>
                  </a:cubicBezTo>
                  <a:cubicBezTo>
                    <a:pt x="665" y="156"/>
                    <a:pt x="667" y="157"/>
                    <a:pt x="668" y="155"/>
                  </a:cubicBezTo>
                  <a:cubicBezTo>
                    <a:pt x="673" y="158"/>
                    <a:pt x="678" y="150"/>
                    <a:pt x="682" y="154"/>
                  </a:cubicBezTo>
                  <a:cubicBezTo>
                    <a:pt x="683" y="151"/>
                    <a:pt x="686" y="151"/>
                    <a:pt x="688" y="150"/>
                  </a:cubicBezTo>
                  <a:cubicBezTo>
                    <a:pt x="688" y="152"/>
                    <a:pt x="685" y="151"/>
                    <a:pt x="684" y="152"/>
                  </a:cubicBezTo>
                  <a:cubicBezTo>
                    <a:pt x="685" y="153"/>
                    <a:pt x="685" y="153"/>
                    <a:pt x="686" y="153"/>
                  </a:cubicBezTo>
                  <a:cubicBezTo>
                    <a:pt x="684" y="154"/>
                    <a:pt x="683" y="156"/>
                    <a:pt x="681" y="157"/>
                  </a:cubicBezTo>
                  <a:cubicBezTo>
                    <a:pt x="681" y="154"/>
                    <a:pt x="677" y="157"/>
                    <a:pt x="676" y="158"/>
                  </a:cubicBezTo>
                  <a:cubicBezTo>
                    <a:pt x="680" y="159"/>
                    <a:pt x="685" y="158"/>
                    <a:pt x="688" y="155"/>
                  </a:cubicBezTo>
                  <a:cubicBezTo>
                    <a:pt x="688" y="155"/>
                    <a:pt x="687" y="156"/>
                    <a:pt x="687" y="156"/>
                  </a:cubicBezTo>
                  <a:cubicBezTo>
                    <a:pt x="688" y="156"/>
                    <a:pt x="692" y="156"/>
                    <a:pt x="692" y="152"/>
                  </a:cubicBezTo>
                  <a:cubicBezTo>
                    <a:pt x="693" y="152"/>
                    <a:pt x="693" y="154"/>
                    <a:pt x="693" y="154"/>
                  </a:cubicBezTo>
                  <a:cubicBezTo>
                    <a:pt x="696" y="152"/>
                    <a:pt x="698" y="152"/>
                    <a:pt x="702" y="149"/>
                  </a:cubicBezTo>
                  <a:cubicBezTo>
                    <a:pt x="706" y="149"/>
                    <a:pt x="710" y="148"/>
                    <a:pt x="714" y="144"/>
                  </a:cubicBezTo>
                  <a:cubicBezTo>
                    <a:pt x="717" y="145"/>
                    <a:pt x="721" y="143"/>
                    <a:pt x="722" y="140"/>
                  </a:cubicBezTo>
                  <a:cubicBezTo>
                    <a:pt x="728" y="141"/>
                    <a:pt x="737" y="132"/>
                    <a:pt x="744" y="136"/>
                  </a:cubicBezTo>
                  <a:cubicBezTo>
                    <a:pt x="742" y="132"/>
                    <a:pt x="748" y="134"/>
                    <a:pt x="747" y="130"/>
                  </a:cubicBezTo>
                  <a:cubicBezTo>
                    <a:pt x="749" y="130"/>
                    <a:pt x="750" y="126"/>
                    <a:pt x="752" y="128"/>
                  </a:cubicBezTo>
                  <a:cubicBezTo>
                    <a:pt x="758" y="124"/>
                    <a:pt x="763" y="123"/>
                    <a:pt x="770" y="126"/>
                  </a:cubicBezTo>
                  <a:cubicBezTo>
                    <a:pt x="770" y="125"/>
                    <a:pt x="771" y="123"/>
                    <a:pt x="771" y="122"/>
                  </a:cubicBezTo>
                  <a:cubicBezTo>
                    <a:pt x="771" y="122"/>
                    <a:pt x="772" y="122"/>
                    <a:pt x="773" y="124"/>
                  </a:cubicBezTo>
                  <a:cubicBezTo>
                    <a:pt x="774" y="122"/>
                    <a:pt x="775" y="123"/>
                    <a:pt x="776" y="122"/>
                  </a:cubicBezTo>
                  <a:cubicBezTo>
                    <a:pt x="776" y="120"/>
                    <a:pt x="777" y="121"/>
                    <a:pt x="777" y="119"/>
                  </a:cubicBezTo>
                  <a:cubicBezTo>
                    <a:pt x="777" y="118"/>
                    <a:pt x="776" y="120"/>
                    <a:pt x="776" y="119"/>
                  </a:cubicBezTo>
                  <a:cubicBezTo>
                    <a:pt x="779" y="116"/>
                    <a:pt x="785" y="116"/>
                    <a:pt x="790" y="119"/>
                  </a:cubicBezTo>
                  <a:cubicBezTo>
                    <a:pt x="790" y="116"/>
                    <a:pt x="792" y="115"/>
                    <a:pt x="794" y="116"/>
                  </a:cubicBezTo>
                  <a:cubicBezTo>
                    <a:pt x="797" y="110"/>
                    <a:pt x="801" y="107"/>
                    <a:pt x="805" y="105"/>
                  </a:cubicBezTo>
                  <a:cubicBezTo>
                    <a:pt x="807" y="107"/>
                    <a:pt x="807" y="107"/>
                    <a:pt x="807" y="107"/>
                  </a:cubicBezTo>
                  <a:cubicBezTo>
                    <a:pt x="807" y="105"/>
                    <a:pt x="810" y="105"/>
                    <a:pt x="811" y="103"/>
                  </a:cubicBezTo>
                  <a:cubicBezTo>
                    <a:pt x="811" y="104"/>
                    <a:pt x="811" y="104"/>
                    <a:pt x="811" y="105"/>
                  </a:cubicBezTo>
                  <a:cubicBezTo>
                    <a:pt x="815" y="103"/>
                    <a:pt x="818" y="102"/>
                    <a:pt x="821" y="99"/>
                  </a:cubicBezTo>
                  <a:cubicBezTo>
                    <a:pt x="826" y="98"/>
                    <a:pt x="831" y="96"/>
                    <a:pt x="834" y="92"/>
                  </a:cubicBezTo>
                  <a:cubicBezTo>
                    <a:pt x="837" y="92"/>
                    <a:pt x="842" y="87"/>
                    <a:pt x="844" y="85"/>
                  </a:cubicBezTo>
                  <a:cubicBezTo>
                    <a:pt x="847" y="82"/>
                    <a:pt x="850" y="79"/>
                    <a:pt x="853" y="75"/>
                  </a:cubicBezTo>
                  <a:cubicBezTo>
                    <a:pt x="852" y="75"/>
                    <a:pt x="851" y="74"/>
                    <a:pt x="851" y="73"/>
                  </a:cubicBezTo>
                  <a:cubicBezTo>
                    <a:pt x="851" y="72"/>
                    <a:pt x="852" y="73"/>
                    <a:pt x="853" y="72"/>
                  </a:cubicBezTo>
                  <a:cubicBezTo>
                    <a:pt x="851" y="71"/>
                    <a:pt x="851" y="73"/>
                    <a:pt x="850" y="71"/>
                  </a:cubicBezTo>
                  <a:cubicBezTo>
                    <a:pt x="849" y="74"/>
                    <a:pt x="846" y="71"/>
                    <a:pt x="846" y="74"/>
                  </a:cubicBezTo>
                  <a:cubicBezTo>
                    <a:pt x="846" y="74"/>
                    <a:pt x="845" y="72"/>
                    <a:pt x="844" y="72"/>
                  </a:cubicBezTo>
                  <a:cubicBezTo>
                    <a:pt x="842" y="73"/>
                    <a:pt x="841" y="73"/>
                    <a:pt x="839" y="74"/>
                  </a:cubicBezTo>
                  <a:cubicBezTo>
                    <a:pt x="840" y="72"/>
                    <a:pt x="841" y="72"/>
                    <a:pt x="843" y="68"/>
                  </a:cubicBezTo>
                  <a:cubicBezTo>
                    <a:pt x="836" y="70"/>
                    <a:pt x="827" y="72"/>
                    <a:pt x="820" y="77"/>
                  </a:cubicBezTo>
                  <a:cubicBezTo>
                    <a:pt x="820" y="78"/>
                    <a:pt x="819" y="77"/>
                    <a:pt x="818" y="77"/>
                  </a:cubicBezTo>
                  <a:cubicBezTo>
                    <a:pt x="818" y="77"/>
                    <a:pt x="818" y="78"/>
                    <a:pt x="819" y="78"/>
                  </a:cubicBezTo>
                  <a:cubicBezTo>
                    <a:pt x="818" y="78"/>
                    <a:pt x="817" y="79"/>
                    <a:pt x="816" y="80"/>
                  </a:cubicBezTo>
                  <a:cubicBezTo>
                    <a:pt x="815" y="77"/>
                    <a:pt x="812" y="82"/>
                    <a:pt x="811" y="84"/>
                  </a:cubicBezTo>
                  <a:cubicBezTo>
                    <a:pt x="810" y="83"/>
                    <a:pt x="811" y="82"/>
                    <a:pt x="812" y="81"/>
                  </a:cubicBezTo>
                  <a:cubicBezTo>
                    <a:pt x="811" y="81"/>
                    <a:pt x="810" y="81"/>
                    <a:pt x="810" y="79"/>
                  </a:cubicBezTo>
                  <a:cubicBezTo>
                    <a:pt x="811" y="78"/>
                    <a:pt x="811" y="79"/>
                    <a:pt x="812" y="77"/>
                  </a:cubicBezTo>
                  <a:cubicBezTo>
                    <a:pt x="811" y="76"/>
                    <a:pt x="811" y="79"/>
                    <a:pt x="810" y="77"/>
                  </a:cubicBezTo>
                  <a:cubicBezTo>
                    <a:pt x="809" y="78"/>
                    <a:pt x="810" y="79"/>
                    <a:pt x="809" y="79"/>
                  </a:cubicBezTo>
                  <a:cubicBezTo>
                    <a:pt x="809" y="80"/>
                    <a:pt x="808" y="80"/>
                    <a:pt x="808" y="79"/>
                  </a:cubicBezTo>
                  <a:cubicBezTo>
                    <a:pt x="808" y="78"/>
                    <a:pt x="809" y="77"/>
                    <a:pt x="809" y="76"/>
                  </a:cubicBezTo>
                  <a:cubicBezTo>
                    <a:pt x="809" y="76"/>
                    <a:pt x="809" y="76"/>
                    <a:pt x="809" y="76"/>
                  </a:cubicBezTo>
                  <a:cubicBezTo>
                    <a:pt x="809" y="78"/>
                    <a:pt x="811" y="76"/>
                    <a:pt x="812" y="75"/>
                  </a:cubicBezTo>
                  <a:cubicBezTo>
                    <a:pt x="813" y="76"/>
                    <a:pt x="813" y="77"/>
                    <a:pt x="813" y="77"/>
                  </a:cubicBezTo>
                  <a:cubicBezTo>
                    <a:pt x="816" y="76"/>
                    <a:pt x="816" y="72"/>
                    <a:pt x="818" y="71"/>
                  </a:cubicBezTo>
                  <a:cubicBezTo>
                    <a:pt x="818" y="73"/>
                    <a:pt x="816" y="74"/>
                    <a:pt x="816" y="75"/>
                  </a:cubicBezTo>
                  <a:cubicBezTo>
                    <a:pt x="817" y="75"/>
                    <a:pt x="819" y="74"/>
                    <a:pt x="818" y="73"/>
                  </a:cubicBezTo>
                  <a:cubicBezTo>
                    <a:pt x="821" y="74"/>
                    <a:pt x="823" y="70"/>
                    <a:pt x="825" y="68"/>
                  </a:cubicBezTo>
                  <a:cubicBezTo>
                    <a:pt x="824" y="68"/>
                    <a:pt x="822" y="70"/>
                    <a:pt x="821" y="71"/>
                  </a:cubicBezTo>
                  <a:cubicBezTo>
                    <a:pt x="821" y="68"/>
                    <a:pt x="825" y="67"/>
                    <a:pt x="827" y="68"/>
                  </a:cubicBezTo>
                  <a:cubicBezTo>
                    <a:pt x="829" y="66"/>
                    <a:pt x="830" y="64"/>
                    <a:pt x="833" y="66"/>
                  </a:cubicBezTo>
                  <a:cubicBezTo>
                    <a:pt x="839" y="60"/>
                    <a:pt x="845" y="61"/>
                    <a:pt x="851" y="56"/>
                  </a:cubicBezTo>
                  <a:cubicBezTo>
                    <a:pt x="850" y="54"/>
                    <a:pt x="848" y="56"/>
                    <a:pt x="847" y="54"/>
                  </a:cubicBezTo>
                  <a:cubicBezTo>
                    <a:pt x="845" y="55"/>
                    <a:pt x="844" y="55"/>
                    <a:pt x="842" y="53"/>
                  </a:cubicBezTo>
                  <a:cubicBezTo>
                    <a:pt x="841" y="54"/>
                    <a:pt x="842" y="54"/>
                    <a:pt x="841" y="55"/>
                  </a:cubicBezTo>
                  <a:cubicBezTo>
                    <a:pt x="840" y="52"/>
                    <a:pt x="839" y="55"/>
                    <a:pt x="838" y="54"/>
                  </a:cubicBezTo>
                  <a:cubicBezTo>
                    <a:pt x="837" y="53"/>
                    <a:pt x="838" y="52"/>
                    <a:pt x="838" y="51"/>
                  </a:cubicBezTo>
                  <a:cubicBezTo>
                    <a:pt x="837" y="50"/>
                    <a:pt x="836" y="52"/>
                    <a:pt x="834" y="52"/>
                  </a:cubicBezTo>
                  <a:cubicBezTo>
                    <a:pt x="833" y="51"/>
                    <a:pt x="834" y="50"/>
                    <a:pt x="834" y="49"/>
                  </a:cubicBezTo>
                  <a:cubicBezTo>
                    <a:pt x="831" y="49"/>
                    <a:pt x="830" y="51"/>
                    <a:pt x="828" y="52"/>
                  </a:cubicBezTo>
                  <a:cubicBezTo>
                    <a:pt x="827" y="50"/>
                    <a:pt x="830" y="49"/>
                    <a:pt x="831" y="48"/>
                  </a:cubicBezTo>
                  <a:cubicBezTo>
                    <a:pt x="830" y="48"/>
                    <a:pt x="830" y="47"/>
                    <a:pt x="829" y="47"/>
                  </a:cubicBezTo>
                  <a:cubicBezTo>
                    <a:pt x="829" y="47"/>
                    <a:pt x="829" y="47"/>
                    <a:pt x="829" y="48"/>
                  </a:cubicBezTo>
                  <a:cubicBezTo>
                    <a:pt x="829" y="49"/>
                    <a:pt x="828" y="47"/>
                    <a:pt x="827" y="49"/>
                  </a:cubicBezTo>
                  <a:cubicBezTo>
                    <a:pt x="827" y="49"/>
                    <a:pt x="827" y="48"/>
                    <a:pt x="826" y="48"/>
                  </a:cubicBezTo>
                  <a:cubicBezTo>
                    <a:pt x="825" y="49"/>
                    <a:pt x="823" y="49"/>
                    <a:pt x="821" y="49"/>
                  </a:cubicBezTo>
                  <a:cubicBezTo>
                    <a:pt x="821" y="50"/>
                    <a:pt x="821" y="50"/>
                    <a:pt x="821" y="51"/>
                  </a:cubicBezTo>
                  <a:cubicBezTo>
                    <a:pt x="821" y="52"/>
                    <a:pt x="820" y="53"/>
                    <a:pt x="820" y="53"/>
                  </a:cubicBezTo>
                  <a:cubicBezTo>
                    <a:pt x="819" y="51"/>
                    <a:pt x="819" y="50"/>
                    <a:pt x="818" y="49"/>
                  </a:cubicBezTo>
                  <a:cubicBezTo>
                    <a:pt x="820" y="48"/>
                    <a:pt x="823" y="45"/>
                    <a:pt x="824" y="42"/>
                  </a:cubicBezTo>
                  <a:cubicBezTo>
                    <a:pt x="827" y="41"/>
                    <a:pt x="830" y="40"/>
                    <a:pt x="834" y="41"/>
                  </a:cubicBezTo>
                  <a:cubicBezTo>
                    <a:pt x="833" y="38"/>
                    <a:pt x="835" y="39"/>
                    <a:pt x="836" y="39"/>
                  </a:cubicBezTo>
                  <a:cubicBezTo>
                    <a:pt x="837" y="40"/>
                    <a:pt x="835" y="39"/>
                    <a:pt x="835" y="40"/>
                  </a:cubicBezTo>
                  <a:cubicBezTo>
                    <a:pt x="836" y="41"/>
                    <a:pt x="837" y="38"/>
                    <a:pt x="839" y="37"/>
                  </a:cubicBezTo>
                  <a:cubicBezTo>
                    <a:pt x="840" y="38"/>
                    <a:pt x="838" y="39"/>
                    <a:pt x="840" y="39"/>
                  </a:cubicBezTo>
                  <a:cubicBezTo>
                    <a:pt x="840" y="37"/>
                    <a:pt x="843" y="36"/>
                    <a:pt x="845" y="36"/>
                  </a:cubicBezTo>
                  <a:cubicBezTo>
                    <a:pt x="847" y="34"/>
                    <a:pt x="849" y="35"/>
                    <a:pt x="851" y="33"/>
                  </a:cubicBezTo>
                  <a:cubicBezTo>
                    <a:pt x="851" y="31"/>
                    <a:pt x="849" y="33"/>
                    <a:pt x="848" y="33"/>
                  </a:cubicBezTo>
                  <a:cubicBezTo>
                    <a:pt x="850" y="31"/>
                    <a:pt x="854" y="28"/>
                    <a:pt x="857" y="30"/>
                  </a:cubicBezTo>
                  <a:cubicBezTo>
                    <a:pt x="859" y="27"/>
                    <a:pt x="867" y="29"/>
                    <a:pt x="867" y="23"/>
                  </a:cubicBezTo>
                  <a:cubicBezTo>
                    <a:pt x="869" y="23"/>
                    <a:pt x="869" y="20"/>
                    <a:pt x="871" y="21"/>
                  </a:cubicBezTo>
                  <a:cubicBezTo>
                    <a:pt x="871" y="22"/>
                    <a:pt x="870" y="22"/>
                    <a:pt x="871" y="23"/>
                  </a:cubicBezTo>
                  <a:cubicBezTo>
                    <a:pt x="874" y="20"/>
                    <a:pt x="878" y="16"/>
                    <a:pt x="877" y="12"/>
                  </a:cubicBezTo>
                  <a:cubicBezTo>
                    <a:pt x="876" y="11"/>
                    <a:pt x="874" y="10"/>
                    <a:pt x="875" y="8"/>
                  </a:cubicBezTo>
                  <a:cubicBezTo>
                    <a:pt x="872" y="7"/>
                    <a:pt x="869" y="8"/>
                    <a:pt x="867" y="4"/>
                  </a:cubicBezTo>
                  <a:cubicBezTo>
                    <a:pt x="866" y="6"/>
                    <a:pt x="864" y="5"/>
                    <a:pt x="865" y="7"/>
                  </a:cubicBezTo>
                  <a:cubicBezTo>
                    <a:pt x="865" y="8"/>
                    <a:pt x="865" y="7"/>
                    <a:pt x="866" y="7"/>
                  </a:cubicBezTo>
                  <a:cubicBezTo>
                    <a:pt x="866" y="8"/>
                    <a:pt x="866" y="8"/>
                    <a:pt x="865" y="8"/>
                  </a:cubicBezTo>
                  <a:cubicBezTo>
                    <a:pt x="864" y="7"/>
                    <a:pt x="863" y="7"/>
                    <a:pt x="863" y="7"/>
                  </a:cubicBezTo>
                  <a:cubicBezTo>
                    <a:pt x="862" y="7"/>
                    <a:pt x="862" y="6"/>
                    <a:pt x="863" y="5"/>
                  </a:cubicBezTo>
                  <a:cubicBezTo>
                    <a:pt x="862" y="5"/>
                    <a:pt x="861" y="5"/>
                    <a:pt x="861" y="6"/>
                  </a:cubicBezTo>
                  <a:cubicBezTo>
                    <a:pt x="859" y="4"/>
                    <a:pt x="856" y="7"/>
                    <a:pt x="854" y="8"/>
                  </a:cubicBezTo>
                  <a:cubicBezTo>
                    <a:pt x="850" y="6"/>
                    <a:pt x="848" y="10"/>
                    <a:pt x="845" y="13"/>
                  </a:cubicBezTo>
                  <a:cubicBezTo>
                    <a:pt x="845" y="13"/>
                    <a:pt x="845" y="13"/>
                    <a:pt x="845" y="13"/>
                  </a:cubicBezTo>
                  <a:cubicBezTo>
                    <a:pt x="845" y="9"/>
                    <a:pt x="848" y="8"/>
                    <a:pt x="849" y="6"/>
                  </a:cubicBezTo>
                  <a:cubicBezTo>
                    <a:pt x="849" y="5"/>
                    <a:pt x="848" y="6"/>
                    <a:pt x="848" y="4"/>
                  </a:cubicBezTo>
                  <a:cubicBezTo>
                    <a:pt x="844" y="9"/>
                    <a:pt x="841" y="8"/>
                    <a:pt x="837" y="11"/>
                  </a:cubicBezTo>
                  <a:cubicBezTo>
                    <a:pt x="837" y="11"/>
                    <a:pt x="837" y="10"/>
                    <a:pt x="837" y="10"/>
                  </a:cubicBezTo>
                  <a:cubicBezTo>
                    <a:pt x="838" y="9"/>
                    <a:pt x="840" y="7"/>
                    <a:pt x="841" y="5"/>
                  </a:cubicBezTo>
                  <a:cubicBezTo>
                    <a:pt x="840" y="5"/>
                    <a:pt x="839" y="6"/>
                    <a:pt x="839" y="5"/>
                  </a:cubicBezTo>
                  <a:cubicBezTo>
                    <a:pt x="839" y="6"/>
                    <a:pt x="838" y="7"/>
                    <a:pt x="837" y="6"/>
                  </a:cubicBezTo>
                  <a:cubicBezTo>
                    <a:pt x="838" y="7"/>
                    <a:pt x="838" y="8"/>
                    <a:pt x="838" y="9"/>
                  </a:cubicBezTo>
                  <a:cubicBezTo>
                    <a:pt x="836" y="8"/>
                    <a:pt x="833" y="10"/>
                    <a:pt x="834" y="13"/>
                  </a:cubicBezTo>
                  <a:cubicBezTo>
                    <a:pt x="833" y="14"/>
                    <a:pt x="833" y="11"/>
                    <a:pt x="832" y="12"/>
                  </a:cubicBezTo>
                  <a:cubicBezTo>
                    <a:pt x="832" y="11"/>
                    <a:pt x="833" y="11"/>
                    <a:pt x="833" y="10"/>
                  </a:cubicBezTo>
                  <a:cubicBezTo>
                    <a:pt x="832" y="10"/>
                    <a:pt x="831" y="12"/>
                    <a:pt x="832" y="13"/>
                  </a:cubicBezTo>
                  <a:cubicBezTo>
                    <a:pt x="831" y="14"/>
                    <a:pt x="831" y="12"/>
                    <a:pt x="830" y="11"/>
                  </a:cubicBezTo>
                  <a:cubicBezTo>
                    <a:pt x="829" y="12"/>
                    <a:pt x="830" y="13"/>
                    <a:pt x="829" y="14"/>
                  </a:cubicBezTo>
                  <a:cubicBezTo>
                    <a:pt x="828" y="15"/>
                    <a:pt x="828" y="13"/>
                    <a:pt x="828" y="13"/>
                  </a:cubicBezTo>
                  <a:cubicBezTo>
                    <a:pt x="827" y="12"/>
                    <a:pt x="828" y="14"/>
                    <a:pt x="827" y="15"/>
                  </a:cubicBezTo>
                  <a:cubicBezTo>
                    <a:pt x="827" y="15"/>
                    <a:pt x="826" y="14"/>
                    <a:pt x="826" y="13"/>
                  </a:cubicBezTo>
                  <a:cubicBezTo>
                    <a:pt x="826" y="12"/>
                    <a:pt x="827" y="12"/>
                    <a:pt x="827" y="11"/>
                  </a:cubicBezTo>
                  <a:cubicBezTo>
                    <a:pt x="826" y="10"/>
                    <a:pt x="825" y="13"/>
                    <a:pt x="825" y="14"/>
                  </a:cubicBezTo>
                  <a:cubicBezTo>
                    <a:pt x="824" y="15"/>
                    <a:pt x="822" y="15"/>
                    <a:pt x="821" y="18"/>
                  </a:cubicBezTo>
                  <a:cubicBezTo>
                    <a:pt x="820" y="17"/>
                    <a:pt x="821" y="16"/>
                    <a:pt x="820" y="15"/>
                  </a:cubicBezTo>
                  <a:cubicBezTo>
                    <a:pt x="821" y="14"/>
                    <a:pt x="822" y="14"/>
                    <a:pt x="823" y="13"/>
                  </a:cubicBezTo>
                  <a:cubicBezTo>
                    <a:pt x="822" y="12"/>
                    <a:pt x="822" y="11"/>
                    <a:pt x="823" y="9"/>
                  </a:cubicBezTo>
                  <a:cubicBezTo>
                    <a:pt x="822" y="9"/>
                    <a:pt x="822" y="10"/>
                    <a:pt x="822" y="11"/>
                  </a:cubicBezTo>
                  <a:cubicBezTo>
                    <a:pt x="821" y="9"/>
                    <a:pt x="820" y="11"/>
                    <a:pt x="820" y="9"/>
                  </a:cubicBezTo>
                  <a:cubicBezTo>
                    <a:pt x="819" y="11"/>
                    <a:pt x="817" y="11"/>
                    <a:pt x="815" y="11"/>
                  </a:cubicBezTo>
                  <a:cubicBezTo>
                    <a:pt x="815" y="10"/>
                    <a:pt x="816" y="9"/>
                    <a:pt x="817" y="11"/>
                  </a:cubicBezTo>
                  <a:cubicBezTo>
                    <a:pt x="817" y="10"/>
                    <a:pt x="817" y="10"/>
                    <a:pt x="817" y="10"/>
                  </a:cubicBezTo>
                  <a:cubicBezTo>
                    <a:pt x="817" y="9"/>
                    <a:pt x="817" y="9"/>
                    <a:pt x="817" y="9"/>
                  </a:cubicBezTo>
                  <a:cubicBezTo>
                    <a:pt x="816" y="8"/>
                    <a:pt x="815" y="9"/>
                    <a:pt x="814" y="10"/>
                  </a:cubicBezTo>
                  <a:cubicBezTo>
                    <a:pt x="814" y="9"/>
                    <a:pt x="814" y="7"/>
                    <a:pt x="813" y="6"/>
                  </a:cubicBezTo>
                  <a:cubicBezTo>
                    <a:pt x="813" y="7"/>
                    <a:pt x="813" y="7"/>
                    <a:pt x="812" y="8"/>
                  </a:cubicBezTo>
                  <a:cubicBezTo>
                    <a:pt x="811" y="7"/>
                    <a:pt x="811" y="7"/>
                    <a:pt x="810" y="6"/>
                  </a:cubicBezTo>
                  <a:cubicBezTo>
                    <a:pt x="810" y="6"/>
                    <a:pt x="810" y="7"/>
                    <a:pt x="810" y="8"/>
                  </a:cubicBezTo>
                  <a:cubicBezTo>
                    <a:pt x="809" y="7"/>
                    <a:pt x="810" y="6"/>
                    <a:pt x="809" y="6"/>
                  </a:cubicBezTo>
                  <a:cubicBezTo>
                    <a:pt x="807" y="7"/>
                    <a:pt x="805" y="7"/>
                    <a:pt x="804" y="7"/>
                  </a:cubicBezTo>
                  <a:cubicBezTo>
                    <a:pt x="803" y="5"/>
                    <a:pt x="804" y="6"/>
                    <a:pt x="805" y="4"/>
                  </a:cubicBezTo>
                  <a:cubicBezTo>
                    <a:pt x="804" y="3"/>
                    <a:pt x="804" y="5"/>
                    <a:pt x="803" y="4"/>
                  </a:cubicBezTo>
                  <a:cubicBezTo>
                    <a:pt x="803" y="5"/>
                    <a:pt x="802" y="5"/>
                    <a:pt x="802" y="6"/>
                  </a:cubicBezTo>
                  <a:cubicBezTo>
                    <a:pt x="799" y="5"/>
                    <a:pt x="795" y="8"/>
                    <a:pt x="791" y="8"/>
                  </a:cubicBezTo>
                  <a:cubicBezTo>
                    <a:pt x="791" y="8"/>
                    <a:pt x="791" y="9"/>
                    <a:pt x="792" y="9"/>
                  </a:cubicBezTo>
                  <a:cubicBezTo>
                    <a:pt x="791" y="10"/>
                    <a:pt x="791" y="11"/>
                    <a:pt x="790" y="11"/>
                  </a:cubicBezTo>
                  <a:cubicBezTo>
                    <a:pt x="788" y="6"/>
                    <a:pt x="785" y="13"/>
                    <a:pt x="782" y="12"/>
                  </a:cubicBezTo>
                  <a:cubicBezTo>
                    <a:pt x="783" y="7"/>
                    <a:pt x="786" y="8"/>
                    <a:pt x="788" y="6"/>
                  </a:cubicBezTo>
                  <a:cubicBezTo>
                    <a:pt x="786" y="5"/>
                    <a:pt x="785" y="8"/>
                    <a:pt x="785" y="5"/>
                  </a:cubicBezTo>
                  <a:cubicBezTo>
                    <a:pt x="783" y="7"/>
                    <a:pt x="783" y="7"/>
                    <a:pt x="783" y="7"/>
                  </a:cubicBezTo>
                  <a:cubicBezTo>
                    <a:pt x="782" y="7"/>
                    <a:pt x="783" y="6"/>
                    <a:pt x="782" y="6"/>
                  </a:cubicBezTo>
                  <a:cubicBezTo>
                    <a:pt x="783" y="6"/>
                    <a:pt x="784" y="4"/>
                    <a:pt x="784" y="5"/>
                  </a:cubicBezTo>
                  <a:cubicBezTo>
                    <a:pt x="784" y="3"/>
                    <a:pt x="785" y="4"/>
                    <a:pt x="785" y="2"/>
                  </a:cubicBezTo>
                  <a:cubicBezTo>
                    <a:pt x="784" y="0"/>
                    <a:pt x="783" y="6"/>
                    <a:pt x="781" y="3"/>
                  </a:cubicBezTo>
                  <a:cubicBezTo>
                    <a:pt x="780" y="5"/>
                    <a:pt x="779" y="7"/>
                    <a:pt x="778" y="9"/>
                  </a:cubicBezTo>
                  <a:cubicBezTo>
                    <a:pt x="777" y="8"/>
                    <a:pt x="778" y="7"/>
                    <a:pt x="778" y="7"/>
                  </a:cubicBezTo>
                  <a:cubicBezTo>
                    <a:pt x="777" y="5"/>
                    <a:pt x="776" y="6"/>
                    <a:pt x="775" y="6"/>
                  </a:cubicBezTo>
                  <a:cubicBezTo>
                    <a:pt x="776" y="7"/>
                    <a:pt x="775" y="8"/>
                    <a:pt x="774" y="9"/>
                  </a:cubicBezTo>
                  <a:cubicBezTo>
                    <a:pt x="775" y="9"/>
                    <a:pt x="775" y="8"/>
                    <a:pt x="776" y="9"/>
                  </a:cubicBezTo>
                  <a:cubicBezTo>
                    <a:pt x="775" y="10"/>
                    <a:pt x="774" y="10"/>
                    <a:pt x="773" y="9"/>
                  </a:cubicBezTo>
                  <a:cubicBezTo>
                    <a:pt x="771" y="13"/>
                    <a:pt x="771" y="13"/>
                    <a:pt x="771" y="13"/>
                  </a:cubicBezTo>
                  <a:cubicBezTo>
                    <a:pt x="771" y="11"/>
                    <a:pt x="772" y="11"/>
                    <a:pt x="770" y="11"/>
                  </a:cubicBezTo>
                  <a:cubicBezTo>
                    <a:pt x="768" y="10"/>
                    <a:pt x="770" y="9"/>
                    <a:pt x="769" y="8"/>
                  </a:cubicBezTo>
                  <a:cubicBezTo>
                    <a:pt x="769" y="12"/>
                    <a:pt x="767" y="11"/>
                    <a:pt x="766" y="14"/>
                  </a:cubicBezTo>
                  <a:cubicBezTo>
                    <a:pt x="764" y="13"/>
                    <a:pt x="763" y="13"/>
                    <a:pt x="761" y="12"/>
                  </a:cubicBezTo>
                  <a:cubicBezTo>
                    <a:pt x="760" y="16"/>
                    <a:pt x="758" y="16"/>
                    <a:pt x="757" y="18"/>
                  </a:cubicBezTo>
                  <a:cubicBezTo>
                    <a:pt x="755" y="17"/>
                    <a:pt x="757" y="16"/>
                    <a:pt x="757" y="16"/>
                  </a:cubicBezTo>
                  <a:cubicBezTo>
                    <a:pt x="755" y="16"/>
                    <a:pt x="752" y="21"/>
                    <a:pt x="752" y="23"/>
                  </a:cubicBezTo>
                  <a:cubicBezTo>
                    <a:pt x="754" y="24"/>
                    <a:pt x="755" y="19"/>
                    <a:pt x="756" y="18"/>
                  </a:cubicBezTo>
                  <a:cubicBezTo>
                    <a:pt x="757" y="19"/>
                    <a:pt x="757" y="19"/>
                    <a:pt x="756" y="20"/>
                  </a:cubicBezTo>
                  <a:cubicBezTo>
                    <a:pt x="757" y="21"/>
                    <a:pt x="758" y="18"/>
                    <a:pt x="757" y="18"/>
                  </a:cubicBezTo>
                  <a:cubicBezTo>
                    <a:pt x="760" y="20"/>
                    <a:pt x="764" y="12"/>
                    <a:pt x="767" y="16"/>
                  </a:cubicBezTo>
                  <a:cubicBezTo>
                    <a:pt x="766" y="20"/>
                    <a:pt x="761" y="20"/>
                    <a:pt x="759" y="20"/>
                  </a:cubicBezTo>
                  <a:cubicBezTo>
                    <a:pt x="757" y="25"/>
                    <a:pt x="753" y="25"/>
                    <a:pt x="750" y="25"/>
                  </a:cubicBezTo>
                  <a:cubicBezTo>
                    <a:pt x="751" y="23"/>
                    <a:pt x="751" y="22"/>
                    <a:pt x="751" y="19"/>
                  </a:cubicBezTo>
                  <a:cubicBezTo>
                    <a:pt x="751" y="21"/>
                    <a:pt x="750" y="20"/>
                    <a:pt x="749" y="21"/>
                  </a:cubicBezTo>
                  <a:cubicBezTo>
                    <a:pt x="747" y="18"/>
                    <a:pt x="746" y="24"/>
                    <a:pt x="744" y="21"/>
                  </a:cubicBezTo>
                  <a:cubicBezTo>
                    <a:pt x="741" y="22"/>
                    <a:pt x="742" y="22"/>
                    <a:pt x="740" y="23"/>
                  </a:cubicBezTo>
                  <a:cubicBezTo>
                    <a:pt x="740" y="24"/>
                    <a:pt x="740" y="24"/>
                    <a:pt x="740" y="25"/>
                  </a:cubicBezTo>
                  <a:cubicBezTo>
                    <a:pt x="739" y="25"/>
                    <a:pt x="739" y="25"/>
                    <a:pt x="738" y="26"/>
                  </a:cubicBezTo>
                  <a:cubicBezTo>
                    <a:pt x="737" y="25"/>
                    <a:pt x="738" y="24"/>
                    <a:pt x="739" y="24"/>
                  </a:cubicBezTo>
                  <a:cubicBezTo>
                    <a:pt x="738" y="23"/>
                    <a:pt x="735" y="25"/>
                    <a:pt x="736" y="26"/>
                  </a:cubicBezTo>
                  <a:cubicBezTo>
                    <a:pt x="735" y="26"/>
                    <a:pt x="734" y="28"/>
                    <a:pt x="732" y="26"/>
                  </a:cubicBezTo>
                  <a:cubicBezTo>
                    <a:pt x="731" y="26"/>
                    <a:pt x="729" y="29"/>
                    <a:pt x="728" y="28"/>
                  </a:cubicBezTo>
                  <a:cubicBezTo>
                    <a:pt x="727" y="26"/>
                    <a:pt x="728" y="24"/>
                    <a:pt x="729" y="22"/>
                  </a:cubicBezTo>
                  <a:cubicBezTo>
                    <a:pt x="727" y="23"/>
                    <a:pt x="726" y="26"/>
                    <a:pt x="724" y="25"/>
                  </a:cubicBezTo>
                  <a:cubicBezTo>
                    <a:pt x="722" y="24"/>
                    <a:pt x="723" y="24"/>
                    <a:pt x="722" y="24"/>
                  </a:cubicBezTo>
                  <a:cubicBezTo>
                    <a:pt x="721" y="25"/>
                    <a:pt x="724" y="24"/>
                    <a:pt x="723" y="26"/>
                  </a:cubicBezTo>
                  <a:cubicBezTo>
                    <a:pt x="724" y="26"/>
                    <a:pt x="724" y="26"/>
                    <a:pt x="725" y="25"/>
                  </a:cubicBezTo>
                  <a:cubicBezTo>
                    <a:pt x="726" y="27"/>
                    <a:pt x="725" y="27"/>
                    <a:pt x="727" y="27"/>
                  </a:cubicBezTo>
                  <a:cubicBezTo>
                    <a:pt x="727" y="27"/>
                    <a:pt x="727" y="27"/>
                    <a:pt x="726" y="28"/>
                  </a:cubicBezTo>
                  <a:cubicBezTo>
                    <a:pt x="726" y="29"/>
                    <a:pt x="725" y="26"/>
                    <a:pt x="724" y="27"/>
                  </a:cubicBezTo>
                  <a:cubicBezTo>
                    <a:pt x="724" y="27"/>
                    <a:pt x="724" y="28"/>
                    <a:pt x="724" y="28"/>
                  </a:cubicBezTo>
                  <a:cubicBezTo>
                    <a:pt x="723" y="29"/>
                    <a:pt x="722" y="28"/>
                    <a:pt x="721" y="28"/>
                  </a:cubicBezTo>
                  <a:cubicBezTo>
                    <a:pt x="721" y="28"/>
                    <a:pt x="721" y="27"/>
                    <a:pt x="722" y="27"/>
                  </a:cubicBezTo>
                  <a:cubicBezTo>
                    <a:pt x="722" y="27"/>
                    <a:pt x="722" y="28"/>
                    <a:pt x="723" y="28"/>
                  </a:cubicBezTo>
                  <a:cubicBezTo>
                    <a:pt x="723" y="27"/>
                    <a:pt x="723" y="26"/>
                    <a:pt x="722" y="25"/>
                  </a:cubicBezTo>
                  <a:cubicBezTo>
                    <a:pt x="719" y="31"/>
                    <a:pt x="715" y="31"/>
                    <a:pt x="712" y="33"/>
                  </a:cubicBezTo>
                  <a:cubicBezTo>
                    <a:pt x="711" y="33"/>
                    <a:pt x="711" y="33"/>
                    <a:pt x="711" y="32"/>
                  </a:cubicBezTo>
                  <a:cubicBezTo>
                    <a:pt x="711" y="33"/>
                    <a:pt x="708" y="35"/>
                    <a:pt x="706" y="36"/>
                  </a:cubicBezTo>
                  <a:cubicBezTo>
                    <a:pt x="706" y="34"/>
                    <a:pt x="709" y="33"/>
                    <a:pt x="708" y="32"/>
                  </a:cubicBezTo>
                  <a:cubicBezTo>
                    <a:pt x="709" y="33"/>
                    <a:pt x="710" y="32"/>
                    <a:pt x="709" y="32"/>
                  </a:cubicBezTo>
                  <a:cubicBezTo>
                    <a:pt x="706" y="33"/>
                    <a:pt x="703" y="34"/>
                    <a:pt x="701" y="34"/>
                  </a:cubicBezTo>
                  <a:cubicBezTo>
                    <a:pt x="700" y="32"/>
                    <a:pt x="703" y="33"/>
                    <a:pt x="703" y="30"/>
                  </a:cubicBezTo>
                  <a:cubicBezTo>
                    <a:pt x="702" y="30"/>
                    <a:pt x="702" y="30"/>
                    <a:pt x="701" y="31"/>
                  </a:cubicBezTo>
                  <a:cubicBezTo>
                    <a:pt x="698" y="30"/>
                    <a:pt x="691" y="36"/>
                    <a:pt x="688" y="37"/>
                  </a:cubicBezTo>
                  <a:cubicBezTo>
                    <a:pt x="687" y="36"/>
                    <a:pt x="690" y="35"/>
                    <a:pt x="688" y="34"/>
                  </a:cubicBezTo>
                  <a:cubicBezTo>
                    <a:pt x="688" y="36"/>
                    <a:pt x="686" y="36"/>
                    <a:pt x="685" y="37"/>
                  </a:cubicBezTo>
                  <a:cubicBezTo>
                    <a:pt x="686" y="37"/>
                    <a:pt x="687" y="38"/>
                    <a:pt x="688" y="37"/>
                  </a:cubicBezTo>
                  <a:cubicBezTo>
                    <a:pt x="688" y="38"/>
                    <a:pt x="688" y="38"/>
                    <a:pt x="688" y="38"/>
                  </a:cubicBezTo>
                  <a:cubicBezTo>
                    <a:pt x="686" y="40"/>
                    <a:pt x="685" y="37"/>
                    <a:pt x="683" y="40"/>
                  </a:cubicBezTo>
                  <a:cubicBezTo>
                    <a:pt x="683" y="39"/>
                    <a:pt x="683" y="39"/>
                    <a:pt x="682" y="38"/>
                  </a:cubicBezTo>
                  <a:cubicBezTo>
                    <a:pt x="681" y="40"/>
                    <a:pt x="680" y="39"/>
                    <a:pt x="678" y="39"/>
                  </a:cubicBezTo>
                  <a:cubicBezTo>
                    <a:pt x="678" y="39"/>
                    <a:pt x="678" y="38"/>
                    <a:pt x="678" y="38"/>
                  </a:cubicBezTo>
                  <a:cubicBezTo>
                    <a:pt x="677" y="37"/>
                    <a:pt x="677" y="39"/>
                    <a:pt x="676" y="37"/>
                  </a:cubicBezTo>
                  <a:cubicBezTo>
                    <a:pt x="675" y="38"/>
                    <a:pt x="676" y="38"/>
                    <a:pt x="676" y="39"/>
                  </a:cubicBezTo>
                  <a:cubicBezTo>
                    <a:pt x="671" y="39"/>
                    <a:pt x="668" y="40"/>
                    <a:pt x="663" y="41"/>
                  </a:cubicBezTo>
                  <a:cubicBezTo>
                    <a:pt x="662" y="40"/>
                    <a:pt x="662" y="40"/>
                    <a:pt x="663" y="39"/>
                  </a:cubicBezTo>
                  <a:cubicBezTo>
                    <a:pt x="662" y="39"/>
                    <a:pt x="661" y="40"/>
                    <a:pt x="661" y="39"/>
                  </a:cubicBezTo>
                  <a:cubicBezTo>
                    <a:pt x="659" y="40"/>
                    <a:pt x="661" y="41"/>
                    <a:pt x="660" y="42"/>
                  </a:cubicBezTo>
                  <a:cubicBezTo>
                    <a:pt x="659" y="41"/>
                    <a:pt x="657" y="41"/>
                    <a:pt x="656" y="43"/>
                  </a:cubicBezTo>
                  <a:cubicBezTo>
                    <a:pt x="655" y="42"/>
                    <a:pt x="656" y="41"/>
                    <a:pt x="655" y="41"/>
                  </a:cubicBezTo>
                  <a:cubicBezTo>
                    <a:pt x="655" y="42"/>
                    <a:pt x="655" y="42"/>
                    <a:pt x="655" y="43"/>
                  </a:cubicBezTo>
                  <a:cubicBezTo>
                    <a:pt x="653" y="41"/>
                    <a:pt x="654" y="43"/>
                    <a:pt x="652" y="44"/>
                  </a:cubicBezTo>
                  <a:cubicBezTo>
                    <a:pt x="651" y="43"/>
                    <a:pt x="651" y="43"/>
                    <a:pt x="650" y="42"/>
                  </a:cubicBezTo>
                  <a:cubicBezTo>
                    <a:pt x="650" y="42"/>
                    <a:pt x="650" y="43"/>
                    <a:pt x="651" y="44"/>
                  </a:cubicBezTo>
                  <a:cubicBezTo>
                    <a:pt x="649" y="45"/>
                    <a:pt x="645" y="43"/>
                    <a:pt x="645" y="40"/>
                  </a:cubicBezTo>
                  <a:cubicBezTo>
                    <a:pt x="642" y="42"/>
                    <a:pt x="647" y="42"/>
                    <a:pt x="646" y="44"/>
                  </a:cubicBezTo>
                  <a:cubicBezTo>
                    <a:pt x="645" y="44"/>
                    <a:pt x="645" y="43"/>
                    <a:pt x="644" y="43"/>
                  </a:cubicBezTo>
                  <a:cubicBezTo>
                    <a:pt x="642" y="44"/>
                    <a:pt x="641" y="43"/>
                    <a:pt x="640" y="46"/>
                  </a:cubicBezTo>
                  <a:cubicBezTo>
                    <a:pt x="639" y="46"/>
                    <a:pt x="638" y="46"/>
                    <a:pt x="637" y="44"/>
                  </a:cubicBezTo>
                  <a:cubicBezTo>
                    <a:pt x="636" y="46"/>
                    <a:pt x="636" y="46"/>
                    <a:pt x="636" y="46"/>
                  </a:cubicBezTo>
                  <a:cubicBezTo>
                    <a:pt x="637" y="47"/>
                    <a:pt x="636" y="44"/>
                    <a:pt x="637" y="46"/>
                  </a:cubicBezTo>
                  <a:cubicBezTo>
                    <a:pt x="637" y="49"/>
                    <a:pt x="633" y="47"/>
                    <a:pt x="630" y="49"/>
                  </a:cubicBezTo>
                  <a:cubicBezTo>
                    <a:pt x="630" y="48"/>
                    <a:pt x="630" y="46"/>
                    <a:pt x="631" y="46"/>
                  </a:cubicBezTo>
                  <a:cubicBezTo>
                    <a:pt x="629" y="44"/>
                    <a:pt x="629" y="49"/>
                    <a:pt x="627" y="49"/>
                  </a:cubicBezTo>
                  <a:cubicBezTo>
                    <a:pt x="626" y="47"/>
                    <a:pt x="625" y="49"/>
                    <a:pt x="623" y="50"/>
                  </a:cubicBezTo>
                  <a:cubicBezTo>
                    <a:pt x="622" y="48"/>
                    <a:pt x="620" y="49"/>
                    <a:pt x="619" y="50"/>
                  </a:cubicBezTo>
                  <a:cubicBezTo>
                    <a:pt x="618" y="48"/>
                    <a:pt x="620" y="49"/>
                    <a:pt x="621" y="48"/>
                  </a:cubicBezTo>
                  <a:cubicBezTo>
                    <a:pt x="620" y="47"/>
                    <a:pt x="621" y="46"/>
                    <a:pt x="621" y="45"/>
                  </a:cubicBezTo>
                  <a:cubicBezTo>
                    <a:pt x="619" y="47"/>
                    <a:pt x="617" y="47"/>
                    <a:pt x="616" y="50"/>
                  </a:cubicBezTo>
                  <a:cubicBezTo>
                    <a:pt x="615" y="49"/>
                    <a:pt x="615" y="50"/>
                    <a:pt x="614" y="49"/>
                  </a:cubicBezTo>
                  <a:cubicBezTo>
                    <a:pt x="613" y="47"/>
                    <a:pt x="617" y="49"/>
                    <a:pt x="615" y="46"/>
                  </a:cubicBezTo>
                  <a:cubicBezTo>
                    <a:pt x="615" y="45"/>
                    <a:pt x="616" y="47"/>
                    <a:pt x="617" y="45"/>
                  </a:cubicBezTo>
                  <a:cubicBezTo>
                    <a:pt x="616" y="44"/>
                    <a:pt x="614" y="47"/>
                    <a:pt x="614" y="44"/>
                  </a:cubicBezTo>
                  <a:cubicBezTo>
                    <a:pt x="613" y="46"/>
                    <a:pt x="612" y="45"/>
                    <a:pt x="611" y="47"/>
                  </a:cubicBezTo>
                  <a:cubicBezTo>
                    <a:pt x="610" y="44"/>
                    <a:pt x="609" y="47"/>
                    <a:pt x="607" y="45"/>
                  </a:cubicBezTo>
                  <a:cubicBezTo>
                    <a:pt x="606" y="47"/>
                    <a:pt x="604" y="47"/>
                    <a:pt x="603" y="48"/>
                  </a:cubicBezTo>
                  <a:cubicBezTo>
                    <a:pt x="603" y="49"/>
                    <a:pt x="604" y="50"/>
                    <a:pt x="605" y="49"/>
                  </a:cubicBezTo>
                  <a:cubicBezTo>
                    <a:pt x="605" y="51"/>
                    <a:pt x="602" y="50"/>
                    <a:pt x="601" y="50"/>
                  </a:cubicBezTo>
                  <a:cubicBezTo>
                    <a:pt x="601" y="49"/>
                    <a:pt x="602" y="48"/>
                    <a:pt x="602" y="48"/>
                  </a:cubicBezTo>
                  <a:cubicBezTo>
                    <a:pt x="602" y="47"/>
                    <a:pt x="601" y="47"/>
                    <a:pt x="601" y="45"/>
                  </a:cubicBezTo>
                  <a:cubicBezTo>
                    <a:pt x="601" y="48"/>
                    <a:pt x="599" y="46"/>
                    <a:pt x="598" y="48"/>
                  </a:cubicBezTo>
                  <a:cubicBezTo>
                    <a:pt x="599" y="50"/>
                    <a:pt x="599" y="48"/>
                    <a:pt x="600" y="49"/>
                  </a:cubicBezTo>
                  <a:cubicBezTo>
                    <a:pt x="599" y="49"/>
                    <a:pt x="598" y="51"/>
                    <a:pt x="597" y="49"/>
                  </a:cubicBezTo>
                  <a:cubicBezTo>
                    <a:pt x="597" y="49"/>
                    <a:pt x="597" y="49"/>
                    <a:pt x="598" y="48"/>
                  </a:cubicBezTo>
                  <a:cubicBezTo>
                    <a:pt x="597" y="48"/>
                    <a:pt x="597" y="48"/>
                    <a:pt x="597" y="47"/>
                  </a:cubicBezTo>
                  <a:cubicBezTo>
                    <a:pt x="596" y="46"/>
                    <a:pt x="597" y="50"/>
                    <a:pt x="595" y="48"/>
                  </a:cubicBezTo>
                  <a:cubicBezTo>
                    <a:pt x="596" y="49"/>
                    <a:pt x="596" y="50"/>
                    <a:pt x="596" y="51"/>
                  </a:cubicBezTo>
                  <a:cubicBezTo>
                    <a:pt x="594" y="51"/>
                    <a:pt x="595" y="50"/>
                    <a:pt x="594" y="49"/>
                  </a:cubicBezTo>
                  <a:cubicBezTo>
                    <a:pt x="594" y="50"/>
                    <a:pt x="594" y="51"/>
                    <a:pt x="594" y="51"/>
                  </a:cubicBezTo>
                  <a:cubicBezTo>
                    <a:pt x="594" y="52"/>
                    <a:pt x="593" y="51"/>
                    <a:pt x="593" y="52"/>
                  </a:cubicBezTo>
                  <a:cubicBezTo>
                    <a:pt x="591" y="50"/>
                    <a:pt x="594" y="49"/>
                    <a:pt x="592" y="47"/>
                  </a:cubicBezTo>
                  <a:cubicBezTo>
                    <a:pt x="592" y="48"/>
                    <a:pt x="592" y="49"/>
                    <a:pt x="592" y="50"/>
                  </a:cubicBezTo>
                  <a:cubicBezTo>
                    <a:pt x="591" y="52"/>
                    <a:pt x="590" y="49"/>
                    <a:pt x="589" y="51"/>
                  </a:cubicBezTo>
                  <a:cubicBezTo>
                    <a:pt x="588" y="50"/>
                    <a:pt x="588" y="49"/>
                    <a:pt x="588" y="49"/>
                  </a:cubicBezTo>
                  <a:cubicBezTo>
                    <a:pt x="586" y="50"/>
                    <a:pt x="585" y="49"/>
                    <a:pt x="584" y="49"/>
                  </a:cubicBezTo>
                  <a:cubicBezTo>
                    <a:pt x="583" y="52"/>
                    <a:pt x="581" y="51"/>
                    <a:pt x="580" y="51"/>
                  </a:cubicBezTo>
                  <a:cubicBezTo>
                    <a:pt x="579" y="51"/>
                    <a:pt x="581" y="50"/>
                    <a:pt x="580" y="49"/>
                  </a:cubicBezTo>
                  <a:cubicBezTo>
                    <a:pt x="579" y="51"/>
                    <a:pt x="577" y="50"/>
                    <a:pt x="575" y="51"/>
                  </a:cubicBezTo>
                  <a:cubicBezTo>
                    <a:pt x="574" y="52"/>
                    <a:pt x="576" y="52"/>
                    <a:pt x="575" y="53"/>
                  </a:cubicBezTo>
                  <a:cubicBezTo>
                    <a:pt x="573" y="54"/>
                    <a:pt x="575" y="51"/>
                    <a:pt x="573" y="50"/>
                  </a:cubicBezTo>
                  <a:cubicBezTo>
                    <a:pt x="572" y="51"/>
                    <a:pt x="572" y="51"/>
                    <a:pt x="572" y="52"/>
                  </a:cubicBezTo>
                  <a:cubicBezTo>
                    <a:pt x="569" y="48"/>
                    <a:pt x="567" y="54"/>
                    <a:pt x="564" y="52"/>
                  </a:cubicBezTo>
                  <a:cubicBezTo>
                    <a:pt x="563" y="55"/>
                    <a:pt x="562" y="54"/>
                    <a:pt x="560" y="56"/>
                  </a:cubicBezTo>
                  <a:cubicBezTo>
                    <a:pt x="560" y="56"/>
                    <a:pt x="559" y="55"/>
                    <a:pt x="558" y="55"/>
                  </a:cubicBezTo>
                  <a:cubicBezTo>
                    <a:pt x="558" y="53"/>
                    <a:pt x="560" y="54"/>
                    <a:pt x="560" y="53"/>
                  </a:cubicBezTo>
                  <a:cubicBezTo>
                    <a:pt x="559" y="52"/>
                    <a:pt x="557" y="53"/>
                    <a:pt x="556" y="55"/>
                  </a:cubicBezTo>
                  <a:cubicBezTo>
                    <a:pt x="555" y="54"/>
                    <a:pt x="555" y="53"/>
                    <a:pt x="554" y="52"/>
                  </a:cubicBezTo>
                  <a:cubicBezTo>
                    <a:pt x="553" y="53"/>
                    <a:pt x="553" y="52"/>
                    <a:pt x="552" y="54"/>
                  </a:cubicBezTo>
                  <a:cubicBezTo>
                    <a:pt x="551" y="52"/>
                    <a:pt x="551" y="52"/>
                    <a:pt x="551" y="52"/>
                  </a:cubicBezTo>
                  <a:cubicBezTo>
                    <a:pt x="552" y="54"/>
                    <a:pt x="549" y="55"/>
                    <a:pt x="547" y="53"/>
                  </a:cubicBezTo>
                  <a:cubicBezTo>
                    <a:pt x="547" y="55"/>
                    <a:pt x="546" y="54"/>
                    <a:pt x="544" y="54"/>
                  </a:cubicBezTo>
                  <a:cubicBezTo>
                    <a:pt x="543" y="55"/>
                    <a:pt x="544" y="54"/>
                    <a:pt x="545" y="55"/>
                  </a:cubicBezTo>
                  <a:cubicBezTo>
                    <a:pt x="544" y="56"/>
                    <a:pt x="544" y="55"/>
                    <a:pt x="543" y="56"/>
                  </a:cubicBezTo>
                  <a:cubicBezTo>
                    <a:pt x="542" y="54"/>
                    <a:pt x="543" y="54"/>
                    <a:pt x="543" y="53"/>
                  </a:cubicBezTo>
                  <a:cubicBezTo>
                    <a:pt x="542" y="53"/>
                    <a:pt x="540" y="53"/>
                    <a:pt x="539" y="51"/>
                  </a:cubicBezTo>
                  <a:cubicBezTo>
                    <a:pt x="539" y="50"/>
                    <a:pt x="539" y="50"/>
                    <a:pt x="540" y="51"/>
                  </a:cubicBezTo>
                  <a:cubicBezTo>
                    <a:pt x="539" y="49"/>
                    <a:pt x="537" y="50"/>
                    <a:pt x="536" y="50"/>
                  </a:cubicBezTo>
                  <a:cubicBezTo>
                    <a:pt x="539" y="51"/>
                    <a:pt x="539" y="53"/>
                    <a:pt x="541" y="53"/>
                  </a:cubicBezTo>
                  <a:cubicBezTo>
                    <a:pt x="539" y="57"/>
                    <a:pt x="538" y="52"/>
                    <a:pt x="536" y="52"/>
                  </a:cubicBezTo>
                  <a:cubicBezTo>
                    <a:pt x="536" y="54"/>
                    <a:pt x="539" y="55"/>
                    <a:pt x="539" y="57"/>
                  </a:cubicBezTo>
                  <a:cubicBezTo>
                    <a:pt x="538" y="56"/>
                    <a:pt x="536" y="56"/>
                    <a:pt x="535" y="54"/>
                  </a:cubicBezTo>
                  <a:cubicBezTo>
                    <a:pt x="534" y="56"/>
                    <a:pt x="534" y="57"/>
                    <a:pt x="534" y="59"/>
                  </a:cubicBezTo>
                  <a:cubicBezTo>
                    <a:pt x="534" y="56"/>
                    <a:pt x="533" y="57"/>
                    <a:pt x="531" y="56"/>
                  </a:cubicBezTo>
                  <a:cubicBezTo>
                    <a:pt x="531" y="55"/>
                    <a:pt x="532" y="54"/>
                    <a:pt x="531" y="53"/>
                  </a:cubicBezTo>
                  <a:cubicBezTo>
                    <a:pt x="531" y="54"/>
                    <a:pt x="531" y="54"/>
                    <a:pt x="531" y="56"/>
                  </a:cubicBezTo>
                  <a:cubicBezTo>
                    <a:pt x="530" y="56"/>
                    <a:pt x="529" y="55"/>
                    <a:pt x="530" y="56"/>
                  </a:cubicBezTo>
                  <a:cubicBezTo>
                    <a:pt x="529" y="56"/>
                    <a:pt x="528" y="56"/>
                    <a:pt x="527" y="55"/>
                  </a:cubicBezTo>
                  <a:cubicBezTo>
                    <a:pt x="527" y="54"/>
                    <a:pt x="530" y="55"/>
                    <a:pt x="529" y="52"/>
                  </a:cubicBezTo>
                  <a:cubicBezTo>
                    <a:pt x="527" y="54"/>
                    <a:pt x="521" y="57"/>
                    <a:pt x="522" y="53"/>
                  </a:cubicBezTo>
                  <a:cubicBezTo>
                    <a:pt x="521" y="53"/>
                    <a:pt x="520" y="55"/>
                    <a:pt x="519" y="54"/>
                  </a:cubicBezTo>
                  <a:cubicBezTo>
                    <a:pt x="518" y="57"/>
                    <a:pt x="515" y="55"/>
                    <a:pt x="513" y="58"/>
                  </a:cubicBezTo>
                  <a:cubicBezTo>
                    <a:pt x="513" y="56"/>
                    <a:pt x="511" y="58"/>
                    <a:pt x="512" y="56"/>
                  </a:cubicBezTo>
                  <a:cubicBezTo>
                    <a:pt x="511" y="55"/>
                    <a:pt x="511" y="58"/>
                    <a:pt x="510" y="58"/>
                  </a:cubicBezTo>
                  <a:cubicBezTo>
                    <a:pt x="508" y="58"/>
                    <a:pt x="505" y="58"/>
                    <a:pt x="503" y="60"/>
                  </a:cubicBezTo>
                  <a:cubicBezTo>
                    <a:pt x="503" y="58"/>
                    <a:pt x="501" y="59"/>
                    <a:pt x="501" y="60"/>
                  </a:cubicBezTo>
                  <a:cubicBezTo>
                    <a:pt x="500" y="58"/>
                    <a:pt x="499" y="59"/>
                    <a:pt x="498" y="58"/>
                  </a:cubicBezTo>
                  <a:cubicBezTo>
                    <a:pt x="499" y="59"/>
                    <a:pt x="499" y="59"/>
                    <a:pt x="500" y="61"/>
                  </a:cubicBezTo>
                  <a:cubicBezTo>
                    <a:pt x="499" y="61"/>
                    <a:pt x="497" y="60"/>
                    <a:pt x="497" y="59"/>
                  </a:cubicBezTo>
                  <a:cubicBezTo>
                    <a:pt x="495" y="59"/>
                    <a:pt x="496" y="61"/>
                    <a:pt x="494" y="59"/>
                  </a:cubicBezTo>
                  <a:cubicBezTo>
                    <a:pt x="494" y="60"/>
                    <a:pt x="494" y="61"/>
                    <a:pt x="494" y="61"/>
                  </a:cubicBezTo>
                  <a:cubicBezTo>
                    <a:pt x="495" y="61"/>
                    <a:pt x="496" y="61"/>
                    <a:pt x="498" y="62"/>
                  </a:cubicBezTo>
                  <a:cubicBezTo>
                    <a:pt x="496" y="62"/>
                    <a:pt x="493" y="62"/>
                    <a:pt x="491" y="62"/>
                  </a:cubicBezTo>
                  <a:cubicBezTo>
                    <a:pt x="491" y="62"/>
                    <a:pt x="491" y="62"/>
                    <a:pt x="491" y="61"/>
                  </a:cubicBezTo>
                  <a:cubicBezTo>
                    <a:pt x="492" y="61"/>
                    <a:pt x="494" y="62"/>
                    <a:pt x="494" y="60"/>
                  </a:cubicBezTo>
                  <a:cubicBezTo>
                    <a:pt x="492" y="59"/>
                    <a:pt x="491" y="62"/>
                    <a:pt x="489" y="60"/>
                  </a:cubicBezTo>
                  <a:cubicBezTo>
                    <a:pt x="489" y="60"/>
                    <a:pt x="488" y="61"/>
                    <a:pt x="488" y="61"/>
                  </a:cubicBezTo>
                  <a:cubicBezTo>
                    <a:pt x="488" y="61"/>
                    <a:pt x="488" y="62"/>
                    <a:pt x="488" y="62"/>
                  </a:cubicBezTo>
                  <a:cubicBezTo>
                    <a:pt x="487" y="63"/>
                    <a:pt x="486" y="62"/>
                    <a:pt x="485" y="63"/>
                  </a:cubicBezTo>
                  <a:cubicBezTo>
                    <a:pt x="484" y="63"/>
                    <a:pt x="484" y="62"/>
                    <a:pt x="484" y="61"/>
                  </a:cubicBezTo>
                  <a:cubicBezTo>
                    <a:pt x="483" y="62"/>
                    <a:pt x="484" y="63"/>
                    <a:pt x="483" y="63"/>
                  </a:cubicBezTo>
                  <a:cubicBezTo>
                    <a:pt x="482" y="62"/>
                    <a:pt x="483" y="62"/>
                    <a:pt x="482" y="62"/>
                  </a:cubicBezTo>
                  <a:cubicBezTo>
                    <a:pt x="481" y="62"/>
                    <a:pt x="482" y="63"/>
                    <a:pt x="482" y="63"/>
                  </a:cubicBezTo>
                  <a:cubicBezTo>
                    <a:pt x="477" y="60"/>
                    <a:pt x="472" y="64"/>
                    <a:pt x="469" y="62"/>
                  </a:cubicBezTo>
                  <a:cubicBezTo>
                    <a:pt x="468" y="62"/>
                    <a:pt x="469" y="61"/>
                    <a:pt x="469" y="60"/>
                  </a:cubicBezTo>
                  <a:cubicBezTo>
                    <a:pt x="467" y="60"/>
                    <a:pt x="466" y="63"/>
                    <a:pt x="464" y="60"/>
                  </a:cubicBezTo>
                  <a:cubicBezTo>
                    <a:pt x="464" y="61"/>
                    <a:pt x="464" y="62"/>
                    <a:pt x="465" y="62"/>
                  </a:cubicBezTo>
                  <a:cubicBezTo>
                    <a:pt x="464" y="63"/>
                    <a:pt x="464" y="63"/>
                    <a:pt x="463" y="64"/>
                  </a:cubicBezTo>
                  <a:cubicBezTo>
                    <a:pt x="463" y="63"/>
                    <a:pt x="463" y="62"/>
                    <a:pt x="463" y="62"/>
                  </a:cubicBezTo>
                  <a:cubicBezTo>
                    <a:pt x="463" y="61"/>
                    <a:pt x="462" y="62"/>
                    <a:pt x="461" y="62"/>
                  </a:cubicBezTo>
                  <a:cubicBezTo>
                    <a:pt x="461" y="62"/>
                    <a:pt x="461" y="63"/>
                    <a:pt x="462" y="63"/>
                  </a:cubicBezTo>
                  <a:cubicBezTo>
                    <a:pt x="461" y="64"/>
                    <a:pt x="460" y="63"/>
                    <a:pt x="460" y="64"/>
                  </a:cubicBezTo>
                  <a:cubicBezTo>
                    <a:pt x="460" y="63"/>
                    <a:pt x="460" y="63"/>
                    <a:pt x="460" y="62"/>
                  </a:cubicBezTo>
                  <a:cubicBezTo>
                    <a:pt x="459" y="64"/>
                    <a:pt x="459" y="64"/>
                    <a:pt x="459" y="64"/>
                  </a:cubicBezTo>
                  <a:cubicBezTo>
                    <a:pt x="458" y="63"/>
                    <a:pt x="458" y="62"/>
                    <a:pt x="457" y="62"/>
                  </a:cubicBezTo>
                  <a:cubicBezTo>
                    <a:pt x="455" y="62"/>
                    <a:pt x="452" y="63"/>
                    <a:pt x="449" y="63"/>
                  </a:cubicBezTo>
                  <a:cubicBezTo>
                    <a:pt x="450" y="64"/>
                    <a:pt x="450" y="64"/>
                    <a:pt x="450" y="64"/>
                  </a:cubicBezTo>
                  <a:cubicBezTo>
                    <a:pt x="449" y="64"/>
                    <a:pt x="449" y="66"/>
                    <a:pt x="448" y="65"/>
                  </a:cubicBezTo>
                  <a:cubicBezTo>
                    <a:pt x="447" y="64"/>
                    <a:pt x="448" y="64"/>
                    <a:pt x="448" y="63"/>
                  </a:cubicBezTo>
                  <a:cubicBezTo>
                    <a:pt x="446" y="63"/>
                    <a:pt x="444" y="65"/>
                    <a:pt x="443" y="65"/>
                  </a:cubicBezTo>
                  <a:cubicBezTo>
                    <a:pt x="442" y="64"/>
                    <a:pt x="442" y="64"/>
                    <a:pt x="441" y="65"/>
                  </a:cubicBezTo>
                  <a:cubicBezTo>
                    <a:pt x="442" y="66"/>
                    <a:pt x="441" y="66"/>
                    <a:pt x="440" y="67"/>
                  </a:cubicBezTo>
                  <a:cubicBezTo>
                    <a:pt x="443" y="66"/>
                    <a:pt x="444" y="68"/>
                    <a:pt x="447" y="67"/>
                  </a:cubicBezTo>
                  <a:cubicBezTo>
                    <a:pt x="447" y="66"/>
                    <a:pt x="446" y="67"/>
                    <a:pt x="446" y="66"/>
                  </a:cubicBezTo>
                  <a:cubicBezTo>
                    <a:pt x="447" y="65"/>
                    <a:pt x="447" y="67"/>
                    <a:pt x="448" y="65"/>
                  </a:cubicBezTo>
                  <a:cubicBezTo>
                    <a:pt x="449" y="67"/>
                    <a:pt x="449" y="67"/>
                    <a:pt x="450" y="68"/>
                  </a:cubicBezTo>
                  <a:cubicBezTo>
                    <a:pt x="447" y="67"/>
                    <a:pt x="443" y="70"/>
                    <a:pt x="440" y="68"/>
                  </a:cubicBezTo>
                  <a:cubicBezTo>
                    <a:pt x="440" y="68"/>
                    <a:pt x="440" y="69"/>
                    <a:pt x="440" y="69"/>
                  </a:cubicBezTo>
                  <a:cubicBezTo>
                    <a:pt x="439" y="70"/>
                    <a:pt x="440" y="68"/>
                    <a:pt x="439" y="67"/>
                  </a:cubicBezTo>
                  <a:cubicBezTo>
                    <a:pt x="437" y="70"/>
                    <a:pt x="436" y="69"/>
                    <a:pt x="434" y="68"/>
                  </a:cubicBezTo>
                  <a:cubicBezTo>
                    <a:pt x="434" y="70"/>
                    <a:pt x="432" y="70"/>
                    <a:pt x="431" y="70"/>
                  </a:cubicBezTo>
                  <a:cubicBezTo>
                    <a:pt x="432" y="69"/>
                    <a:pt x="432" y="67"/>
                    <a:pt x="431" y="66"/>
                  </a:cubicBezTo>
                  <a:cubicBezTo>
                    <a:pt x="432" y="65"/>
                    <a:pt x="434" y="66"/>
                    <a:pt x="434" y="64"/>
                  </a:cubicBezTo>
                  <a:cubicBezTo>
                    <a:pt x="433" y="65"/>
                    <a:pt x="432" y="64"/>
                    <a:pt x="432" y="63"/>
                  </a:cubicBezTo>
                  <a:cubicBezTo>
                    <a:pt x="431" y="65"/>
                    <a:pt x="431" y="64"/>
                    <a:pt x="431" y="66"/>
                  </a:cubicBezTo>
                  <a:cubicBezTo>
                    <a:pt x="430" y="66"/>
                    <a:pt x="429" y="65"/>
                    <a:pt x="428" y="67"/>
                  </a:cubicBezTo>
                  <a:cubicBezTo>
                    <a:pt x="426" y="64"/>
                    <a:pt x="424" y="66"/>
                    <a:pt x="422" y="67"/>
                  </a:cubicBezTo>
                  <a:cubicBezTo>
                    <a:pt x="422" y="65"/>
                    <a:pt x="421" y="65"/>
                    <a:pt x="420" y="67"/>
                  </a:cubicBezTo>
                  <a:cubicBezTo>
                    <a:pt x="419" y="66"/>
                    <a:pt x="419" y="66"/>
                    <a:pt x="420" y="65"/>
                  </a:cubicBezTo>
                  <a:cubicBezTo>
                    <a:pt x="418" y="64"/>
                    <a:pt x="416" y="67"/>
                    <a:pt x="414" y="66"/>
                  </a:cubicBezTo>
                  <a:cubicBezTo>
                    <a:pt x="414" y="67"/>
                    <a:pt x="415" y="68"/>
                    <a:pt x="415" y="68"/>
                  </a:cubicBezTo>
                  <a:cubicBezTo>
                    <a:pt x="414" y="69"/>
                    <a:pt x="413" y="67"/>
                    <a:pt x="413" y="68"/>
                  </a:cubicBezTo>
                  <a:cubicBezTo>
                    <a:pt x="412" y="68"/>
                    <a:pt x="412" y="67"/>
                    <a:pt x="412" y="67"/>
                  </a:cubicBezTo>
                  <a:cubicBezTo>
                    <a:pt x="412" y="66"/>
                    <a:pt x="413" y="69"/>
                    <a:pt x="411" y="68"/>
                  </a:cubicBezTo>
                  <a:cubicBezTo>
                    <a:pt x="410" y="67"/>
                    <a:pt x="410" y="67"/>
                    <a:pt x="410" y="66"/>
                  </a:cubicBezTo>
                  <a:cubicBezTo>
                    <a:pt x="409" y="67"/>
                    <a:pt x="406" y="65"/>
                    <a:pt x="406" y="68"/>
                  </a:cubicBezTo>
                  <a:cubicBezTo>
                    <a:pt x="405" y="67"/>
                    <a:pt x="406" y="66"/>
                    <a:pt x="405" y="66"/>
                  </a:cubicBezTo>
                  <a:cubicBezTo>
                    <a:pt x="405" y="68"/>
                    <a:pt x="403" y="66"/>
                    <a:pt x="403" y="66"/>
                  </a:cubicBezTo>
                  <a:cubicBezTo>
                    <a:pt x="402" y="67"/>
                    <a:pt x="401" y="69"/>
                    <a:pt x="399" y="67"/>
                  </a:cubicBezTo>
                  <a:cubicBezTo>
                    <a:pt x="399" y="69"/>
                    <a:pt x="396" y="69"/>
                    <a:pt x="395" y="69"/>
                  </a:cubicBezTo>
                  <a:cubicBezTo>
                    <a:pt x="395" y="69"/>
                    <a:pt x="395" y="68"/>
                    <a:pt x="395" y="67"/>
                  </a:cubicBezTo>
                  <a:cubicBezTo>
                    <a:pt x="394" y="70"/>
                    <a:pt x="392" y="68"/>
                    <a:pt x="391" y="70"/>
                  </a:cubicBezTo>
                  <a:cubicBezTo>
                    <a:pt x="391" y="71"/>
                    <a:pt x="393" y="72"/>
                    <a:pt x="393" y="71"/>
                  </a:cubicBezTo>
                  <a:cubicBezTo>
                    <a:pt x="394" y="71"/>
                    <a:pt x="392" y="73"/>
                    <a:pt x="392" y="72"/>
                  </a:cubicBezTo>
                  <a:cubicBezTo>
                    <a:pt x="391" y="74"/>
                    <a:pt x="393" y="73"/>
                    <a:pt x="394" y="73"/>
                  </a:cubicBezTo>
                  <a:cubicBezTo>
                    <a:pt x="394" y="73"/>
                    <a:pt x="393" y="74"/>
                    <a:pt x="393" y="75"/>
                  </a:cubicBezTo>
                  <a:cubicBezTo>
                    <a:pt x="392" y="75"/>
                    <a:pt x="391" y="73"/>
                    <a:pt x="390" y="75"/>
                  </a:cubicBezTo>
                  <a:cubicBezTo>
                    <a:pt x="389" y="74"/>
                    <a:pt x="389" y="73"/>
                    <a:pt x="389" y="73"/>
                  </a:cubicBezTo>
                  <a:cubicBezTo>
                    <a:pt x="388" y="71"/>
                    <a:pt x="387" y="73"/>
                    <a:pt x="386" y="72"/>
                  </a:cubicBezTo>
                  <a:cubicBezTo>
                    <a:pt x="386" y="73"/>
                    <a:pt x="386" y="74"/>
                    <a:pt x="385" y="74"/>
                  </a:cubicBezTo>
                  <a:cubicBezTo>
                    <a:pt x="385" y="71"/>
                    <a:pt x="387" y="69"/>
                    <a:pt x="389" y="68"/>
                  </a:cubicBezTo>
                  <a:cubicBezTo>
                    <a:pt x="388" y="68"/>
                    <a:pt x="387" y="67"/>
                    <a:pt x="386" y="67"/>
                  </a:cubicBezTo>
                  <a:cubicBezTo>
                    <a:pt x="386" y="67"/>
                    <a:pt x="386" y="69"/>
                    <a:pt x="385" y="68"/>
                  </a:cubicBezTo>
                  <a:cubicBezTo>
                    <a:pt x="385" y="68"/>
                    <a:pt x="385" y="69"/>
                    <a:pt x="385" y="70"/>
                  </a:cubicBezTo>
                  <a:cubicBezTo>
                    <a:pt x="384" y="71"/>
                    <a:pt x="384" y="69"/>
                    <a:pt x="383" y="68"/>
                  </a:cubicBezTo>
                  <a:cubicBezTo>
                    <a:pt x="383" y="71"/>
                    <a:pt x="378" y="72"/>
                    <a:pt x="378" y="69"/>
                  </a:cubicBezTo>
                  <a:cubicBezTo>
                    <a:pt x="378" y="70"/>
                    <a:pt x="376" y="69"/>
                    <a:pt x="376" y="71"/>
                  </a:cubicBezTo>
                  <a:cubicBezTo>
                    <a:pt x="377" y="72"/>
                    <a:pt x="378" y="70"/>
                    <a:pt x="379" y="71"/>
                  </a:cubicBezTo>
                  <a:cubicBezTo>
                    <a:pt x="379" y="72"/>
                    <a:pt x="376" y="71"/>
                    <a:pt x="375" y="71"/>
                  </a:cubicBezTo>
                  <a:cubicBezTo>
                    <a:pt x="375" y="72"/>
                    <a:pt x="375" y="73"/>
                    <a:pt x="374" y="73"/>
                  </a:cubicBezTo>
                  <a:cubicBezTo>
                    <a:pt x="374" y="74"/>
                    <a:pt x="374" y="72"/>
                    <a:pt x="374" y="72"/>
                  </a:cubicBezTo>
                  <a:cubicBezTo>
                    <a:pt x="373" y="72"/>
                    <a:pt x="373" y="74"/>
                    <a:pt x="374" y="74"/>
                  </a:cubicBezTo>
                  <a:cubicBezTo>
                    <a:pt x="375" y="74"/>
                    <a:pt x="376" y="75"/>
                    <a:pt x="376" y="73"/>
                  </a:cubicBezTo>
                  <a:cubicBezTo>
                    <a:pt x="376" y="74"/>
                    <a:pt x="376" y="75"/>
                    <a:pt x="377" y="75"/>
                  </a:cubicBezTo>
                  <a:cubicBezTo>
                    <a:pt x="376" y="76"/>
                    <a:pt x="374" y="74"/>
                    <a:pt x="373" y="76"/>
                  </a:cubicBezTo>
                  <a:cubicBezTo>
                    <a:pt x="372" y="74"/>
                    <a:pt x="374" y="72"/>
                    <a:pt x="373" y="71"/>
                  </a:cubicBezTo>
                  <a:cubicBezTo>
                    <a:pt x="373" y="73"/>
                    <a:pt x="372" y="72"/>
                    <a:pt x="371" y="73"/>
                  </a:cubicBezTo>
                  <a:cubicBezTo>
                    <a:pt x="371" y="71"/>
                    <a:pt x="372" y="72"/>
                    <a:pt x="370" y="71"/>
                  </a:cubicBezTo>
                  <a:cubicBezTo>
                    <a:pt x="370" y="73"/>
                    <a:pt x="370" y="73"/>
                    <a:pt x="369" y="74"/>
                  </a:cubicBezTo>
                  <a:cubicBezTo>
                    <a:pt x="368" y="71"/>
                    <a:pt x="367" y="75"/>
                    <a:pt x="365" y="73"/>
                  </a:cubicBezTo>
                  <a:cubicBezTo>
                    <a:pt x="369" y="72"/>
                    <a:pt x="371" y="70"/>
                    <a:pt x="375" y="71"/>
                  </a:cubicBezTo>
                  <a:cubicBezTo>
                    <a:pt x="373" y="69"/>
                    <a:pt x="377" y="70"/>
                    <a:pt x="377" y="67"/>
                  </a:cubicBezTo>
                  <a:cubicBezTo>
                    <a:pt x="376" y="66"/>
                    <a:pt x="376" y="67"/>
                    <a:pt x="375" y="66"/>
                  </a:cubicBezTo>
                  <a:cubicBezTo>
                    <a:pt x="375" y="68"/>
                    <a:pt x="372" y="67"/>
                    <a:pt x="372" y="66"/>
                  </a:cubicBezTo>
                  <a:cubicBezTo>
                    <a:pt x="373" y="68"/>
                    <a:pt x="371" y="68"/>
                    <a:pt x="372" y="69"/>
                  </a:cubicBezTo>
                  <a:cubicBezTo>
                    <a:pt x="371" y="69"/>
                    <a:pt x="370" y="71"/>
                    <a:pt x="370" y="70"/>
                  </a:cubicBezTo>
                  <a:cubicBezTo>
                    <a:pt x="369" y="69"/>
                    <a:pt x="372" y="70"/>
                    <a:pt x="370" y="68"/>
                  </a:cubicBezTo>
                  <a:cubicBezTo>
                    <a:pt x="370" y="66"/>
                    <a:pt x="371" y="69"/>
                    <a:pt x="371" y="67"/>
                  </a:cubicBezTo>
                  <a:cubicBezTo>
                    <a:pt x="371" y="67"/>
                    <a:pt x="371" y="66"/>
                    <a:pt x="370" y="66"/>
                  </a:cubicBezTo>
                  <a:cubicBezTo>
                    <a:pt x="369" y="68"/>
                    <a:pt x="368" y="66"/>
                    <a:pt x="368" y="65"/>
                  </a:cubicBezTo>
                  <a:cubicBezTo>
                    <a:pt x="368" y="68"/>
                    <a:pt x="364" y="66"/>
                    <a:pt x="363" y="67"/>
                  </a:cubicBezTo>
                  <a:cubicBezTo>
                    <a:pt x="362" y="68"/>
                    <a:pt x="363" y="68"/>
                    <a:pt x="364" y="68"/>
                  </a:cubicBezTo>
                  <a:cubicBezTo>
                    <a:pt x="362" y="71"/>
                    <a:pt x="359" y="69"/>
                    <a:pt x="358" y="71"/>
                  </a:cubicBezTo>
                  <a:cubicBezTo>
                    <a:pt x="357" y="70"/>
                    <a:pt x="358" y="70"/>
                    <a:pt x="358" y="69"/>
                  </a:cubicBezTo>
                  <a:cubicBezTo>
                    <a:pt x="359" y="69"/>
                    <a:pt x="360" y="68"/>
                    <a:pt x="362" y="69"/>
                  </a:cubicBezTo>
                  <a:cubicBezTo>
                    <a:pt x="362" y="68"/>
                    <a:pt x="362" y="67"/>
                    <a:pt x="362" y="66"/>
                  </a:cubicBezTo>
                  <a:cubicBezTo>
                    <a:pt x="361" y="67"/>
                    <a:pt x="361" y="66"/>
                    <a:pt x="361" y="66"/>
                  </a:cubicBezTo>
                  <a:cubicBezTo>
                    <a:pt x="361" y="66"/>
                    <a:pt x="360" y="67"/>
                    <a:pt x="361" y="67"/>
                  </a:cubicBezTo>
                  <a:cubicBezTo>
                    <a:pt x="359" y="65"/>
                    <a:pt x="355" y="68"/>
                    <a:pt x="354" y="70"/>
                  </a:cubicBezTo>
                  <a:cubicBezTo>
                    <a:pt x="355" y="66"/>
                    <a:pt x="352" y="68"/>
                    <a:pt x="351" y="66"/>
                  </a:cubicBezTo>
                  <a:cubicBezTo>
                    <a:pt x="351" y="67"/>
                    <a:pt x="350" y="67"/>
                    <a:pt x="350" y="66"/>
                  </a:cubicBezTo>
                  <a:cubicBezTo>
                    <a:pt x="350" y="68"/>
                    <a:pt x="351" y="67"/>
                    <a:pt x="352" y="68"/>
                  </a:cubicBezTo>
                  <a:cubicBezTo>
                    <a:pt x="352" y="69"/>
                    <a:pt x="351" y="70"/>
                    <a:pt x="350" y="72"/>
                  </a:cubicBezTo>
                  <a:cubicBezTo>
                    <a:pt x="348" y="70"/>
                    <a:pt x="351" y="70"/>
                    <a:pt x="350" y="69"/>
                  </a:cubicBezTo>
                  <a:cubicBezTo>
                    <a:pt x="349" y="68"/>
                    <a:pt x="349" y="69"/>
                    <a:pt x="348" y="70"/>
                  </a:cubicBezTo>
                  <a:cubicBezTo>
                    <a:pt x="349" y="71"/>
                    <a:pt x="348" y="71"/>
                    <a:pt x="348" y="72"/>
                  </a:cubicBezTo>
                  <a:cubicBezTo>
                    <a:pt x="348" y="73"/>
                    <a:pt x="347" y="71"/>
                    <a:pt x="347" y="73"/>
                  </a:cubicBezTo>
                  <a:cubicBezTo>
                    <a:pt x="348" y="74"/>
                    <a:pt x="349" y="71"/>
                    <a:pt x="350" y="73"/>
                  </a:cubicBezTo>
                  <a:cubicBezTo>
                    <a:pt x="351" y="72"/>
                    <a:pt x="353" y="71"/>
                    <a:pt x="354" y="71"/>
                  </a:cubicBezTo>
                  <a:cubicBezTo>
                    <a:pt x="355" y="72"/>
                    <a:pt x="353" y="71"/>
                    <a:pt x="353" y="72"/>
                  </a:cubicBezTo>
                  <a:cubicBezTo>
                    <a:pt x="352" y="73"/>
                    <a:pt x="354" y="73"/>
                    <a:pt x="354" y="72"/>
                  </a:cubicBezTo>
                  <a:cubicBezTo>
                    <a:pt x="355" y="78"/>
                    <a:pt x="346" y="73"/>
                    <a:pt x="342" y="76"/>
                  </a:cubicBezTo>
                  <a:cubicBezTo>
                    <a:pt x="342" y="76"/>
                    <a:pt x="343" y="77"/>
                    <a:pt x="343" y="77"/>
                  </a:cubicBezTo>
                  <a:cubicBezTo>
                    <a:pt x="343" y="78"/>
                    <a:pt x="344" y="76"/>
                    <a:pt x="345" y="77"/>
                  </a:cubicBezTo>
                  <a:cubicBezTo>
                    <a:pt x="345" y="78"/>
                    <a:pt x="343" y="80"/>
                    <a:pt x="342" y="78"/>
                  </a:cubicBezTo>
                  <a:cubicBezTo>
                    <a:pt x="343" y="80"/>
                    <a:pt x="340" y="82"/>
                    <a:pt x="339" y="80"/>
                  </a:cubicBezTo>
                  <a:cubicBezTo>
                    <a:pt x="339" y="80"/>
                    <a:pt x="341" y="79"/>
                    <a:pt x="341" y="80"/>
                  </a:cubicBezTo>
                  <a:cubicBezTo>
                    <a:pt x="341" y="78"/>
                    <a:pt x="342" y="78"/>
                    <a:pt x="342" y="76"/>
                  </a:cubicBezTo>
                  <a:cubicBezTo>
                    <a:pt x="341" y="75"/>
                    <a:pt x="341" y="75"/>
                    <a:pt x="340" y="74"/>
                  </a:cubicBezTo>
                  <a:cubicBezTo>
                    <a:pt x="341" y="73"/>
                    <a:pt x="343" y="74"/>
                    <a:pt x="345" y="71"/>
                  </a:cubicBezTo>
                  <a:cubicBezTo>
                    <a:pt x="344" y="70"/>
                    <a:pt x="345" y="70"/>
                    <a:pt x="343" y="69"/>
                  </a:cubicBezTo>
                  <a:cubicBezTo>
                    <a:pt x="343" y="70"/>
                    <a:pt x="344" y="71"/>
                    <a:pt x="343" y="72"/>
                  </a:cubicBezTo>
                  <a:cubicBezTo>
                    <a:pt x="341" y="72"/>
                    <a:pt x="339" y="72"/>
                    <a:pt x="337" y="73"/>
                  </a:cubicBezTo>
                  <a:cubicBezTo>
                    <a:pt x="338" y="73"/>
                    <a:pt x="338" y="74"/>
                    <a:pt x="338" y="75"/>
                  </a:cubicBezTo>
                  <a:cubicBezTo>
                    <a:pt x="339" y="75"/>
                    <a:pt x="340" y="75"/>
                    <a:pt x="340" y="75"/>
                  </a:cubicBezTo>
                  <a:cubicBezTo>
                    <a:pt x="340" y="76"/>
                    <a:pt x="339" y="76"/>
                    <a:pt x="339" y="77"/>
                  </a:cubicBezTo>
                  <a:cubicBezTo>
                    <a:pt x="338" y="77"/>
                    <a:pt x="339" y="76"/>
                    <a:pt x="339" y="76"/>
                  </a:cubicBezTo>
                  <a:cubicBezTo>
                    <a:pt x="337" y="75"/>
                    <a:pt x="339" y="78"/>
                    <a:pt x="337" y="77"/>
                  </a:cubicBezTo>
                  <a:cubicBezTo>
                    <a:pt x="337" y="76"/>
                    <a:pt x="337" y="75"/>
                    <a:pt x="337" y="74"/>
                  </a:cubicBezTo>
                  <a:cubicBezTo>
                    <a:pt x="335" y="77"/>
                    <a:pt x="331" y="75"/>
                    <a:pt x="329" y="77"/>
                  </a:cubicBezTo>
                  <a:cubicBezTo>
                    <a:pt x="329" y="77"/>
                    <a:pt x="329" y="76"/>
                    <a:pt x="328" y="75"/>
                  </a:cubicBezTo>
                  <a:cubicBezTo>
                    <a:pt x="327" y="76"/>
                    <a:pt x="326" y="75"/>
                    <a:pt x="325" y="77"/>
                  </a:cubicBezTo>
                  <a:cubicBezTo>
                    <a:pt x="326" y="78"/>
                    <a:pt x="327" y="78"/>
                    <a:pt x="327" y="79"/>
                  </a:cubicBezTo>
                  <a:cubicBezTo>
                    <a:pt x="326" y="80"/>
                    <a:pt x="324" y="79"/>
                    <a:pt x="323" y="80"/>
                  </a:cubicBezTo>
                  <a:cubicBezTo>
                    <a:pt x="322" y="79"/>
                    <a:pt x="324" y="76"/>
                    <a:pt x="325" y="78"/>
                  </a:cubicBezTo>
                  <a:cubicBezTo>
                    <a:pt x="324" y="77"/>
                    <a:pt x="325" y="76"/>
                    <a:pt x="325" y="75"/>
                  </a:cubicBezTo>
                  <a:cubicBezTo>
                    <a:pt x="324" y="78"/>
                    <a:pt x="322" y="77"/>
                    <a:pt x="320" y="79"/>
                  </a:cubicBezTo>
                  <a:cubicBezTo>
                    <a:pt x="321" y="80"/>
                    <a:pt x="321" y="78"/>
                    <a:pt x="322" y="79"/>
                  </a:cubicBezTo>
                  <a:cubicBezTo>
                    <a:pt x="322" y="80"/>
                    <a:pt x="320" y="79"/>
                    <a:pt x="320" y="81"/>
                  </a:cubicBezTo>
                  <a:cubicBezTo>
                    <a:pt x="319" y="80"/>
                    <a:pt x="319" y="80"/>
                    <a:pt x="319" y="79"/>
                  </a:cubicBezTo>
                  <a:cubicBezTo>
                    <a:pt x="319" y="83"/>
                    <a:pt x="316" y="79"/>
                    <a:pt x="314" y="81"/>
                  </a:cubicBezTo>
                  <a:cubicBezTo>
                    <a:pt x="313" y="79"/>
                    <a:pt x="316" y="79"/>
                    <a:pt x="316" y="77"/>
                  </a:cubicBezTo>
                  <a:cubicBezTo>
                    <a:pt x="316" y="77"/>
                    <a:pt x="316" y="78"/>
                    <a:pt x="315" y="78"/>
                  </a:cubicBezTo>
                  <a:cubicBezTo>
                    <a:pt x="314" y="77"/>
                    <a:pt x="316" y="76"/>
                    <a:pt x="315" y="76"/>
                  </a:cubicBezTo>
                  <a:cubicBezTo>
                    <a:pt x="314" y="77"/>
                    <a:pt x="312" y="76"/>
                    <a:pt x="313" y="78"/>
                  </a:cubicBezTo>
                  <a:cubicBezTo>
                    <a:pt x="312" y="79"/>
                    <a:pt x="311" y="77"/>
                    <a:pt x="310" y="78"/>
                  </a:cubicBezTo>
                  <a:cubicBezTo>
                    <a:pt x="310" y="77"/>
                    <a:pt x="310" y="76"/>
                    <a:pt x="311" y="76"/>
                  </a:cubicBezTo>
                  <a:cubicBezTo>
                    <a:pt x="311" y="74"/>
                    <a:pt x="308" y="79"/>
                    <a:pt x="307" y="75"/>
                  </a:cubicBezTo>
                  <a:cubicBezTo>
                    <a:pt x="306" y="77"/>
                    <a:pt x="306" y="77"/>
                    <a:pt x="306" y="77"/>
                  </a:cubicBezTo>
                  <a:cubicBezTo>
                    <a:pt x="306" y="78"/>
                    <a:pt x="306" y="79"/>
                    <a:pt x="307" y="79"/>
                  </a:cubicBezTo>
                  <a:cubicBezTo>
                    <a:pt x="306" y="80"/>
                    <a:pt x="306" y="79"/>
                    <a:pt x="305" y="78"/>
                  </a:cubicBezTo>
                  <a:cubicBezTo>
                    <a:pt x="304" y="81"/>
                    <a:pt x="302" y="78"/>
                    <a:pt x="299" y="77"/>
                  </a:cubicBezTo>
                  <a:cubicBezTo>
                    <a:pt x="297" y="79"/>
                    <a:pt x="293" y="77"/>
                    <a:pt x="291" y="78"/>
                  </a:cubicBezTo>
                  <a:cubicBezTo>
                    <a:pt x="291" y="80"/>
                    <a:pt x="292" y="79"/>
                    <a:pt x="293" y="79"/>
                  </a:cubicBezTo>
                  <a:cubicBezTo>
                    <a:pt x="293" y="81"/>
                    <a:pt x="290" y="81"/>
                    <a:pt x="289" y="81"/>
                  </a:cubicBezTo>
                  <a:cubicBezTo>
                    <a:pt x="288" y="79"/>
                    <a:pt x="291" y="81"/>
                    <a:pt x="290" y="79"/>
                  </a:cubicBezTo>
                  <a:cubicBezTo>
                    <a:pt x="289" y="78"/>
                    <a:pt x="288" y="78"/>
                    <a:pt x="288" y="77"/>
                  </a:cubicBezTo>
                  <a:cubicBezTo>
                    <a:pt x="288" y="78"/>
                    <a:pt x="287" y="80"/>
                    <a:pt x="286" y="81"/>
                  </a:cubicBezTo>
                  <a:cubicBezTo>
                    <a:pt x="285" y="82"/>
                    <a:pt x="285" y="80"/>
                    <a:pt x="284" y="79"/>
                  </a:cubicBezTo>
                  <a:cubicBezTo>
                    <a:pt x="283" y="79"/>
                    <a:pt x="281" y="81"/>
                    <a:pt x="281" y="79"/>
                  </a:cubicBezTo>
                  <a:cubicBezTo>
                    <a:pt x="279" y="81"/>
                    <a:pt x="277" y="80"/>
                    <a:pt x="275" y="80"/>
                  </a:cubicBezTo>
                  <a:cubicBezTo>
                    <a:pt x="274" y="79"/>
                    <a:pt x="276" y="78"/>
                    <a:pt x="275" y="77"/>
                  </a:cubicBezTo>
                  <a:cubicBezTo>
                    <a:pt x="273" y="78"/>
                    <a:pt x="275" y="79"/>
                    <a:pt x="274" y="80"/>
                  </a:cubicBezTo>
                  <a:cubicBezTo>
                    <a:pt x="273" y="81"/>
                    <a:pt x="273" y="79"/>
                    <a:pt x="272" y="78"/>
                  </a:cubicBezTo>
                  <a:cubicBezTo>
                    <a:pt x="271" y="78"/>
                    <a:pt x="270" y="77"/>
                    <a:pt x="270" y="78"/>
                  </a:cubicBezTo>
                  <a:cubicBezTo>
                    <a:pt x="270" y="77"/>
                    <a:pt x="269" y="76"/>
                    <a:pt x="268" y="75"/>
                  </a:cubicBezTo>
                  <a:cubicBezTo>
                    <a:pt x="268" y="76"/>
                    <a:pt x="268" y="77"/>
                    <a:pt x="268" y="76"/>
                  </a:cubicBezTo>
                  <a:cubicBezTo>
                    <a:pt x="267" y="77"/>
                    <a:pt x="268" y="76"/>
                    <a:pt x="269" y="77"/>
                  </a:cubicBezTo>
                  <a:cubicBezTo>
                    <a:pt x="268" y="79"/>
                    <a:pt x="267" y="78"/>
                    <a:pt x="267" y="78"/>
                  </a:cubicBezTo>
                  <a:cubicBezTo>
                    <a:pt x="266" y="78"/>
                    <a:pt x="268" y="79"/>
                    <a:pt x="268" y="78"/>
                  </a:cubicBezTo>
                  <a:cubicBezTo>
                    <a:pt x="268" y="79"/>
                    <a:pt x="268" y="80"/>
                    <a:pt x="268" y="81"/>
                  </a:cubicBezTo>
                  <a:cubicBezTo>
                    <a:pt x="267" y="81"/>
                    <a:pt x="267" y="80"/>
                    <a:pt x="266" y="82"/>
                  </a:cubicBezTo>
                  <a:cubicBezTo>
                    <a:pt x="265" y="80"/>
                    <a:pt x="266" y="80"/>
                    <a:pt x="266" y="79"/>
                  </a:cubicBezTo>
                  <a:cubicBezTo>
                    <a:pt x="265" y="78"/>
                    <a:pt x="265" y="80"/>
                    <a:pt x="265" y="81"/>
                  </a:cubicBezTo>
                  <a:cubicBezTo>
                    <a:pt x="264" y="82"/>
                    <a:pt x="263" y="81"/>
                    <a:pt x="261" y="81"/>
                  </a:cubicBezTo>
                  <a:cubicBezTo>
                    <a:pt x="261" y="80"/>
                    <a:pt x="262" y="79"/>
                    <a:pt x="262" y="78"/>
                  </a:cubicBezTo>
                  <a:cubicBezTo>
                    <a:pt x="261" y="78"/>
                    <a:pt x="259" y="75"/>
                    <a:pt x="258" y="76"/>
                  </a:cubicBezTo>
                  <a:cubicBezTo>
                    <a:pt x="257" y="74"/>
                    <a:pt x="257" y="73"/>
                    <a:pt x="254" y="73"/>
                  </a:cubicBezTo>
                  <a:cubicBezTo>
                    <a:pt x="255" y="74"/>
                    <a:pt x="256" y="74"/>
                    <a:pt x="256" y="75"/>
                  </a:cubicBezTo>
                  <a:cubicBezTo>
                    <a:pt x="255" y="76"/>
                    <a:pt x="254" y="75"/>
                    <a:pt x="253" y="75"/>
                  </a:cubicBezTo>
                  <a:cubicBezTo>
                    <a:pt x="253" y="76"/>
                    <a:pt x="254" y="77"/>
                    <a:pt x="253" y="77"/>
                  </a:cubicBezTo>
                  <a:cubicBezTo>
                    <a:pt x="254" y="77"/>
                    <a:pt x="256" y="79"/>
                    <a:pt x="256" y="77"/>
                  </a:cubicBezTo>
                  <a:cubicBezTo>
                    <a:pt x="256" y="78"/>
                    <a:pt x="257" y="79"/>
                    <a:pt x="256" y="80"/>
                  </a:cubicBezTo>
                  <a:cubicBezTo>
                    <a:pt x="255" y="80"/>
                    <a:pt x="255" y="78"/>
                    <a:pt x="254" y="80"/>
                  </a:cubicBezTo>
                  <a:cubicBezTo>
                    <a:pt x="253" y="79"/>
                    <a:pt x="255" y="79"/>
                    <a:pt x="254" y="78"/>
                  </a:cubicBezTo>
                  <a:cubicBezTo>
                    <a:pt x="254" y="80"/>
                    <a:pt x="252" y="80"/>
                    <a:pt x="251" y="79"/>
                  </a:cubicBezTo>
                  <a:cubicBezTo>
                    <a:pt x="251" y="80"/>
                    <a:pt x="252" y="81"/>
                    <a:pt x="252" y="80"/>
                  </a:cubicBezTo>
                  <a:cubicBezTo>
                    <a:pt x="252" y="81"/>
                    <a:pt x="252" y="81"/>
                    <a:pt x="251" y="82"/>
                  </a:cubicBezTo>
                  <a:cubicBezTo>
                    <a:pt x="251" y="81"/>
                    <a:pt x="249" y="80"/>
                    <a:pt x="250" y="79"/>
                  </a:cubicBezTo>
                  <a:cubicBezTo>
                    <a:pt x="249" y="79"/>
                    <a:pt x="247" y="81"/>
                    <a:pt x="248" y="79"/>
                  </a:cubicBezTo>
                  <a:cubicBezTo>
                    <a:pt x="247" y="78"/>
                    <a:pt x="247" y="82"/>
                    <a:pt x="245" y="81"/>
                  </a:cubicBezTo>
                  <a:cubicBezTo>
                    <a:pt x="245" y="81"/>
                    <a:pt x="246" y="80"/>
                    <a:pt x="246" y="79"/>
                  </a:cubicBezTo>
                  <a:cubicBezTo>
                    <a:pt x="245" y="79"/>
                    <a:pt x="242" y="77"/>
                    <a:pt x="242" y="80"/>
                  </a:cubicBezTo>
                  <a:cubicBezTo>
                    <a:pt x="241" y="80"/>
                    <a:pt x="239" y="79"/>
                    <a:pt x="240" y="78"/>
                  </a:cubicBezTo>
                  <a:cubicBezTo>
                    <a:pt x="238" y="79"/>
                    <a:pt x="235" y="81"/>
                    <a:pt x="235" y="85"/>
                  </a:cubicBezTo>
                  <a:cubicBezTo>
                    <a:pt x="234" y="85"/>
                    <a:pt x="233" y="85"/>
                    <a:pt x="233" y="85"/>
                  </a:cubicBezTo>
                  <a:cubicBezTo>
                    <a:pt x="232" y="84"/>
                    <a:pt x="234" y="83"/>
                    <a:pt x="232" y="82"/>
                  </a:cubicBezTo>
                  <a:cubicBezTo>
                    <a:pt x="233" y="80"/>
                    <a:pt x="233" y="81"/>
                    <a:pt x="234" y="82"/>
                  </a:cubicBezTo>
                  <a:cubicBezTo>
                    <a:pt x="235" y="81"/>
                    <a:pt x="236" y="79"/>
                    <a:pt x="235" y="78"/>
                  </a:cubicBezTo>
                  <a:cubicBezTo>
                    <a:pt x="234" y="79"/>
                    <a:pt x="235" y="79"/>
                    <a:pt x="235" y="79"/>
                  </a:cubicBezTo>
                  <a:cubicBezTo>
                    <a:pt x="234" y="80"/>
                    <a:pt x="233" y="81"/>
                    <a:pt x="232" y="80"/>
                  </a:cubicBezTo>
                  <a:cubicBezTo>
                    <a:pt x="232" y="79"/>
                    <a:pt x="233" y="80"/>
                    <a:pt x="233" y="78"/>
                  </a:cubicBezTo>
                  <a:cubicBezTo>
                    <a:pt x="233" y="77"/>
                    <a:pt x="232" y="79"/>
                    <a:pt x="231" y="78"/>
                  </a:cubicBezTo>
                  <a:cubicBezTo>
                    <a:pt x="231" y="81"/>
                    <a:pt x="228" y="79"/>
                    <a:pt x="226" y="77"/>
                  </a:cubicBezTo>
                  <a:cubicBezTo>
                    <a:pt x="225" y="78"/>
                    <a:pt x="224" y="81"/>
                    <a:pt x="226" y="81"/>
                  </a:cubicBezTo>
                  <a:cubicBezTo>
                    <a:pt x="226" y="79"/>
                    <a:pt x="227" y="80"/>
                    <a:pt x="228" y="80"/>
                  </a:cubicBezTo>
                  <a:cubicBezTo>
                    <a:pt x="228" y="81"/>
                    <a:pt x="227" y="81"/>
                    <a:pt x="227" y="81"/>
                  </a:cubicBezTo>
                  <a:cubicBezTo>
                    <a:pt x="228" y="82"/>
                    <a:pt x="230" y="81"/>
                    <a:pt x="232" y="82"/>
                  </a:cubicBezTo>
                  <a:cubicBezTo>
                    <a:pt x="228" y="84"/>
                    <a:pt x="221" y="82"/>
                    <a:pt x="216" y="84"/>
                  </a:cubicBezTo>
                  <a:cubicBezTo>
                    <a:pt x="215" y="83"/>
                    <a:pt x="216" y="83"/>
                    <a:pt x="216" y="83"/>
                  </a:cubicBezTo>
                  <a:cubicBezTo>
                    <a:pt x="215" y="82"/>
                    <a:pt x="215" y="82"/>
                    <a:pt x="214" y="83"/>
                  </a:cubicBezTo>
                  <a:cubicBezTo>
                    <a:pt x="214" y="81"/>
                    <a:pt x="213" y="83"/>
                    <a:pt x="212" y="82"/>
                  </a:cubicBezTo>
                  <a:cubicBezTo>
                    <a:pt x="211" y="81"/>
                    <a:pt x="214" y="80"/>
                    <a:pt x="212" y="80"/>
                  </a:cubicBezTo>
                  <a:cubicBezTo>
                    <a:pt x="211" y="82"/>
                    <a:pt x="211" y="80"/>
                    <a:pt x="209" y="80"/>
                  </a:cubicBezTo>
                  <a:cubicBezTo>
                    <a:pt x="208" y="82"/>
                    <a:pt x="207" y="83"/>
                    <a:pt x="205" y="81"/>
                  </a:cubicBezTo>
                  <a:cubicBezTo>
                    <a:pt x="205" y="82"/>
                    <a:pt x="204" y="81"/>
                    <a:pt x="203" y="83"/>
                  </a:cubicBezTo>
                  <a:cubicBezTo>
                    <a:pt x="200" y="78"/>
                    <a:pt x="195" y="82"/>
                    <a:pt x="190" y="79"/>
                  </a:cubicBezTo>
                  <a:cubicBezTo>
                    <a:pt x="190" y="81"/>
                    <a:pt x="189" y="82"/>
                    <a:pt x="188" y="80"/>
                  </a:cubicBezTo>
                  <a:cubicBezTo>
                    <a:pt x="187" y="81"/>
                    <a:pt x="188" y="82"/>
                    <a:pt x="188" y="82"/>
                  </a:cubicBezTo>
                  <a:cubicBezTo>
                    <a:pt x="187" y="83"/>
                    <a:pt x="187" y="83"/>
                    <a:pt x="187" y="82"/>
                  </a:cubicBezTo>
                  <a:cubicBezTo>
                    <a:pt x="187" y="81"/>
                    <a:pt x="186" y="80"/>
                    <a:pt x="187" y="79"/>
                  </a:cubicBezTo>
                  <a:cubicBezTo>
                    <a:pt x="186" y="78"/>
                    <a:pt x="187" y="82"/>
                    <a:pt x="185" y="80"/>
                  </a:cubicBezTo>
                  <a:cubicBezTo>
                    <a:pt x="185" y="82"/>
                    <a:pt x="184" y="82"/>
                    <a:pt x="183" y="82"/>
                  </a:cubicBezTo>
                  <a:cubicBezTo>
                    <a:pt x="182" y="81"/>
                    <a:pt x="183" y="80"/>
                    <a:pt x="184" y="79"/>
                  </a:cubicBezTo>
                  <a:cubicBezTo>
                    <a:pt x="181" y="81"/>
                    <a:pt x="177" y="80"/>
                    <a:pt x="176" y="84"/>
                  </a:cubicBezTo>
                  <a:cubicBezTo>
                    <a:pt x="174" y="84"/>
                    <a:pt x="174" y="83"/>
                    <a:pt x="173" y="83"/>
                  </a:cubicBezTo>
                  <a:cubicBezTo>
                    <a:pt x="173" y="82"/>
                    <a:pt x="174" y="81"/>
                    <a:pt x="173" y="80"/>
                  </a:cubicBezTo>
                  <a:cubicBezTo>
                    <a:pt x="172" y="81"/>
                    <a:pt x="172" y="82"/>
                    <a:pt x="173" y="83"/>
                  </a:cubicBezTo>
                  <a:cubicBezTo>
                    <a:pt x="171" y="82"/>
                    <a:pt x="172" y="83"/>
                    <a:pt x="171" y="84"/>
                  </a:cubicBezTo>
                  <a:cubicBezTo>
                    <a:pt x="170" y="82"/>
                    <a:pt x="171" y="80"/>
                    <a:pt x="173" y="80"/>
                  </a:cubicBezTo>
                  <a:cubicBezTo>
                    <a:pt x="172" y="79"/>
                    <a:pt x="172" y="79"/>
                    <a:pt x="173" y="79"/>
                  </a:cubicBezTo>
                  <a:cubicBezTo>
                    <a:pt x="171" y="77"/>
                    <a:pt x="168" y="75"/>
                    <a:pt x="165" y="79"/>
                  </a:cubicBezTo>
                  <a:cubicBezTo>
                    <a:pt x="165" y="78"/>
                    <a:pt x="167" y="77"/>
                    <a:pt x="165" y="76"/>
                  </a:cubicBezTo>
                  <a:cubicBezTo>
                    <a:pt x="165" y="78"/>
                    <a:pt x="162" y="76"/>
                    <a:pt x="160" y="76"/>
                  </a:cubicBezTo>
                  <a:cubicBezTo>
                    <a:pt x="160" y="76"/>
                    <a:pt x="160" y="77"/>
                    <a:pt x="159" y="78"/>
                  </a:cubicBezTo>
                  <a:cubicBezTo>
                    <a:pt x="159" y="77"/>
                    <a:pt x="160" y="76"/>
                    <a:pt x="159" y="76"/>
                  </a:cubicBezTo>
                  <a:cubicBezTo>
                    <a:pt x="158" y="76"/>
                    <a:pt x="159" y="76"/>
                    <a:pt x="158" y="77"/>
                  </a:cubicBezTo>
                  <a:cubicBezTo>
                    <a:pt x="158" y="77"/>
                    <a:pt x="159" y="76"/>
                    <a:pt x="158" y="76"/>
                  </a:cubicBezTo>
                  <a:cubicBezTo>
                    <a:pt x="157" y="74"/>
                    <a:pt x="156" y="76"/>
                    <a:pt x="156" y="77"/>
                  </a:cubicBezTo>
                  <a:cubicBezTo>
                    <a:pt x="156" y="77"/>
                    <a:pt x="156" y="77"/>
                    <a:pt x="155" y="77"/>
                  </a:cubicBezTo>
                  <a:cubicBezTo>
                    <a:pt x="155" y="76"/>
                    <a:pt x="156" y="76"/>
                    <a:pt x="156" y="75"/>
                  </a:cubicBezTo>
                  <a:cubicBezTo>
                    <a:pt x="153" y="75"/>
                    <a:pt x="150" y="73"/>
                    <a:pt x="148" y="75"/>
                  </a:cubicBezTo>
                  <a:cubicBezTo>
                    <a:pt x="146" y="73"/>
                    <a:pt x="146" y="76"/>
                    <a:pt x="145" y="74"/>
                  </a:cubicBezTo>
                  <a:cubicBezTo>
                    <a:pt x="144" y="77"/>
                    <a:pt x="143" y="77"/>
                    <a:pt x="141" y="78"/>
                  </a:cubicBezTo>
                  <a:cubicBezTo>
                    <a:pt x="142" y="79"/>
                    <a:pt x="142" y="79"/>
                    <a:pt x="143" y="79"/>
                  </a:cubicBezTo>
                  <a:cubicBezTo>
                    <a:pt x="142" y="80"/>
                    <a:pt x="141" y="78"/>
                    <a:pt x="140" y="79"/>
                  </a:cubicBezTo>
                  <a:cubicBezTo>
                    <a:pt x="140" y="79"/>
                    <a:pt x="141" y="78"/>
                    <a:pt x="141" y="78"/>
                  </a:cubicBezTo>
                  <a:cubicBezTo>
                    <a:pt x="139" y="78"/>
                    <a:pt x="138" y="76"/>
                    <a:pt x="136" y="76"/>
                  </a:cubicBezTo>
                  <a:cubicBezTo>
                    <a:pt x="136" y="76"/>
                    <a:pt x="136" y="75"/>
                    <a:pt x="137" y="75"/>
                  </a:cubicBezTo>
                  <a:cubicBezTo>
                    <a:pt x="136" y="75"/>
                    <a:pt x="135" y="74"/>
                    <a:pt x="134" y="75"/>
                  </a:cubicBezTo>
                  <a:cubicBezTo>
                    <a:pt x="133" y="79"/>
                    <a:pt x="128" y="73"/>
                    <a:pt x="126" y="75"/>
                  </a:cubicBezTo>
                  <a:cubicBezTo>
                    <a:pt x="129" y="76"/>
                    <a:pt x="132" y="77"/>
                    <a:pt x="135" y="78"/>
                  </a:cubicBezTo>
                  <a:cubicBezTo>
                    <a:pt x="134" y="79"/>
                    <a:pt x="133" y="78"/>
                    <a:pt x="132" y="78"/>
                  </a:cubicBezTo>
                  <a:cubicBezTo>
                    <a:pt x="131" y="79"/>
                    <a:pt x="133" y="78"/>
                    <a:pt x="133" y="79"/>
                  </a:cubicBezTo>
                  <a:cubicBezTo>
                    <a:pt x="132" y="81"/>
                    <a:pt x="132" y="81"/>
                    <a:pt x="132" y="81"/>
                  </a:cubicBezTo>
                  <a:cubicBezTo>
                    <a:pt x="131" y="80"/>
                    <a:pt x="132" y="79"/>
                    <a:pt x="131" y="79"/>
                  </a:cubicBezTo>
                  <a:cubicBezTo>
                    <a:pt x="129" y="80"/>
                    <a:pt x="129" y="83"/>
                    <a:pt x="126" y="81"/>
                  </a:cubicBezTo>
                  <a:cubicBezTo>
                    <a:pt x="126" y="80"/>
                    <a:pt x="128" y="80"/>
                    <a:pt x="129" y="79"/>
                  </a:cubicBezTo>
                  <a:cubicBezTo>
                    <a:pt x="129" y="78"/>
                    <a:pt x="128" y="77"/>
                    <a:pt x="129" y="77"/>
                  </a:cubicBezTo>
                  <a:cubicBezTo>
                    <a:pt x="128" y="77"/>
                    <a:pt x="127" y="81"/>
                    <a:pt x="125" y="79"/>
                  </a:cubicBezTo>
                  <a:cubicBezTo>
                    <a:pt x="124" y="79"/>
                    <a:pt x="125" y="78"/>
                    <a:pt x="125" y="77"/>
                  </a:cubicBezTo>
                  <a:cubicBezTo>
                    <a:pt x="124" y="76"/>
                    <a:pt x="123" y="80"/>
                    <a:pt x="122" y="79"/>
                  </a:cubicBezTo>
                  <a:cubicBezTo>
                    <a:pt x="121" y="78"/>
                    <a:pt x="122" y="77"/>
                    <a:pt x="121" y="76"/>
                  </a:cubicBezTo>
                  <a:cubicBezTo>
                    <a:pt x="121" y="77"/>
                    <a:pt x="121" y="77"/>
                    <a:pt x="121" y="77"/>
                  </a:cubicBezTo>
                  <a:cubicBezTo>
                    <a:pt x="121" y="78"/>
                    <a:pt x="120" y="77"/>
                    <a:pt x="120" y="79"/>
                  </a:cubicBezTo>
                  <a:cubicBezTo>
                    <a:pt x="120" y="79"/>
                    <a:pt x="118" y="78"/>
                    <a:pt x="118" y="80"/>
                  </a:cubicBezTo>
                  <a:cubicBezTo>
                    <a:pt x="118" y="80"/>
                    <a:pt x="117" y="80"/>
                    <a:pt x="116" y="80"/>
                  </a:cubicBezTo>
                  <a:cubicBezTo>
                    <a:pt x="116" y="78"/>
                    <a:pt x="118" y="77"/>
                    <a:pt x="118" y="76"/>
                  </a:cubicBezTo>
                  <a:cubicBezTo>
                    <a:pt x="117" y="76"/>
                    <a:pt x="116" y="77"/>
                    <a:pt x="115" y="77"/>
                  </a:cubicBezTo>
                  <a:cubicBezTo>
                    <a:pt x="115" y="77"/>
                    <a:pt x="115" y="76"/>
                    <a:pt x="114" y="75"/>
                  </a:cubicBezTo>
                  <a:cubicBezTo>
                    <a:pt x="113" y="76"/>
                    <a:pt x="111" y="75"/>
                    <a:pt x="110" y="75"/>
                  </a:cubicBezTo>
                  <a:cubicBezTo>
                    <a:pt x="109" y="74"/>
                    <a:pt x="111" y="75"/>
                    <a:pt x="111" y="73"/>
                  </a:cubicBezTo>
                  <a:cubicBezTo>
                    <a:pt x="109" y="72"/>
                    <a:pt x="109" y="77"/>
                    <a:pt x="107" y="74"/>
                  </a:cubicBezTo>
                  <a:cubicBezTo>
                    <a:pt x="106" y="74"/>
                    <a:pt x="106" y="76"/>
                    <a:pt x="105" y="75"/>
                  </a:cubicBezTo>
                  <a:cubicBezTo>
                    <a:pt x="105" y="76"/>
                    <a:pt x="106" y="76"/>
                    <a:pt x="106" y="77"/>
                  </a:cubicBezTo>
                  <a:cubicBezTo>
                    <a:pt x="105" y="78"/>
                    <a:pt x="105" y="78"/>
                    <a:pt x="105" y="78"/>
                  </a:cubicBezTo>
                  <a:cubicBezTo>
                    <a:pt x="104" y="76"/>
                    <a:pt x="102" y="78"/>
                    <a:pt x="101" y="76"/>
                  </a:cubicBezTo>
                  <a:cubicBezTo>
                    <a:pt x="101" y="74"/>
                    <a:pt x="103" y="74"/>
                    <a:pt x="104" y="76"/>
                  </a:cubicBezTo>
                  <a:cubicBezTo>
                    <a:pt x="104" y="75"/>
                    <a:pt x="105" y="75"/>
                    <a:pt x="106" y="75"/>
                  </a:cubicBezTo>
                  <a:cubicBezTo>
                    <a:pt x="105" y="75"/>
                    <a:pt x="103" y="72"/>
                    <a:pt x="102" y="74"/>
                  </a:cubicBezTo>
                  <a:cubicBezTo>
                    <a:pt x="101" y="73"/>
                    <a:pt x="102" y="72"/>
                    <a:pt x="101" y="71"/>
                  </a:cubicBezTo>
                  <a:cubicBezTo>
                    <a:pt x="100" y="74"/>
                    <a:pt x="97" y="73"/>
                    <a:pt x="95" y="73"/>
                  </a:cubicBezTo>
                  <a:cubicBezTo>
                    <a:pt x="94" y="72"/>
                    <a:pt x="96" y="73"/>
                    <a:pt x="96" y="72"/>
                  </a:cubicBezTo>
                  <a:cubicBezTo>
                    <a:pt x="95" y="72"/>
                    <a:pt x="95" y="71"/>
                    <a:pt x="94" y="70"/>
                  </a:cubicBezTo>
                  <a:cubicBezTo>
                    <a:pt x="93" y="70"/>
                    <a:pt x="92" y="69"/>
                    <a:pt x="90" y="70"/>
                  </a:cubicBezTo>
                  <a:cubicBezTo>
                    <a:pt x="89" y="68"/>
                    <a:pt x="89" y="71"/>
                    <a:pt x="86" y="73"/>
                  </a:cubicBezTo>
                  <a:cubicBezTo>
                    <a:pt x="87" y="73"/>
                    <a:pt x="88" y="72"/>
                    <a:pt x="89" y="73"/>
                  </a:cubicBezTo>
                  <a:cubicBezTo>
                    <a:pt x="89" y="72"/>
                    <a:pt x="89" y="72"/>
                    <a:pt x="89" y="71"/>
                  </a:cubicBezTo>
                  <a:cubicBezTo>
                    <a:pt x="90" y="71"/>
                    <a:pt x="90" y="71"/>
                    <a:pt x="91" y="72"/>
                  </a:cubicBezTo>
                  <a:cubicBezTo>
                    <a:pt x="92" y="72"/>
                    <a:pt x="90" y="72"/>
                    <a:pt x="90" y="72"/>
                  </a:cubicBezTo>
                  <a:cubicBezTo>
                    <a:pt x="90" y="73"/>
                    <a:pt x="93" y="77"/>
                    <a:pt x="94" y="75"/>
                  </a:cubicBezTo>
                  <a:cubicBezTo>
                    <a:pt x="95" y="77"/>
                    <a:pt x="97" y="77"/>
                    <a:pt x="99" y="76"/>
                  </a:cubicBezTo>
                  <a:cubicBezTo>
                    <a:pt x="100" y="77"/>
                    <a:pt x="99" y="78"/>
                    <a:pt x="100" y="77"/>
                  </a:cubicBezTo>
                  <a:cubicBezTo>
                    <a:pt x="103" y="79"/>
                    <a:pt x="105" y="80"/>
                    <a:pt x="108" y="79"/>
                  </a:cubicBezTo>
                  <a:cubicBezTo>
                    <a:pt x="108" y="81"/>
                    <a:pt x="111" y="80"/>
                    <a:pt x="110" y="82"/>
                  </a:cubicBezTo>
                  <a:cubicBezTo>
                    <a:pt x="111" y="81"/>
                    <a:pt x="111" y="81"/>
                    <a:pt x="112" y="81"/>
                  </a:cubicBezTo>
                  <a:cubicBezTo>
                    <a:pt x="112" y="80"/>
                    <a:pt x="112" y="81"/>
                    <a:pt x="111" y="80"/>
                  </a:cubicBezTo>
                  <a:cubicBezTo>
                    <a:pt x="112" y="80"/>
                    <a:pt x="112" y="80"/>
                    <a:pt x="113" y="79"/>
                  </a:cubicBezTo>
                  <a:cubicBezTo>
                    <a:pt x="113" y="80"/>
                    <a:pt x="113" y="80"/>
                    <a:pt x="112" y="81"/>
                  </a:cubicBezTo>
                  <a:cubicBezTo>
                    <a:pt x="113" y="82"/>
                    <a:pt x="114" y="81"/>
                    <a:pt x="114" y="82"/>
                  </a:cubicBezTo>
                  <a:cubicBezTo>
                    <a:pt x="115" y="82"/>
                    <a:pt x="115" y="82"/>
                    <a:pt x="115" y="81"/>
                  </a:cubicBezTo>
                  <a:cubicBezTo>
                    <a:pt x="116" y="82"/>
                    <a:pt x="116" y="83"/>
                    <a:pt x="117" y="82"/>
                  </a:cubicBezTo>
                  <a:cubicBezTo>
                    <a:pt x="117" y="82"/>
                    <a:pt x="118" y="83"/>
                    <a:pt x="118" y="83"/>
                  </a:cubicBezTo>
                  <a:cubicBezTo>
                    <a:pt x="119" y="83"/>
                    <a:pt x="117" y="84"/>
                    <a:pt x="118" y="85"/>
                  </a:cubicBezTo>
                  <a:cubicBezTo>
                    <a:pt x="119" y="82"/>
                    <a:pt x="123" y="84"/>
                    <a:pt x="124" y="86"/>
                  </a:cubicBezTo>
                  <a:cubicBezTo>
                    <a:pt x="125" y="86"/>
                    <a:pt x="125" y="85"/>
                    <a:pt x="126" y="84"/>
                  </a:cubicBezTo>
                  <a:cubicBezTo>
                    <a:pt x="126" y="84"/>
                    <a:pt x="126" y="84"/>
                    <a:pt x="126" y="84"/>
                  </a:cubicBezTo>
                  <a:cubicBezTo>
                    <a:pt x="127" y="85"/>
                    <a:pt x="127" y="86"/>
                    <a:pt x="128" y="86"/>
                  </a:cubicBezTo>
                  <a:cubicBezTo>
                    <a:pt x="129" y="84"/>
                    <a:pt x="133" y="87"/>
                    <a:pt x="135" y="87"/>
                  </a:cubicBezTo>
                  <a:cubicBezTo>
                    <a:pt x="136" y="86"/>
                    <a:pt x="136" y="86"/>
                    <a:pt x="137" y="86"/>
                  </a:cubicBezTo>
                  <a:cubicBezTo>
                    <a:pt x="136" y="84"/>
                    <a:pt x="136" y="87"/>
                    <a:pt x="135" y="86"/>
                  </a:cubicBezTo>
                  <a:cubicBezTo>
                    <a:pt x="135" y="85"/>
                    <a:pt x="135" y="85"/>
                    <a:pt x="134" y="83"/>
                  </a:cubicBezTo>
                  <a:cubicBezTo>
                    <a:pt x="136" y="81"/>
                    <a:pt x="138" y="83"/>
                    <a:pt x="138" y="84"/>
                  </a:cubicBezTo>
                  <a:cubicBezTo>
                    <a:pt x="137" y="86"/>
                    <a:pt x="137" y="83"/>
                    <a:pt x="136" y="84"/>
                  </a:cubicBezTo>
                  <a:cubicBezTo>
                    <a:pt x="137" y="84"/>
                    <a:pt x="138" y="86"/>
                    <a:pt x="137" y="87"/>
                  </a:cubicBezTo>
                  <a:cubicBezTo>
                    <a:pt x="138" y="87"/>
                    <a:pt x="140" y="88"/>
                    <a:pt x="142" y="88"/>
                  </a:cubicBezTo>
                  <a:cubicBezTo>
                    <a:pt x="141" y="90"/>
                    <a:pt x="141" y="90"/>
                    <a:pt x="143" y="91"/>
                  </a:cubicBezTo>
                  <a:cubicBezTo>
                    <a:pt x="142" y="91"/>
                    <a:pt x="141" y="90"/>
                    <a:pt x="140" y="89"/>
                  </a:cubicBezTo>
                  <a:cubicBezTo>
                    <a:pt x="140" y="90"/>
                    <a:pt x="141" y="90"/>
                    <a:pt x="140" y="91"/>
                  </a:cubicBezTo>
                  <a:cubicBezTo>
                    <a:pt x="141" y="91"/>
                    <a:pt x="142" y="92"/>
                    <a:pt x="143" y="92"/>
                  </a:cubicBezTo>
                  <a:cubicBezTo>
                    <a:pt x="144" y="91"/>
                    <a:pt x="143" y="90"/>
                    <a:pt x="142" y="89"/>
                  </a:cubicBezTo>
                  <a:cubicBezTo>
                    <a:pt x="143" y="88"/>
                    <a:pt x="145" y="90"/>
                    <a:pt x="146" y="88"/>
                  </a:cubicBezTo>
                  <a:cubicBezTo>
                    <a:pt x="147" y="87"/>
                    <a:pt x="146" y="86"/>
                    <a:pt x="146" y="85"/>
                  </a:cubicBezTo>
                  <a:cubicBezTo>
                    <a:pt x="148" y="85"/>
                    <a:pt x="146" y="87"/>
                    <a:pt x="148" y="88"/>
                  </a:cubicBezTo>
                  <a:cubicBezTo>
                    <a:pt x="148" y="88"/>
                    <a:pt x="147" y="88"/>
                    <a:pt x="147" y="89"/>
                  </a:cubicBezTo>
                  <a:cubicBezTo>
                    <a:pt x="148" y="91"/>
                    <a:pt x="152" y="90"/>
                    <a:pt x="154" y="92"/>
                  </a:cubicBezTo>
                  <a:cubicBezTo>
                    <a:pt x="156" y="90"/>
                    <a:pt x="158" y="92"/>
                    <a:pt x="160" y="92"/>
                  </a:cubicBezTo>
                  <a:cubicBezTo>
                    <a:pt x="161" y="94"/>
                    <a:pt x="159" y="93"/>
                    <a:pt x="158" y="95"/>
                  </a:cubicBezTo>
                  <a:cubicBezTo>
                    <a:pt x="160" y="97"/>
                    <a:pt x="160" y="93"/>
                    <a:pt x="161" y="96"/>
                  </a:cubicBezTo>
                  <a:cubicBezTo>
                    <a:pt x="161" y="95"/>
                    <a:pt x="161" y="94"/>
                    <a:pt x="161" y="93"/>
                  </a:cubicBezTo>
                  <a:cubicBezTo>
                    <a:pt x="163" y="92"/>
                    <a:pt x="164" y="93"/>
                    <a:pt x="166" y="93"/>
                  </a:cubicBezTo>
                  <a:cubicBezTo>
                    <a:pt x="167" y="91"/>
                    <a:pt x="169" y="92"/>
                    <a:pt x="170" y="92"/>
                  </a:cubicBezTo>
                  <a:cubicBezTo>
                    <a:pt x="170" y="93"/>
                    <a:pt x="170" y="93"/>
                    <a:pt x="170" y="93"/>
                  </a:cubicBezTo>
                  <a:cubicBezTo>
                    <a:pt x="169" y="94"/>
                    <a:pt x="169" y="93"/>
                    <a:pt x="168" y="92"/>
                  </a:cubicBezTo>
                  <a:cubicBezTo>
                    <a:pt x="168" y="93"/>
                    <a:pt x="168" y="93"/>
                    <a:pt x="168" y="93"/>
                  </a:cubicBezTo>
                  <a:cubicBezTo>
                    <a:pt x="167" y="94"/>
                    <a:pt x="167" y="94"/>
                    <a:pt x="167" y="94"/>
                  </a:cubicBezTo>
                  <a:cubicBezTo>
                    <a:pt x="168" y="95"/>
                    <a:pt x="169" y="93"/>
                    <a:pt x="170" y="95"/>
                  </a:cubicBezTo>
                  <a:cubicBezTo>
                    <a:pt x="170" y="96"/>
                    <a:pt x="169" y="95"/>
                    <a:pt x="168" y="95"/>
                  </a:cubicBezTo>
                  <a:cubicBezTo>
                    <a:pt x="168" y="97"/>
                    <a:pt x="170" y="96"/>
                    <a:pt x="171" y="97"/>
                  </a:cubicBezTo>
                  <a:cubicBezTo>
                    <a:pt x="169" y="100"/>
                    <a:pt x="173" y="97"/>
                    <a:pt x="174" y="99"/>
                  </a:cubicBezTo>
                  <a:cubicBezTo>
                    <a:pt x="174" y="97"/>
                    <a:pt x="174" y="96"/>
                    <a:pt x="175" y="96"/>
                  </a:cubicBezTo>
                  <a:cubicBezTo>
                    <a:pt x="175" y="97"/>
                    <a:pt x="176" y="97"/>
                    <a:pt x="176" y="99"/>
                  </a:cubicBezTo>
                  <a:cubicBezTo>
                    <a:pt x="177" y="99"/>
                    <a:pt x="177" y="99"/>
                    <a:pt x="177" y="99"/>
                  </a:cubicBezTo>
                  <a:cubicBezTo>
                    <a:pt x="177" y="97"/>
                    <a:pt x="178" y="97"/>
                    <a:pt x="179" y="96"/>
                  </a:cubicBezTo>
                  <a:cubicBezTo>
                    <a:pt x="179" y="96"/>
                    <a:pt x="182" y="98"/>
                    <a:pt x="183" y="96"/>
                  </a:cubicBezTo>
                  <a:cubicBezTo>
                    <a:pt x="184" y="97"/>
                    <a:pt x="183" y="98"/>
                    <a:pt x="183" y="99"/>
                  </a:cubicBezTo>
                  <a:cubicBezTo>
                    <a:pt x="185" y="99"/>
                    <a:pt x="186" y="100"/>
                    <a:pt x="187" y="101"/>
                  </a:cubicBezTo>
                  <a:cubicBezTo>
                    <a:pt x="188" y="99"/>
                    <a:pt x="188" y="99"/>
                    <a:pt x="188" y="99"/>
                  </a:cubicBezTo>
                  <a:cubicBezTo>
                    <a:pt x="187" y="98"/>
                    <a:pt x="187" y="98"/>
                    <a:pt x="187" y="98"/>
                  </a:cubicBezTo>
                  <a:cubicBezTo>
                    <a:pt x="186" y="100"/>
                    <a:pt x="185" y="98"/>
                    <a:pt x="184" y="98"/>
                  </a:cubicBezTo>
                  <a:cubicBezTo>
                    <a:pt x="185" y="96"/>
                    <a:pt x="187" y="98"/>
                    <a:pt x="188" y="97"/>
                  </a:cubicBezTo>
                  <a:cubicBezTo>
                    <a:pt x="188" y="101"/>
                    <a:pt x="191" y="99"/>
                    <a:pt x="193" y="101"/>
                  </a:cubicBezTo>
                  <a:cubicBezTo>
                    <a:pt x="192" y="100"/>
                    <a:pt x="191" y="101"/>
                    <a:pt x="191" y="100"/>
                  </a:cubicBezTo>
                  <a:cubicBezTo>
                    <a:pt x="190" y="102"/>
                    <a:pt x="193" y="101"/>
                    <a:pt x="193" y="101"/>
                  </a:cubicBezTo>
                  <a:cubicBezTo>
                    <a:pt x="194" y="100"/>
                    <a:pt x="194" y="100"/>
                    <a:pt x="194" y="99"/>
                  </a:cubicBezTo>
                  <a:cubicBezTo>
                    <a:pt x="195" y="98"/>
                    <a:pt x="195" y="100"/>
                    <a:pt x="195" y="101"/>
                  </a:cubicBezTo>
                  <a:cubicBezTo>
                    <a:pt x="196" y="100"/>
                    <a:pt x="196" y="101"/>
                    <a:pt x="196" y="101"/>
                  </a:cubicBezTo>
                  <a:cubicBezTo>
                    <a:pt x="196" y="99"/>
                    <a:pt x="198" y="99"/>
                    <a:pt x="199" y="101"/>
                  </a:cubicBezTo>
                  <a:cubicBezTo>
                    <a:pt x="198" y="99"/>
                    <a:pt x="199" y="100"/>
                    <a:pt x="201" y="98"/>
                  </a:cubicBezTo>
                  <a:cubicBezTo>
                    <a:pt x="202" y="100"/>
                    <a:pt x="199" y="100"/>
                    <a:pt x="201" y="102"/>
                  </a:cubicBezTo>
                  <a:cubicBezTo>
                    <a:pt x="201" y="99"/>
                    <a:pt x="202" y="100"/>
                    <a:pt x="203" y="98"/>
                  </a:cubicBezTo>
                  <a:cubicBezTo>
                    <a:pt x="204" y="100"/>
                    <a:pt x="201" y="100"/>
                    <a:pt x="202" y="101"/>
                  </a:cubicBezTo>
                  <a:cubicBezTo>
                    <a:pt x="203" y="101"/>
                    <a:pt x="203" y="101"/>
                    <a:pt x="204" y="99"/>
                  </a:cubicBezTo>
                  <a:cubicBezTo>
                    <a:pt x="205" y="101"/>
                    <a:pt x="203" y="100"/>
                    <a:pt x="204" y="101"/>
                  </a:cubicBezTo>
                  <a:cubicBezTo>
                    <a:pt x="206" y="104"/>
                    <a:pt x="207" y="101"/>
                    <a:pt x="209" y="100"/>
                  </a:cubicBezTo>
                  <a:cubicBezTo>
                    <a:pt x="210" y="101"/>
                    <a:pt x="209" y="101"/>
                    <a:pt x="211" y="102"/>
                  </a:cubicBezTo>
                  <a:cubicBezTo>
                    <a:pt x="212" y="101"/>
                    <a:pt x="213" y="102"/>
                    <a:pt x="214" y="101"/>
                  </a:cubicBezTo>
                  <a:cubicBezTo>
                    <a:pt x="214" y="102"/>
                    <a:pt x="214" y="103"/>
                    <a:pt x="214" y="104"/>
                  </a:cubicBezTo>
                  <a:cubicBezTo>
                    <a:pt x="214" y="105"/>
                    <a:pt x="213" y="104"/>
                    <a:pt x="213" y="105"/>
                  </a:cubicBezTo>
                  <a:cubicBezTo>
                    <a:pt x="212" y="104"/>
                    <a:pt x="213" y="103"/>
                    <a:pt x="213" y="103"/>
                  </a:cubicBezTo>
                  <a:cubicBezTo>
                    <a:pt x="211" y="103"/>
                    <a:pt x="211" y="104"/>
                    <a:pt x="209" y="104"/>
                  </a:cubicBezTo>
                  <a:cubicBezTo>
                    <a:pt x="210" y="104"/>
                    <a:pt x="211" y="105"/>
                    <a:pt x="212" y="105"/>
                  </a:cubicBezTo>
                  <a:cubicBezTo>
                    <a:pt x="213" y="106"/>
                    <a:pt x="211" y="105"/>
                    <a:pt x="212" y="106"/>
                  </a:cubicBezTo>
                  <a:cubicBezTo>
                    <a:pt x="211" y="105"/>
                    <a:pt x="209" y="106"/>
                    <a:pt x="208" y="105"/>
                  </a:cubicBezTo>
                  <a:cubicBezTo>
                    <a:pt x="208" y="106"/>
                    <a:pt x="209" y="106"/>
                    <a:pt x="208" y="107"/>
                  </a:cubicBezTo>
                  <a:cubicBezTo>
                    <a:pt x="207" y="107"/>
                    <a:pt x="208" y="105"/>
                    <a:pt x="207" y="105"/>
                  </a:cubicBezTo>
                  <a:cubicBezTo>
                    <a:pt x="206" y="106"/>
                    <a:pt x="206" y="106"/>
                    <a:pt x="205" y="105"/>
                  </a:cubicBezTo>
                  <a:cubicBezTo>
                    <a:pt x="206" y="110"/>
                    <a:pt x="203" y="104"/>
                    <a:pt x="201" y="107"/>
                  </a:cubicBezTo>
                  <a:cubicBezTo>
                    <a:pt x="200" y="106"/>
                    <a:pt x="202" y="105"/>
                    <a:pt x="200" y="105"/>
                  </a:cubicBezTo>
                  <a:cubicBezTo>
                    <a:pt x="200" y="107"/>
                    <a:pt x="201" y="108"/>
                    <a:pt x="200" y="109"/>
                  </a:cubicBezTo>
                  <a:cubicBezTo>
                    <a:pt x="201" y="110"/>
                    <a:pt x="201" y="109"/>
                    <a:pt x="202" y="110"/>
                  </a:cubicBezTo>
                  <a:cubicBezTo>
                    <a:pt x="202" y="109"/>
                    <a:pt x="202" y="109"/>
                    <a:pt x="202" y="109"/>
                  </a:cubicBezTo>
                  <a:cubicBezTo>
                    <a:pt x="202" y="107"/>
                    <a:pt x="203" y="108"/>
                    <a:pt x="204" y="108"/>
                  </a:cubicBezTo>
                  <a:cubicBezTo>
                    <a:pt x="204" y="110"/>
                    <a:pt x="203" y="109"/>
                    <a:pt x="203" y="111"/>
                  </a:cubicBezTo>
                  <a:cubicBezTo>
                    <a:pt x="202" y="111"/>
                    <a:pt x="201" y="110"/>
                    <a:pt x="200" y="111"/>
                  </a:cubicBezTo>
                  <a:cubicBezTo>
                    <a:pt x="199" y="110"/>
                    <a:pt x="200" y="109"/>
                    <a:pt x="199" y="109"/>
                  </a:cubicBezTo>
                  <a:cubicBezTo>
                    <a:pt x="197" y="114"/>
                    <a:pt x="191" y="111"/>
                    <a:pt x="188" y="111"/>
                  </a:cubicBezTo>
                  <a:cubicBezTo>
                    <a:pt x="188" y="110"/>
                    <a:pt x="189" y="109"/>
                    <a:pt x="188" y="108"/>
                  </a:cubicBezTo>
                  <a:cubicBezTo>
                    <a:pt x="191" y="109"/>
                    <a:pt x="195" y="110"/>
                    <a:pt x="198" y="110"/>
                  </a:cubicBezTo>
                  <a:cubicBezTo>
                    <a:pt x="198" y="108"/>
                    <a:pt x="197" y="108"/>
                    <a:pt x="196" y="110"/>
                  </a:cubicBezTo>
                  <a:cubicBezTo>
                    <a:pt x="196" y="108"/>
                    <a:pt x="194" y="109"/>
                    <a:pt x="196" y="107"/>
                  </a:cubicBezTo>
                  <a:cubicBezTo>
                    <a:pt x="195" y="107"/>
                    <a:pt x="194" y="108"/>
                    <a:pt x="193" y="108"/>
                  </a:cubicBezTo>
                  <a:cubicBezTo>
                    <a:pt x="193" y="107"/>
                    <a:pt x="194" y="106"/>
                    <a:pt x="192" y="105"/>
                  </a:cubicBezTo>
                  <a:cubicBezTo>
                    <a:pt x="191" y="107"/>
                    <a:pt x="191" y="106"/>
                    <a:pt x="190" y="106"/>
                  </a:cubicBezTo>
                  <a:cubicBezTo>
                    <a:pt x="189" y="105"/>
                    <a:pt x="190" y="105"/>
                    <a:pt x="189" y="104"/>
                  </a:cubicBezTo>
                  <a:cubicBezTo>
                    <a:pt x="187" y="103"/>
                    <a:pt x="185" y="104"/>
                    <a:pt x="184" y="106"/>
                  </a:cubicBezTo>
                  <a:cubicBezTo>
                    <a:pt x="184" y="105"/>
                    <a:pt x="183" y="105"/>
                    <a:pt x="183" y="104"/>
                  </a:cubicBezTo>
                  <a:cubicBezTo>
                    <a:pt x="184" y="103"/>
                    <a:pt x="183" y="106"/>
                    <a:pt x="184" y="104"/>
                  </a:cubicBezTo>
                  <a:cubicBezTo>
                    <a:pt x="183" y="103"/>
                    <a:pt x="181" y="104"/>
                    <a:pt x="180" y="103"/>
                  </a:cubicBezTo>
                  <a:cubicBezTo>
                    <a:pt x="178" y="105"/>
                    <a:pt x="178" y="105"/>
                    <a:pt x="178" y="105"/>
                  </a:cubicBezTo>
                  <a:cubicBezTo>
                    <a:pt x="177" y="104"/>
                    <a:pt x="177" y="103"/>
                    <a:pt x="176" y="102"/>
                  </a:cubicBezTo>
                  <a:cubicBezTo>
                    <a:pt x="175" y="105"/>
                    <a:pt x="177" y="105"/>
                    <a:pt x="177" y="106"/>
                  </a:cubicBezTo>
                  <a:cubicBezTo>
                    <a:pt x="176" y="107"/>
                    <a:pt x="175" y="103"/>
                    <a:pt x="174" y="105"/>
                  </a:cubicBezTo>
                  <a:cubicBezTo>
                    <a:pt x="173" y="104"/>
                    <a:pt x="175" y="103"/>
                    <a:pt x="174" y="101"/>
                  </a:cubicBezTo>
                  <a:cubicBezTo>
                    <a:pt x="173" y="102"/>
                    <a:pt x="174" y="102"/>
                    <a:pt x="174" y="102"/>
                  </a:cubicBezTo>
                  <a:cubicBezTo>
                    <a:pt x="172" y="103"/>
                    <a:pt x="170" y="102"/>
                    <a:pt x="168" y="102"/>
                  </a:cubicBezTo>
                  <a:cubicBezTo>
                    <a:pt x="167" y="103"/>
                    <a:pt x="168" y="105"/>
                    <a:pt x="169" y="105"/>
                  </a:cubicBezTo>
                  <a:cubicBezTo>
                    <a:pt x="168" y="105"/>
                    <a:pt x="167" y="109"/>
                    <a:pt x="166" y="107"/>
                  </a:cubicBezTo>
                  <a:cubicBezTo>
                    <a:pt x="166" y="106"/>
                    <a:pt x="168" y="107"/>
                    <a:pt x="167" y="105"/>
                  </a:cubicBezTo>
                  <a:cubicBezTo>
                    <a:pt x="167" y="104"/>
                    <a:pt x="166" y="106"/>
                    <a:pt x="166" y="105"/>
                  </a:cubicBezTo>
                  <a:cubicBezTo>
                    <a:pt x="165" y="106"/>
                    <a:pt x="166" y="106"/>
                    <a:pt x="164" y="107"/>
                  </a:cubicBezTo>
                  <a:cubicBezTo>
                    <a:pt x="164" y="106"/>
                    <a:pt x="164" y="106"/>
                    <a:pt x="164" y="105"/>
                  </a:cubicBezTo>
                  <a:cubicBezTo>
                    <a:pt x="163" y="103"/>
                    <a:pt x="163" y="108"/>
                    <a:pt x="162" y="106"/>
                  </a:cubicBezTo>
                  <a:cubicBezTo>
                    <a:pt x="161" y="105"/>
                    <a:pt x="163" y="104"/>
                    <a:pt x="162" y="103"/>
                  </a:cubicBezTo>
                  <a:cubicBezTo>
                    <a:pt x="161" y="104"/>
                    <a:pt x="161" y="105"/>
                    <a:pt x="161" y="105"/>
                  </a:cubicBezTo>
                  <a:cubicBezTo>
                    <a:pt x="160" y="106"/>
                    <a:pt x="160" y="106"/>
                    <a:pt x="159" y="105"/>
                  </a:cubicBezTo>
                  <a:cubicBezTo>
                    <a:pt x="159" y="104"/>
                    <a:pt x="161" y="104"/>
                    <a:pt x="161" y="103"/>
                  </a:cubicBezTo>
                  <a:cubicBezTo>
                    <a:pt x="159" y="103"/>
                    <a:pt x="159" y="102"/>
                    <a:pt x="158" y="100"/>
                  </a:cubicBezTo>
                  <a:cubicBezTo>
                    <a:pt x="156" y="99"/>
                    <a:pt x="153" y="101"/>
                    <a:pt x="151" y="101"/>
                  </a:cubicBezTo>
                  <a:cubicBezTo>
                    <a:pt x="153" y="98"/>
                    <a:pt x="147" y="99"/>
                    <a:pt x="145" y="98"/>
                  </a:cubicBezTo>
                  <a:cubicBezTo>
                    <a:pt x="145" y="96"/>
                    <a:pt x="148" y="98"/>
                    <a:pt x="149" y="97"/>
                  </a:cubicBezTo>
                  <a:cubicBezTo>
                    <a:pt x="146" y="95"/>
                    <a:pt x="145" y="98"/>
                    <a:pt x="143" y="96"/>
                  </a:cubicBezTo>
                  <a:cubicBezTo>
                    <a:pt x="143" y="96"/>
                    <a:pt x="143" y="97"/>
                    <a:pt x="144" y="97"/>
                  </a:cubicBezTo>
                  <a:cubicBezTo>
                    <a:pt x="143" y="99"/>
                    <a:pt x="142" y="97"/>
                    <a:pt x="141" y="99"/>
                  </a:cubicBezTo>
                  <a:cubicBezTo>
                    <a:pt x="139" y="95"/>
                    <a:pt x="137" y="98"/>
                    <a:pt x="136" y="96"/>
                  </a:cubicBezTo>
                  <a:cubicBezTo>
                    <a:pt x="133" y="97"/>
                    <a:pt x="132" y="95"/>
                    <a:pt x="130" y="97"/>
                  </a:cubicBezTo>
                  <a:cubicBezTo>
                    <a:pt x="131" y="98"/>
                    <a:pt x="130" y="98"/>
                    <a:pt x="131" y="99"/>
                  </a:cubicBezTo>
                  <a:cubicBezTo>
                    <a:pt x="128" y="101"/>
                    <a:pt x="127" y="97"/>
                    <a:pt x="127" y="94"/>
                  </a:cubicBezTo>
                  <a:cubicBezTo>
                    <a:pt x="126" y="96"/>
                    <a:pt x="127" y="97"/>
                    <a:pt x="126" y="98"/>
                  </a:cubicBezTo>
                  <a:cubicBezTo>
                    <a:pt x="125" y="98"/>
                    <a:pt x="124" y="98"/>
                    <a:pt x="123" y="97"/>
                  </a:cubicBezTo>
                  <a:cubicBezTo>
                    <a:pt x="123" y="96"/>
                    <a:pt x="124" y="96"/>
                    <a:pt x="125" y="95"/>
                  </a:cubicBezTo>
                  <a:cubicBezTo>
                    <a:pt x="125" y="96"/>
                    <a:pt x="121" y="94"/>
                    <a:pt x="120" y="94"/>
                  </a:cubicBezTo>
                  <a:cubicBezTo>
                    <a:pt x="120" y="94"/>
                    <a:pt x="120" y="92"/>
                    <a:pt x="120" y="93"/>
                  </a:cubicBezTo>
                  <a:cubicBezTo>
                    <a:pt x="120" y="91"/>
                    <a:pt x="119" y="93"/>
                    <a:pt x="119" y="93"/>
                  </a:cubicBezTo>
                  <a:cubicBezTo>
                    <a:pt x="118" y="93"/>
                    <a:pt x="119" y="94"/>
                    <a:pt x="119" y="94"/>
                  </a:cubicBezTo>
                  <a:cubicBezTo>
                    <a:pt x="117" y="94"/>
                    <a:pt x="114" y="90"/>
                    <a:pt x="111" y="92"/>
                  </a:cubicBezTo>
                  <a:cubicBezTo>
                    <a:pt x="110" y="90"/>
                    <a:pt x="110" y="90"/>
                    <a:pt x="110" y="90"/>
                  </a:cubicBezTo>
                  <a:cubicBezTo>
                    <a:pt x="109" y="91"/>
                    <a:pt x="109" y="89"/>
                    <a:pt x="108" y="91"/>
                  </a:cubicBezTo>
                  <a:cubicBezTo>
                    <a:pt x="106" y="87"/>
                    <a:pt x="104" y="90"/>
                    <a:pt x="101" y="87"/>
                  </a:cubicBezTo>
                  <a:cubicBezTo>
                    <a:pt x="99" y="88"/>
                    <a:pt x="97" y="87"/>
                    <a:pt x="95" y="84"/>
                  </a:cubicBezTo>
                  <a:cubicBezTo>
                    <a:pt x="96" y="83"/>
                    <a:pt x="96" y="83"/>
                    <a:pt x="97" y="82"/>
                  </a:cubicBezTo>
                  <a:cubicBezTo>
                    <a:pt x="95" y="82"/>
                    <a:pt x="92" y="84"/>
                    <a:pt x="91" y="81"/>
                  </a:cubicBezTo>
                  <a:cubicBezTo>
                    <a:pt x="91" y="84"/>
                    <a:pt x="89" y="86"/>
                    <a:pt x="89" y="89"/>
                  </a:cubicBezTo>
                  <a:cubicBezTo>
                    <a:pt x="88" y="88"/>
                    <a:pt x="87" y="87"/>
                    <a:pt x="86" y="87"/>
                  </a:cubicBezTo>
                  <a:cubicBezTo>
                    <a:pt x="86" y="90"/>
                    <a:pt x="90" y="88"/>
                    <a:pt x="90" y="92"/>
                  </a:cubicBezTo>
                  <a:cubicBezTo>
                    <a:pt x="89" y="93"/>
                    <a:pt x="89" y="91"/>
                    <a:pt x="89" y="90"/>
                  </a:cubicBezTo>
                  <a:cubicBezTo>
                    <a:pt x="88" y="93"/>
                    <a:pt x="86" y="90"/>
                    <a:pt x="85" y="92"/>
                  </a:cubicBezTo>
                  <a:cubicBezTo>
                    <a:pt x="86" y="91"/>
                    <a:pt x="86" y="90"/>
                    <a:pt x="85" y="89"/>
                  </a:cubicBezTo>
                  <a:cubicBezTo>
                    <a:pt x="85" y="90"/>
                    <a:pt x="84" y="91"/>
                    <a:pt x="83" y="91"/>
                  </a:cubicBezTo>
                  <a:cubicBezTo>
                    <a:pt x="82" y="90"/>
                    <a:pt x="80" y="88"/>
                    <a:pt x="80" y="90"/>
                  </a:cubicBezTo>
                  <a:cubicBezTo>
                    <a:pt x="79" y="89"/>
                    <a:pt x="80" y="88"/>
                    <a:pt x="79" y="88"/>
                  </a:cubicBezTo>
                  <a:cubicBezTo>
                    <a:pt x="79" y="87"/>
                    <a:pt x="79" y="87"/>
                    <a:pt x="80" y="86"/>
                  </a:cubicBezTo>
                  <a:cubicBezTo>
                    <a:pt x="79" y="86"/>
                    <a:pt x="78" y="86"/>
                    <a:pt x="76" y="86"/>
                  </a:cubicBezTo>
                  <a:cubicBezTo>
                    <a:pt x="76" y="85"/>
                    <a:pt x="78" y="84"/>
                    <a:pt x="77" y="83"/>
                  </a:cubicBezTo>
                  <a:cubicBezTo>
                    <a:pt x="76" y="84"/>
                    <a:pt x="76" y="86"/>
                    <a:pt x="75" y="85"/>
                  </a:cubicBezTo>
                  <a:cubicBezTo>
                    <a:pt x="75" y="85"/>
                    <a:pt x="74" y="86"/>
                    <a:pt x="75" y="87"/>
                  </a:cubicBezTo>
                  <a:cubicBezTo>
                    <a:pt x="73" y="88"/>
                    <a:pt x="74" y="87"/>
                    <a:pt x="73" y="89"/>
                  </a:cubicBezTo>
                  <a:cubicBezTo>
                    <a:pt x="72" y="90"/>
                    <a:pt x="72" y="87"/>
                    <a:pt x="71" y="88"/>
                  </a:cubicBezTo>
                  <a:cubicBezTo>
                    <a:pt x="70" y="89"/>
                    <a:pt x="72" y="90"/>
                    <a:pt x="72" y="90"/>
                  </a:cubicBezTo>
                  <a:cubicBezTo>
                    <a:pt x="72" y="91"/>
                    <a:pt x="71" y="90"/>
                    <a:pt x="70" y="90"/>
                  </a:cubicBezTo>
                  <a:cubicBezTo>
                    <a:pt x="70" y="89"/>
                    <a:pt x="71" y="88"/>
                    <a:pt x="70" y="87"/>
                  </a:cubicBezTo>
                  <a:cubicBezTo>
                    <a:pt x="70" y="89"/>
                    <a:pt x="69" y="88"/>
                    <a:pt x="69" y="87"/>
                  </a:cubicBezTo>
                  <a:cubicBezTo>
                    <a:pt x="67" y="89"/>
                    <a:pt x="65" y="88"/>
                    <a:pt x="63" y="85"/>
                  </a:cubicBezTo>
                  <a:cubicBezTo>
                    <a:pt x="63" y="86"/>
                    <a:pt x="62" y="86"/>
                    <a:pt x="62" y="87"/>
                  </a:cubicBezTo>
                  <a:cubicBezTo>
                    <a:pt x="63" y="88"/>
                    <a:pt x="63" y="88"/>
                    <a:pt x="63" y="89"/>
                  </a:cubicBezTo>
                  <a:cubicBezTo>
                    <a:pt x="64" y="89"/>
                    <a:pt x="64" y="88"/>
                    <a:pt x="63" y="88"/>
                  </a:cubicBezTo>
                  <a:cubicBezTo>
                    <a:pt x="65" y="88"/>
                    <a:pt x="67" y="90"/>
                    <a:pt x="69" y="91"/>
                  </a:cubicBezTo>
                  <a:cubicBezTo>
                    <a:pt x="67" y="92"/>
                    <a:pt x="66" y="89"/>
                    <a:pt x="64" y="90"/>
                  </a:cubicBezTo>
                  <a:cubicBezTo>
                    <a:pt x="65" y="90"/>
                    <a:pt x="66" y="91"/>
                    <a:pt x="67" y="92"/>
                  </a:cubicBezTo>
                  <a:cubicBezTo>
                    <a:pt x="66" y="93"/>
                    <a:pt x="65" y="91"/>
                    <a:pt x="63" y="93"/>
                  </a:cubicBezTo>
                  <a:cubicBezTo>
                    <a:pt x="63" y="92"/>
                    <a:pt x="64" y="91"/>
                    <a:pt x="63" y="90"/>
                  </a:cubicBezTo>
                  <a:cubicBezTo>
                    <a:pt x="63" y="91"/>
                    <a:pt x="62" y="90"/>
                    <a:pt x="62" y="91"/>
                  </a:cubicBezTo>
                  <a:cubicBezTo>
                    <a:pt x="61" y="90"/>
                    <a:pt x="62" y="90"/>
                    <a:pt x="62" y="89"/>
                  </a:cubicBezTo>
                  <a:cubicBezTo>
                    <a:pt x="62" y="89"/>
                    <a:pt x="61" y="90"/>
                    <a:pt x="61" y="88"/>
                  </a:cubicBezTo>
                  <a:cubicBezTo>
                    <a:pt x="60" y="90"/>
                    <a:pt x="59" y="89"/>
                    <a:pt x="59" y="91"/>
                  </a:cubicBezTo>
                  <a:cubicBezTo>
                    <a:pt x="57" y="89"/>
                    <a:pt x="59" y="89"/>
                    <a:pt x="58" y="87"/>
                  </a:cubicBezTo>
                  <a:cubicBezTo>
                    <a:pt x="57" y="88"/>
                    <a:pt x="55" y="87"/>
                    <a:pt x="55" y="85"/>
                  </a:cubicBezTo>
                  <a:cubicBezTo>
                    <a:pt x="53" y="86"/>
                    <a:pt x="53" y="84"/>
                    <a:pt x="52" y="85"/>
                  </a:cubicBezTo>
                  <a:cubicBezTo>
                    <a:pt x="51" y="84"/>
                    <a:pt x="52" y="85"/>
                    <a:pt x="53" y="84"/>
                  </a:cubicBezTo>
                  <a:cubicBezTo>
                    <a:pt x="51" y="82"/>
                    <a:pt x="50" y="83"/>
                    <a:pt x="49" y="82"/>
                  </a:cubicBezTo>
                  <a:cubicBezTo>
                    <a:pt x="48" y="83"/>
                    <a:pt x="48" y="83"/>
                    <a:pt x="47" y="85"/>
                  </a:cubicBezTo>
                  <a:cubicBezTo>
                    <a:pt x="47" y="85"/>
                    <a:pt x="45" y="85"/>
                    <a:pt x="45" y="87"/>
                  </a:cubicBezTo>
                  <a:cubicBezTo>
                    <a:pt x="44" y="86"/>
                    <a:pt x="45" y="85"/>
                    <a:pt x="44" y="85"/>
                  </a:cubicBezTo>
                  <a:cubicBezTo>
                    <a:pt x="44" y="84"/>
                    <a:pt x="43" y="85"/>
                    <a:pt x="42" y="84"/>
                  </a:cubicBezTo>
                  <a:cubicBezTo>
                    <a:pt x="41" y="85"/>
                    <a:pt x="42" y="86"/>
                    <a:pt x="41" y="85"/>
                  </a:cubicBezTo>
                  <a:cubicBezTo>
                    <a:pt x="40" y="84"/>
                    <a:pt x="42" y="83"/>
                    <a:pt x="42" y="82"/>
                  </a:cubicBezTo>
                  <a:cubicBezTo>
                    <a:pt x="43" y="81"/>
                    <a:pt x="43" y="85"/>
                    <a:pt x="44" y="83"/>
                  </a:cubicBezTo>
                  <a:cubicBezTo>
                    <a:pt x="44" y="81"/>
                    <a:pt x="42" y="81"/>
                    <a:pt x="41" y="82"/>
                  </a:cubicBezTo>
                  <a:cubicBezTo>
                    <a:pt x="40" y="81"/>
                    <a:pt x="41" y="80"/>
                    <a:pt x="40" y="80"/>
                  </a:cubicBezTo>
                  <a:cubicBezTo>
                    <a:pt x="39" y="81"/>
                    <a:pt x="36" y="81"/>
                    <a:pt x="36" y="80"/>
                  </a:cubicBezTo>
                  <a:cubicBezTo>
                    <a:pt x="35" y="79"/>
                    <a:pt x="35" y="80"/>
                    <a:pt x="35" y="81"/>
                  </a:cubicBezTo>
                  <a:cubicBezTo>
                    <a:pt x="34" y="81"/>
                    <a:pt x="33" y="81"/>
                    <a:pt x="33" y="79"/>
                  </a:cubicBezTo>
                  <a:cubicBezTo>
                    <a:pt x="32" y="80"/>
                    <a:pt x="32" y="79"/>
                    <a:pt x="31" y="81"/>
                  </a:cubicBezTo>
                  <a:cubicBezTo>
                    <a:pt x="32" y="80"/>
                    <a:pt x="33" y="83"/>
                    <a:pt x="34" y="82"/>
                  </a:cubicBezTo>
                  <a:cubicBezTo>
                    <a:pt x="34" y="83"/>
                    <a:pt x="33" y="84"/>
                    <a:pt x="35" y="85"/>
                  </a:cubicBezTo>
                  <a:cubicBezTo>
                    <a:pt x="33" y="87"/>
                    <a:pt x="33" y="85"/>
                    <a:pt x="33" y="84"/>
                  </a:cubicBezTo>
                  <a:cubicBezTo>
                    <a:pt x="32" y="86"/>
                    <a:pt x="34" y="86"/>
                    <a:pt x="33" y="87"/>
                  </a:cubicBezTo>
                  <a:cubicBezTo>
                    <a:pt x="34" y="86"/>
                    <a:pt x="34" y="86"/>
                    <a:pt x="35" y="88"/>
                  </a:cubicBezTo>
                  <a:cubicBezTo>
                    <a:pt x="36" y="86"/>
                    <a:pt x="36" y="87"/>
                    <a:pt x="36" y="86"/>
                  </a:cubicBezTo>
                  <a:cubicBezTo>
                    <a:pt x="36" y="85"/>
                    <a:pt x="35" y="86"/>
                    <a:pt x="35" y="84"/>
                  </a:cubicBezTo>
                  <a:cubicBezTo>
                    <a:pt x="36" y="84"/>
                    <a:pt x="36" y="86"/>
                    <a:pt x="37" y="85"/>
                  </a:cubicBezTo>
                  <a:cubicBezTo>
                    <a:pt x="37" y="86"/>
                    <a:pt x="36" y="87"/>
                    <a:pt x="37" y="87"/>
                  </a:cubicBezTo>
                  <a:cubicBezTo>
                    <a:pt x="37" y="85"/>
                    <a:pt x="38" y="88"/>
                    <a:pt x="39" y="88"/>
                  </a:cubicBezTo>
                  <a:cubicBezTo>
                    <a:pt x="39" y="88"/>
                    <a:pt x="39" y="90"/>
                    <a:pt x="38" y="89"/>
                  </a:cubicBezTo>
                  <a:cubicBezTo>
                    <a:pt x="39" y="89"/>
                    <a:pt x="40" y="92"/>
                    <a:pt x="42" y="91"/>
                  </a:cubicBezTo>
                  <a:cubicBezTo>
                    <a:pt x="42" y="94"/>
                    <a:pt x="44" y="93"/>
                    <a:pt x="44" y="96"/>
                  </a:cubicBezTo>
                  <a:cubicBezTo>
                    <a:pt x="46" y="95"/>
                    <a:pt x="46" y="94"/>
                    <a:pt x="47" y="94"/>
                  </a:cubicBezTo>
                  <a:cubicBezTo>
                    <a:pt x="47" y="95"/>
                    <a:pt x="47" y="95"/>
                    <a:pt x="46" y="95"/>
                  </a:cubicBezTo>
                  <a:cubicBezTo>
                    <a:pt x="47" y="98"/>
                    <a:pt x="48" y="97"/>
                    <a:pt x="49" y="98"/>
                  </a:cubicBezTo>
                  <a:cubicBezTo>
                    <a:pt x="50" y="97"/>
                    <a:pt x="50" y="96"/>
                    <a:pt x="49" y="96"/>
                  </a:cubicBezTo>
                  <a:cubicBezTo>
                    <a:pt x="50" y="95"/>
                    <a:pt x="51" y="96"/>
                    <a:pt x="51" y="95"/>
                  </a:cubicBezTo>
                  <a:cubicBezTo>
                    <a:pt x="51" y="95"/>
                    <a:pt x="51" y="97"/>
                    <a:pt x="52" y="96"/>
                  </a:cubicBezTo>
                  <a:cubicBezTo>
                    <a:pt x="52" y="98"/>
                    <a:pt x="52" y="97"/>
                    <a:pt x="51" y="98"/>
                  </a:cubicBezTo>
                  <a:cubicBezTo>
                    <a:pt x="52" y="99"/>
                    <a:pt x="54" y="98"/>
                    <a:pt x="55" y="101"/>
                  </a:cubicBezTo>
                  <a:cubicBezTo>
                    <a:pt x="56" y="97"/>
                    <a:pt x="56" y="102"/>
                    <a:pt x="58" y="100"/>
                  </a:cubicBezTo>
                  <a:cubicBezTo>
                    <a:pt x="58" y="102"/>
                    <a:pt x="59" y="101"/>
                    <a:pt x="59" y="102"/>
                  </a:cubicBezTo>
                  <a:cubicBezTo>
                    <a:pt x="58" y="102"/>
                    <a:pt x="57" y="103"/>
                    <a:pt x="56" y="101"/>
                  </a:cubicBezTo>
                  <a:cubicBezTo>
                    <a:pt x="55" y="103"/>
                    <a:pt x="53" y="101"/>
                    <a:pt x="52" y="99"/>
                  </a:cubicBezTo>
                  <a:cubicBezTo>
                    <a:pt x="51" y="100"/>
                    <a:pt x="51" y="101"/>
                    <a:pt x="50" y="102"/>
                  </a:cubicBezTo>
                  <a:cubicBezTo>
                    <a:pt x="53" y="99"/>
                    <a:pt x="57" y="108"/>
                    <a:pt x="60" y="102"/>
                  </a:cubicBezTo>
                  <a:cubicBezTo>
                    <a:pt x="61" y="103"/>
                    <a:pt x="63" y="102"/>
                    <a:pt x="65" y="104"/>
                  </a:cubicBezTo>
                  <a:cubicBezTo>
                    <a:pt x="65" y="103"/>
                    <a:pt x="65" y="102"/>
                    <a:pt x="64" y="102"/>
                  </a:cubicBezTo>
                  <a:cubicBezTo>
                    <a:pt x="66" y="100"/>
                    <a:pt x="66" y="100"/>
                    <a:pt x="66" y="100"/>
                  </a:cubicBezTo>
                  <a:cubicBezTo>
                    <a:pt x="67" y="100"/>
                    <a:pt x="67" y="101"/>
                    <a:pt x="67" y="101"/>
                  </a:cubicBezTo>
                  <a:cubicBezTo>
                    <a:pt x="67" y="102"/>
                    <a:pt x="66" y="101"/>
                    <a:pt x="65" y="103"/>
                  </a:cubicBezTo>
                  <a:cubicBezTo>
                    <a:pt x="66" y="104"/>
                    <a:pt x="66" y="104"/>
                    <a:pt x="67" y="105"/>
                  </a:cubicBezTo>
                  <a:cubicBezTo>
                    <a:pt x="68" y="104"/>
                    <a:pt x="68" y="104"/>
                    <a:pt x="68" y="104"/>
                  </a:cubicBezTo>
                  <a:cubicBezTo>
                    <a:pt x="69" y="104"/>
                    <a:pt x="69" y="104"/>
                    <a:pt x="70" y="104"/>
                  </a:cubicBezTo>
                  <a:cubicBezTo>
                    <a:pt x="70" y="105"/>
                    <a:pt x="69" y="106"/>
                    <a:pt x="69" y="106"/>
                  </a:cubicBezTo>
                  <a:cubicBezTo>
                    <a:pt x="70" y="107"/>
                    <a:pt x="70" y="103"/>
                    <a:pt x="72" y="105"/>
                  </a:cubicBezTo>
                  <a:cubicBezTo>
                    <a:pt x="72" y="104"/>
                    <a:pt x="72" y="104"/>
                    <a:pt x="72" y="103"/>
                  </a:cubicBezTo>
                  <a:cubicBezTo>
                    <a:pt x="72" y="102"/>
                    <a:pt x="73" y="102"/>
                    <a:pt x="73" y="102"/>
                  </a:cubicBezTo>
                  <a:cubicBezTo>
                    <a:pt x="72" y="105"/>
                    <a:pt x="76" y="107"/>
                    <a:pt x="77" y="108"/>
                  </a:cubicBezTo>
                  <a:cubicBezTo>
                    <a:pt x="76" y="109"/>
                    <a:pt x="72" y="106"/>
                    <a:pt x="72" y="109"/>
                  </a:cubicBezTo>
                  <a:cubicBezTo>
                    <a:pt x="70" y="109"/>
                    <a:pt x="69" y="107"/>
                    <a:pt x="67" y="108"/>
                  </a:cubicBezTo>
                  <a:cubicBezTo>
                    <a:pt x="67" y="109"/>
                    <a:pt x="69" y="108"/>
                    <a:pt x="70" y="109"/>
                  </a:cubicBezTo>
                  <a:cubicBezTo>
                    <a:pt x="69" y="110"/>
                    <a:pt x="69" y="109"/>
                    <a:pt x="68" y="111"/>
                  </a:cubicBezTo>
                  <a:cubicBezTo>
                    <a:pt x="67" y="108"/>
                    <a:pt x="66" y="110"/>
                    <a:pt x="66" y="107"/>
                  </a:cubicBezTo>
                  <a:cubicBezTo>
                    <a:pt x="64" y="108"/>
                    <a:pt x="65" y="110"/>
                    <a:pt x="65" y="111"/>
                  </a:cubicBezTo>
                  <a:cubicBezTo>
                    <a:pt x="64" y="111"/>
                    <a:pt x="64" y="109"/>
                    <a:pt x="64" y="109"/>
                  </a:cubicBezTo>
                  <a:cubicBezTo>
                    <a:pt x="63" y="109"/>
                    <a:pt x="63" y="109"/>
                    <a:pt x="62" y="110"/>
                  </a:cubicBezTo>
                  <a:cubicBezTo>
                    <a:pt x="61" y="109"/>
                    <a:pt x="62" y="109"/>
                    <a:pt x="61" y="108"/>
                  </a:cubicBezTo>
                  <a:cubicBezTo>
                    <a:pt x="60" y="109"/>
                    <a:pt x="60" y="108"/>
                    <a:pt x="59" y="107"/>
                  </a:cubicBezTo>
                  <a:cubicBezTo>
                    <a:pt x="58" y="108"/>
                    <a:pt x="57" y="107"/>
                    <a:pt x="55" y="108"/>
                  </a:cubicBezTo>
                  <a:cubicBezTo>
                    <a:pt x="54" y="107"/>
                    <a:pt x="56" y="107"/>
                    <a:pt x="55" y="106"/>
                  </a:cubicBezTo>
                  <a:cubicBezTo>
                    <a:pt x="57" y="105"/>
                    <a:pt x="59" y="107"/>
                    <a:pt x="59" y="105"/>
                  </a:cubicBezTo>
                  <a:cubicBezTo>
                    <a:pt x="58" y="104"/>
                    <a:pt x="57" y="105"/>
                    <a:pt x="57" y="106"/>
                  </a:cubicBezTo>
                  <a:cubicBezTo>
                    <a:pt x="57" y="105"/>
                    <a:pt x="57" y="105"/>
                    <a:pt x="56" y="104"/>
                  </a:cubicBezTo>
                  <a:cubicBezTo>
                    <a:pt x="55" y="105"/>
                    <a:pt x="55" y="106"/>
                    <a:pt x="54" y="104"/>
                  </a:cubicBezTo>
                  <a:cubicBezTo>
                    <a:pt x="52" y="105"/>
                    <a:pt x="54" y="107"/>
                    <a:pt x="52" y="108"/>
                  </a:cubicBezTo>
                  <a:cubicBezTo>
                    <a:pt x="52" y="108"/>
                    <a:pt x="52" y="108"/>
                    <a:pt x="51" y="108"/>
                  </a:cubicBezTo>
                  <a:cubicBezTo>
                    <a:pt x="51" y="107"/>
                    <a:pt x="52" y="106"/>
                    <a:pt x="52" y="105"/>
                  </a:cubicBezTo>
                  <a:cubicBezTo>
                    <a:pt x="51" y="103"/>
                    <a:pt x="50" y="105"/>
                    <a:pt x="50" y="104"/>
                  </a:cubicBezTo>
                  <a:cubicBezTo>
                    <a:pt x="49" y="104"/>
                    <a:pt x="50" y="104"/>
                    <a:pt x="50" y="105"/>
                  </a:cubicBezTo>
                  <a:cubicBezTo>
                    <a:pt x="48" y="105"/>
                    <a:pt x="47" y="102"/>
                    <a:pt x="45" y="105"/>
                  </a:cubicBezTo>
                  <a:cubicBezTo>
                    <a:pt x="42" y="103"/>
                    <a:pt x="40" y="105"/>
                    <a:pt x="38" y="102"/>
                  </a:cubicBezTo>
                  <a:cubicBezTo>
                    <a:pt x="37" y="103"/>
                    <a:pt x="36" y="102"/>
                    <a:pt x="35" y="102"/>
                  </a:cubicBezTo>
                  <a:cubicBezTo>
                    <a:pt x="35" y="103"/>
                    <a:pt x="35" y="104"/>
                    <a:pt x="34" y="105"/>
                  </a:cubicBezTo>
                  <a:cubicBezTo>
                    <a:pt x="35" y="106"/>
                    <a:pt x="35" y="106"/>
                    <a:pt x="36" y="108"/>
                  </a:cubicBezTo>
                  <a:cubicBezTo>
                    <a:pt x="37" y="106"/>
                    <a:pt x="36" y="107"/>
                    <a:pt x="37" y="105"/>
                  </a:cubicBezTo>
                  <a:cubicBezTo>
                    <a:pt x="38" y="105"/>
                    <a:pt x="39" y="107"/>
                    <a:pt x="41" y="105"/>
                  </a:cubicBezTo>
                  <a:cubicBezTo>
                    <a:pt x="41" y="106"/>
                    <a:pt x="39" y="107"/>
                    <a:pt x="39" y="108"/>
                  </a:cubicBezTo>
                  <a:cubicBezTo>
                    <a:pt x="39" y="109"/>
                    <a:pt x="42" y="109"/>
                    <a:pt x="41" y="110"/>
                  </a:cubicBezTo>
                  <a:cubicBezTo>
                    <a:pt x="43" y="111"/>
                    <a:pt x="45" y="109"/>
                    <a:pt x="46" y="112"/>
                  </a:cubicBezTo>
                  <a:cubicBezTo>
                    <a:pt x="45" y="113"/>
                    <a:pt x="44" y="112"/>
                    <a:pt x="43" y="113"/>
                  </a:cubicBezTo>
                  <a:cubicBezTo>
                    <a:pt x="43" y="113"/>
                    <a:pt x="44" y="113"/>
                    <a:pt x="45" y="114"/>
                  </a:cubicBezTo>
                  <a:cubicBezTo>
                    <a:pt x="45" y="113"/>
                    <a:pt x="45" y="113"/>
                    <a:pt x="46" y="115"/>
                  </a:cubicBezTo>
                  <a:cubicBezTo>
                    <a:pt x="48" y="112"/>
                    <a:pt x="50" y="116"/>
                    <a:pt x="52" y="116"/>
                  </a:cubicBezTo>
                  <a:cubicBezTo>
                    <a:pt x="53" y="117"/>
                    <a:pt x="51" y="117"/>
                    <a:pt x="51" y="118"/>
                  </a:cubicBezTo>
                  <a:cubicBezTo>
                    <a:pt x="52" y="119"/>
                    <a:pt x="52" y="118"/>
                    <a:pt x="53" y="119"/>
                  </a:cubicBezTo>
                  <a:cubicBezTo>
                    <a:pt x="53" y="117"/>
                    <a:pt x="53" y="116"/>
                    <a:pt x="52" y="115"/>
                  </a:cubicBezTo>
                  <a:cubicBezTo>
                    <a:pt x="52" y="114"/>
                    <a:pt x="52" y="114"/>
                    <a:pt x="52" y="113"/>
                  </a:cubicBezTo>
                  <a:cubicBezTo>
                    <a:pt x="53" y="113"/>
                    <a:pt x="53" y="114"/>
                    <a:pt x="54" y="114"/>
                  </a:cubicBezTo>
                  <a:cubicBezTo>
                    <a:pt x="54" y="114"/>
                    <a:pt x="53" y="115"/>
                    <a:pt x="54" y="116"/>
                  </a:cubicBezTo>
                  <a:cubicBezTo>
                    <a:pt x="55" y="115"/>
                    <a:pt x="55" y="115"/>
                    <a:pt x="55" y="114"/>
                  </a:cubicBezTo>
                  <a:cubicBezTo>
                    <a:pt x="56" y="114"/>
                    <a:pt x="56" y="115"/>
                    <a:pt x="56" y="114"/>
                  </a:cubicBezTo>
                  <a:cubicBezTo>
                    <a:pt x="57" y="116"/>
                    <a:pt x="56" y="115"/>
                    <a:pt x="55" y="116"/>
                  </a:cubicBezTo>
                  <a:cubicBezTo>
                    <a:pt x="55" y="117"/>
                    <a:pt x="54" y="115"/>
                    <a:pt x="53" y="116"/>
                  </a:cubicBezTo>
                  <a:cubicBezTo>
                    <a:pt x="61" y="119"/>
                    <a:pt x="69" y="120"/>
                    <a:pt x="77" y="123"/>
                  </a:cubicBezTo>
                  <a:cubicBezTo>
                    <a:pt x="78" y="121"/>
                    <a:pt x="81" y="122"/>
                    <a:pt x="81" y="124"/>
                  </a:cubicBezTo>
                  <a:cubicBezTo>
                    <a:pt x="82" y="123"/>
                    <a:pt x="81" y="121"/>
                    <a:pt x="82" y="120"/>
                  </a:cubicBezTo>
                  <a:cubicBezTo>
                    <a:pt x="83" y="120"/>
                    <a:pt x="83" y="122"/>
                    <a:pt x="85" y="121"/>
                  </a:cubicBezTo>
                  <a:cubicBezTo>
                    <a:pt x="85" y="122"/>
                    <a:pt x="84" y="122"/>
                    <a:pt x="84" y="123"/>
                  </a:cubicBezTo>
                  <a:cubicBezTo>
                    <a:pt x="85" y="123"/>
                    <a:pt x="87" y="122"/>
                    <a:pt x="88" y="123"/>
                  </a:cubicBezTo>
                  <a:cubicBezTo>
                    <a:pt x="86" y="126"/>
                    <a:pt x="91" y="125"/>
                    <a:pt x="93" y="128"/>
                  </a:cubicBezTo>
                  <a:cubicBezTo>
                    <a:pt x="94" y="127"/>
                    <a:pt x="93" y="127"/>
                    <a:pt x="93" y="126"/>
                  </a:cubicBezTo>
                  <a:cubicBezTo>
                    <a:pt x="95" y="126"/>
                    <a:pt x="94" y="127"/>
                    <a:pt x="96" y="128"/>
                  </a:cubicBezTo>
                  <a:cubicBezTo>
                    <a:pt x="96" y="127"/>
                    <a:pt x="95" y="126"/>
                    <a:pt x="96" y="126"/>
                  </a:cubicBezTo>
                  <a:cubicBezTo>
                    <a:pt x="96" y="126"/>
                    <a:pt x="97" y="126"/>
                    <a:pt x="97" y="127"/>
                  </a:cubicBezTo>
                  <a:cubicBezTo>
                    <a:pt x="97" y="126"/>
                    <a:pt x="98" y="125"/>
                    <a:pt x="98" y="125"/>
                  </a:cubicBezTo>
                  <a:cubicBezTo>
                    <a:pt x="100" y="124"/>
                    <a:pt x="99" y="127"/>
                    <a:pt x="100" y="125"/>
                  </a:cubicBezTo>
                  <a:cubicBezTo>
                    <a:pt x="101" y="126"/>
                    <a:pt x="101" y="126"/>
                    <a:pt x="100" y="127"/>
                  </a:cubicBezTo>
                  <a:cubicBezTo>
                    <a:pt x="103" y="128"/>
                    <a:pt x="102" y="129"/>
                    <a:pt x="107" y="129"/>
                  </a:cubicBezTo>
                  <a:cubicBezTo>
                    <a:pt x="107" y="129"/>
                    <a:pt x="107" y="130"/>
                    <a:pt x="106" y="130"/>
                  </a:cubicBezTo>
                  <a:cubicBezTo>
                    <a:pt x="109" y="128"/>
                    <a:pt x="111" y="130"/>
                    <a:pt x="114" y="129"/>
                  </a:cubicBezTo>
                  <a:cubicBezTo>
                    <a:pt x="114" y="130"/>
                    <a:pt x="114" y="130"/>
                    <a:pt x="114" y="131"/>
                  </a:cubicBezTo>
                  <a:cubicBezTo>
                    <a:pt x="115" y="131"/>
                    <a:pt x="116" y="130"/>
                    <a:pt x="117" y="129"/>
                  </a:cubicBezTo>
                  <a:cubicBezTo>
                    <a:pt x="118" y="129"/>
                    <a:pt x="118" y="130"/>
                    <a:pt x="117" y="131"/>
                  </a:cubicBezTo>
                  <a:cubicBezTo>
                    <a:pt x="120" y="130"/>
                    <a:pt x="123" y="134"/>
                    <a:pt x="127" y="131"/>
                  </a:cubicBezTo>
                  <a:cubicBezTo>
                    <a:pt x="128" y="131"/>
                    <a:pt x="126" y="132"/>
                    <a:pt x="127" y="133"/>
                  </a:cubicBezTo>
                  <a:cubicBezTo>
                    <a:pt x="127" y="134"/>
                    <a:pt x="126" y="132"/>
                    <a:pt x="126" y="134"/>
                  </a:cubicBezTo>
                  <a:cubicBezTo>
                    <a:pt x="128" y="133"/>
                    <a:pt x="131" y="131"/>
                    <a:pt x="135" y="133"/>
                  </a:cubicBezTo>
                  <a:cubicBezTo>
                    <a:pt x="135" y="132"/>
                    <a:pt x="133" y="132"/>
                    <a:pt x="134" y="130"/>
                  </a:cubicBezTo>
                  <a:cubicBezTo>
                    <a:pt x="136" y="132"/>
                    <a:pt x="137" y="133"/>
                    <a:pt x="138" y="133"/>
                  </a:cubicBezTo>
                  <a:cubicBezTo>
                    <a:pt x="139" y="130"/>
                    <a:pt x="137" y="132"/>
                    <a:pt x="136" y="131"/>
                  </a:cubicBezTo>
                  <a:cubicBezTo>
                    <a:pt x="137" y="130"/>
                    <a:pt x="138" y="131"/>
                    <a:pt x="139" y="131"/>
                  </a:cubicBezTo>
                  <a:cubicBezTo>
                    <a:pt x="139" y="132"/>
                    <a:pt x="139" y="133"/>
                    <a:pt x="138" y="134"/>
                  </a:cubicBezTo>
                  <a:cubicBezTo>
                    <a:pt x="141" y="133"/>
                    <a:pt x="143" y="131"/>
                    <a:pt x="146" y="132"/>
                  </a:cubicBezTo>
                  <a:cubicBezTo>
                    <a:pt x="147" y="133"/>
                    <a:pt x="146" y="133"/>
                    <a:pt x="146" y="134"/>
                  </a:cubicBezTo>
                  <a:cubicBezTo>
                    <a:pt x="147" y="134"/>
                    <a:pt x="147" y="134"/>
                    <a:pt x="148" y="135"/>
                  </a:cubicBezTo>
                  <a:cubicBezTo>
                    <a:pt x="149" y="134"/>
                    <a:pt x="148" y="134"/>
                    <a:pt x="149" y="133"/>
                  </a:cubicBezTo>
                  <a:cubicBezTo>
                    <a:pt x="150" y="134"/>
                    <a:pt x="150" y="134"/>
                    <a:pt x="151" y="135"/>
                  </a:cubicBezTo>
                  <a:cubicBezTo>
                    <a:pt x="152" y="134"/>
                    <a:pt x="153" y="135"/>
                    <a:pt x="155" y="135"/>
                  </a:cubicBezTo>
                  <a:cubicBezTo>
                    <a:pt x="155" y="136"/>
                    <a:pt x="154" y="136"/>
                    <a:pt x="154" y="135"/>
                  </a:cubicBezTo>
                  <a:cubicBezTo>
                    <a:pt x="155" y="138"/>
                    <a:pt x="157" y="135"/>
                    <a:pt x="158" y="133"/>
                  </a:cubicBezTo>
                  <a:cubicBezTo>
                    <a:pt x="159" y="134"/>
                    <a:pt x="158" y="135"/>
                    <a:pt x="157" y="136"/>
                  </a:cubicBezTo>
                  <a:cubicBezTo>
                    <a:pt x="159" y="136"/>
                    <a:pt x="161" y="133"/>
                    <a:pt x="163" y="134"/>
                  </a:cubicBezTo>
                  <a:cubicBezTo>
                    <a:pt x="164" y="135"/>
                    <a:pt x="162" y="136"/>
                    <a:pt x="162" y="135"/>
                  </a:cubicBezTo>
                  <a:cubicBezTo>
                    <a:pt x="162" y="136"/>
                    <a:pt x="163" y="137"/>
                    <a:pt x="165" y="137"/>
                  </a:cubicBezTo>
                  <a:cubicBezTo>
                    <a:pt x="164" y="137"/>
                    <a:pt x="163" y="138"/>
                    <a:pt x="164" y="138"/>
                  </a:cubicBezTo>
                  <a:cubicBezTo>
                    <a:pt x="163" y="139"/>
                    <a:pt x="163" y="138"/>
                    <a:pt x="162" y="139"/>
                  </a:cubicBezTo>
                  <a:cubicBezTo>
                    <a:pt x="163" y="140"/>
                    <a:pt x="164" y="139"/>
                    <a:pt x="165" y="140"/>
                  </a:cubicBezTo>
                  <a:cubicBezTo>
                    <a:pt x="165" y="139"/>
                    <a:pt x="165" y="137"/>
                    <a:pt x="166" y="138"/>
                  </a:cubicBezTo>
                  <a:cubicBezTo>
                    <a:pt x="167" y="138"/>
                    <a:pt x="166" y="138"/>
                    <a:pt x="166" y="137"/>
                  </a:cubicBezTo>
                  <a:cubicBezTo>
                    <a:pt x="167" y="137"/>
                    <a:pt x="168" y="136"/>
                    <a:pt x="169" y="134"/>
                  </a:cubicBezTo>
                  <a:cubicBezTo>
                    <a:pt x="170" y="135"/>
                    <a:pt x="168" y="136"/>
                    <a:pt x="169" y="137"/>
                  </a:cubicBezTo>
                  <a:cubicBezTo>
                    <a:pt x="170" y="136"/>
                    <a:pt x="172" y="136"/>
                    <a:pt x="172" y="135"/>
                  </a:cubicBezTo>
                  <a:cubicBezTo>
                    <a:pt x="174" y="135"/>
                    <a:pt x="177" y="136"/>
                    <a:pt x="178" y="135"/>
                  </a:cubicBezTo>
                  <a:cubicBezTo>
                    <a:pt x="178" y="134"/>
                    <a:pt x="178" y="134"/>
                    <a:pt x="179" y="133"/>
                  </a:cubicBezTo>
                  <a:cubicBezTo>
                    <a:pt x="180" y="135"/>
                    <a:pt x="178" y="136"/>
                    <a:pt x="181" y="136"/>
                  </a:cubicBezTo>
                  <a:cubicBezTo>
                    <a:pt x="180" y="138"/>
                    <a:pt x="179" y="137"/>
                    <a:pt x="179" y="137"/>
                  </a:cubicBezTo>
                  <a:cubicBezTo>
                    <a:pt x="179" y="139"/>
                    <a:pt x="181" y="137"/>
                    <a:pt x="182" y="137"/>
                  </a:cubicBezTo>
                  <a:cubicBezTo>
                    <a:pt x="182" y="137"/>
                    <a:pt x="182" y="136"/>
                    <a:pt x="182" y="136"/>
                  </a:cubicBezTo>
                  <a:cubicBezTo>
                    <a:pt x="183" y="136"/>
                    <a:pt x="184" y="136"/>
                    <a:pt x="185" y="138"/>
                  </a:cubicBezTo>
                  <a:cubicBezTo>
                    <a:pt x="186" y="137"/>
                    <a:pt x="185" y="136"/>
                    <a:pt x="186" y="135"/>
                  </a:cubicBezTo>
                  <a:cubicBezTo>
                    <a:pt x="187" y="135"/>
                    <a:pt x="188" y="138"/>
                    <a:pt x="189" y="136"/>
                  </a:cubicBezTo>
                  <a:cubicBezTo>
                    <a:pt x="190" y="136"/>
                    <a:pt x="189" y="137"/>
                    <a:pt x="190" y="138"/>
                  </a:cubicBezTo>
                  <a:cubicBezTo>
                    <a:pt x="190" y="139"/>
                    <a:pt x="189" y="138"/>
                    <a:pt x="188" y="138"/>
                  </a:cubicBezTo>
                  <a:cubicBezTo>
                    <a:pt x="192" y="141"/>
                    <a:pt x="199" y="138"/>
                    <a:pt x="204" y="139"/>
                  </a:cubicBezTo>
                  <a:cubicBezTo>
                    <a:pt x="204" y="140"/>
                    <a:pt x="204" y="141"/>
                    <a:pt x="203" y="142"/>
                  </a:cubicBezTo>
                  <a:cubicBezTo>
                    <a:pt x="204" y="142"/>
                    <a:pt x="205" y="141"/>
                    <a:pt x="206" y="142"/>
                  </a:cubicBezTo>
                  <a:cubicBezTo>
                    <a:pt x="207" y="141"/>
                    <a:pt x="206" y="140"/>
                    <a:pt x="206" y="140"/>
                  </a:cubicBezTo>
                  <a:cubicBezTo>
                    <a:pt x="209" y="140"/>
                    <a:pt x="213" y="143"/>
                    <a:pt x="216" y="138"/>
                  </a:cubicBezTo>
                  <a:cubicBezTo>
                    <a:pt x="217" y="140"/>
                    <a:pt x="215" y="139"/>
                    <a:pt x="215" y="141"/>
                  </a:cubicBezTo>
                  <a:cubicBezTo>
                    <a:pt x="217" y="141"/>
                    <a:pt x="217" y="140"/>
                    <a:pt x="218" y="141"/>
                  </a:cubicBezTo>
                  <a:cubicBezTo>
                    <a:pt x="219" y="140"/>
                    <a:pt x="218" y="140"/>
                    <a:pt x="219" y="139"/>
                  </a:cubicBezTo>
                  <a:cubicBezTo>
                    <a:pt x="220" y="138"/>
                    <a:pt x="224" y="142"/>
                    <a:pt x="225" y="139"/>
                  </a:cubicBezTo>
                  <a:cubicBezTo>
                    <a:pt x="225" y="140"/>
                    <a:pt x="225" y="141"/>
                    <a:pt x="226" y="142"/>
                  </a:cubicBezTo>
                  <a:cubicBezTo>
                    <a:pt x="227" y="141"/>
                    <a:pt x="228" y="140"/>
                    <a:pt x="229" y="141"/>
                  </a:cubicBezTo>
                  <a:cubicBezTo>
                    <a:pt x="230" y="138"/>
                    <a:pt x="233" y="142"/>
                    <a:pt x="235" y="139"/>
                  </a:cubicBezTo>
                  <a:cubicBezTo>
                    <a:pt x="235" y="140"/>
                    <a:pt x="236" y="141"/>
                    <a:pt x="236" y="142"/>
                  </a:cubicBezTo>
                  <a:cubicBezTo>
                    <a:pt x="237" y="141"/>
                    <a:pt x="239" y="139"/>
                    <a:pt x="240" y="142"/>
                  </a:cubicBezTo>
                  <a:cubicBezTo>
                    <a:pt x="241" y="141"/>
                    <a:pt x="241" y="140"/>
                    <a:pt x="242" y="140"/>
                  </a:cubicBezTo>
                  <a:cubicBezTo>
                    <a:pt x="242" y="141"/>
                    <a:pt x="242" y="141"/>
                    <a:pt x="242" y="142"/>
                  </a:cubicBezTo>
                  <a:cubicBezTo>
                    <a:pt x="243" y="141"/>
                    <a:pt x="244" y="140"/>
                    <a:pt x="244" y="142"/>
                  </a:cubicBezTo>
                  <a:cubicBezTo>
                    <a:pt x="244" y="141"/>
                    <a:pt x="246" y="141"/>
                    <a:pt x="247" y="141"/>
                  </a:cubicBezTo>
                  <a:cubicBezTo>
                    <a:pt x="247" y="140"/>
                    <a:pt x="248" y="140"/>
                    <a:pt x="249" y="140"/>
                  </a:cubicBezTo>
                  <a:cubicBezTo>
                    <a:pt x="249" y="140"/>
                    <a:pt x="248" y="141"/>
                    <a:pt x="248" y="141"/>
                  </a:cubicBezTo>
                  <a:cubicBezTo>
                    <a:pt x="250" y="142"/>
                    <a:pt x="251" y="141"/>
                    <a:pt x="252" y="141"/>
                  </a:cubicBezTo>
                  <a:cubicBezTo>
                    <a:pt x="251" y="143"/>
                    <a:pt x="251" y="141"/>
                    <a:pt x="251" y="143"/>
                  </a:cubicBezTo>
                  <a:cubicBezTo>
                    <a:pt x="251" y="143"/>
                    <a:pt x="252" y="144"/>
                    <a:pt x="253" y="143"/>
                  </a:cubicBezTo>
                  <a:cubicBezTo>
                    <a:pt x="253" y="144"/>
                    <a:pt x="253" y="144"/>
                    <a:pt x="252" y="145"/>
                  </a:cubicBezTo>
                  <a:cubicBezTo>
                    <a:pt x="251" y="145"/>
                    <a:pt x="250" y="143"/>
                    <a:pt x="249" y="145"/>
                  </a:cubicBezTo>
                  <a:cubicBezTo>
                    <a:pt x="250" y="144"/>
                    <a:pt x="250" y="147"/>
                    <a:pt x="251" y="146"/>
                  </a:cubicBezTo>
                  <a:cubicBezTo>
                    <a:pt x="252" y="148"/>
                    <a:pt x="251" y="148"/>
                    <a:pt x="250" y="148"/>
                  </a:cubicBezTo>
                  <a:cubicBezTo>
                    <a:pt x="249" y="148"/>
                    <a:pt x="250" y="147"/>
                    <a:pt x="250" y="146"/>
                  </a:cubicBezTo>
                  <a:cubicBezTo>
                    <a:pt x="249" y="145"/>
                    <a:pt x="248" y="147"/>
                    <a:pt x="248" y="148"/>
                  </a:cubicBezTo>
                  <a:cubicBezTo>
                    <a:pt x="247" y="148"/>
                    <a:pt x="246" y="148"/>
                    <a:pt x="245" y="147"/>
                  </a:cubicBezTo>
                  <a:cubicBezTo>
                    <a:pt x="247" y="148"/>
                    <a:pt x="247" y="145"/>
                    <a:pt x="248" y="145"/>
                  </a:cubicBezTo>
                  <a:cubicBezTo>
                    <a:pt x="249" y="144"/>
                    <a:pt x="246" y="145"/>
                    <a:pt x="248" y="143"/>
                  </a:cubicBezTo>
                  <a:cubicBezTo>
                    <a:pt x="249" y="142"/>
                    <a:pt x="248" y="146"/>
                    <a:pt x="249" y="144"/>
                  </a:cubicBezTo>
                  <a:cubicBezTo>
                    <a:pt x="250" y="143"/>
                    <a:pt x="249" y="144"/>
                    <a:pt x="248" y="142"/>
                  </a:cubicBezTo>
                  <a:cubicBezTo>
                    <a:pt x="249" y="142"/>
                    <a:pt x="249" y="142"/>
                    <a:pt x="249" y="142"/>
                  </a:cubicBezTo>
                  <a:cubicBezTo>
                    <a:pt x="248" y="141"/>
                    <a:pt x="245" y="143"/>
                    <a:pt x="242" y="142"/>
                  </a:cubicBezTo>
                  <a:cubicBezTo>
                    <a:pt x="243" y="144"/>
                    <a:pt x="241" y="143"/>
                    <a:pt x="241" y="144"/>
                  </a:cubicBezTo>
                  <a:cubicBezTo>
                    <a:pt x="243" y="144"/>
                    <a:pt x="244" y="144"/>
                    <a:pt x="245" y="143"/>
                  </a:cubicBezTo>
                  <a:cubicBezTo>
                    <a:pt x="246" y="147"/>
                    <a:pt x="242" y="146"/>
                    <a:pt x="240" y="147"/>
                  </a:cubicBezTo>
                  <a:cubicBezTo>
                    <a:pt x="238" y="146"/>
                    <a:pt x="240" y="144"/>
                    <a:pt x="239" y="142"/>
                  </a:cubicBezTo>
                  <a:cubicBezTo>
                    <a:pt x="239" y="145"/>
                    <a:pt x="237" y="142"/>
                    <a:pt x="236" y="144"/>
                  </a:cubicBezTo>
                  <a:cubicBezTo>
                    <a:pt x="237" y="144"/>
                    <a:pt x="239" y="144"/>
                    <a:pt x="238" y="146"/>
                  </a:cubicBezTo>
                  <a:cubicBezTo>
                    <a:pt x="237" y="144"/>
                    <a:pt x="237" y="147"/>
                    <a:pt x="235" y="146"/>
                  </a:cubicBezTo>
                  <a:cubicBezTo>
                    <a:pt x="234" y="145"/>
                    <a:pt x="235" y="144"/>
                    <a:pt x="234" y="143"/>
                  </a:cubicBezTo>
                  <a:cubicBezTo>
                    <a:pt x="233" y="145"/>
                    <a:pt x="233" y="145"/>
                    <a:pt x="233" y="145"/>
                  </a:cubicBezTo>
                  <a:cubicBezTo>
                    <a:pt x="233" y="145"/>
                    <a:pt x="233" y="146"/>
                    <a:pt x="233" y="146"/>
                  </a:cubicBezTo>
                  <a:cubicBezTo>
                    <a:pt x="231" y="148"/>
                    <a:pt x="228" y="147"/>
                    <a:pt x="225" y="148"/>
                  </a:cubicBezTo>
                  <a:cubicBezTo>
                    <a:pt x="226" y="150"/>
                    <a:pt x="227" y="148"/>
                    <a:pt x="228" y="149"/>
                  </a:cubicBezTo>
                  <a:cubicBezTo>
                    <a:pt x="226" y="150"/>
                    <a:pt x="224" y="151"/>
                    <a:pt x="223" y="149"/>
                  </a:cubicBezTo>
                  <a:cubicBezTo>
                    <a:pt x="224" y="149"/>
                    <a:pt x="224" y="148"/>
                    <a:pt x="225" y="147"/>
                  </a:cubicBezTo>
                  <a:cubicBezTo>
                    <a:pt x="225" y="146"/>
                    <a:pt x="224" y="147"/>
                    <a:pt x="224" y="145"/>
                  </a:cubicBezTo>
                  <a:cubicBezTo>
                    <a:pt x="223" y="146"/>
                    <a:pt x="221" y="149"/>
                    <a:pt x="220" y="146"/>
                  </a:cubicBezTo>
                  <a:cubicBezTo>
                    <a:pt x="219" y="147"/>
                    <a:pt x="219" y="146"/>
                    <a:pt x="218" y="146"/>
                  </a:cubicBezTo>
                  <a:cubicBezTo>
                    <a:pt x="218" y="146"/>
                    <a:pt x="217" y="147"/>
                    <a:pt x="218" y="148"/>
                  </a:cubicBezTo>
                  <a:cubicBezTo>
                    <a:pt x="216" y="146"/>
                    <a:pt x="212" y="149"/>
                    <a:pt x="211" y="146"/>
                  </a:cubicBezTo>
                  <a:cubicBezTo>
                    <a:pt x="210" y="147"/>
                    <a:pt x="209" y="147"/>
                    <a:pt x="207" y="147"/>
                  </a:cubicBezTo>
                  <a:cubicBezTo>
                    <a:pt x="207" y="147"/>
                    <a:pt x="207" y="146"/>
                    <a:pt x="208" y="146"/>
                  </a:cubicBezTo>
                  <a:cubicBezTo>
                    <a:pt x="206" y="145"/>
                    <a:pt x="207" y="147"/>
                    <a:pt x="206" y="147"/>
                  </a:cubicBezTo>
                  <a:cubicBezTo>
                    <a:pt x="205" y="146"/>
                    <a:pt x="206" y="145"/>
                    <a:pt x="206" y="144"/>
                  </a:cubicBezTo>
                  <a:cubicBezTo>
                    <a:pt x="205" y="144"/>
                    <a:pt x="203" y="144"/>
                    <a:pt x="203" y="142"/>
                  </a:cubicBezTo>
                  <a:cubicBezTo>
                    <a:pt x="202" y="143"/>
                    <a:pt x="204" y="145"/>
                    <a:pt x="202" y="146"/>
                  </a:cubicBezTo>
                  <a:cubicBezTo>
                    <a:pt x="204" y="147"/>
                    <a:pt x="203" y="143"/>
                    <a:pt x="205" y="145"/>
                  </a:cubicBezTo>
                  <a:cubicBezTo>
                    <a:pt x="205" y="146"/>
                    <a:pt x="205" y="147"/>
                    <a:pt x="204" y="148"/>
                  </a:cubicBezTo>
                  <a:cubicBezTo>
                    <a:pt x="202" y="148"/>
                    <a:pt x="200" y="145"/>
                    <a:pt x="198" y="146"/>
                  </a:cubicBezTo>
                  <a:cubicBezTo>
                    <a:pt x="197" y="144"/>
                    <a:pt x="198" y="145"/>
                    <a:pt x="199" y="144"/>
                  </a:cubicBezTo>
                  <a:cubicBezTo>
                    <a:pt x="198" y="143"/>
                    <a:pt x="197" y="144"/>
                    <a:pt x="196" y="144"/>
                  </a:cubicBezTo>
                  <a:cubicBezTo>
                    <a:pt x="197" y="145"/>
                    <a:pt x="197" y="145"/>
                    <a:pt x="197" y="146"/>
                  </a:cubicBezTo>
                  <a:cubicBezTo>
                    <a:pt x="196" y="146"/>
                    <a:pt x="196" y="145"/>
                    <a:pt x="196" y="147"/>
                  </a:cubicBezTo>
                  <a:cubicBezTo>
                    <a:pt x="194" y="145"/>
                    <a:pt x="193" y="149"/>
                    <a:pt x="191" y="145"/>
                  </a:cubicBezTo>
                  <a:cubicBezTo>
                    <a:pt x="191" y="147"/>
                    <a:pt x="189" y="147"/>
                    <a:pt x="188" y="145"/>
                  </a:cubicBezTo>
                  <a:cubicBezTo>
                    <a:pt x="188" y="148"/>
                    <a:pt x="185" y="148"/>
                    <a:pt x="183" y="147"/>
                  </a:cubicBezTo>
                  <a:cubicBezTo>
                    <a:pt x="183" y="148"/>
                    <a:pt x="183" y="148"/>
                    <a:pt x="183" y="148"/>
                  </a:cubicBezTo>
                  <a:cubicBezTo>
                    <a:pt x="181" y="147"/>
                    <a:pt x="180" y="148"/>
                    <a:pt x="180" y="146"/>
                  </a:cubicBezTo>
                  <a:cubicBezTo>
                    <a:pt x="178" y="148"/>
                    <a:pt x="178" y="148"/>
                    <a:pt x="178" y="148"/>
                  </a:cubicBezTo>
                  <a:cubicBezTo>
                    <a:pt x="176" y="147"/>
                    <a:pt x="178" y="146"/>
                    <a:pt x="177" y="145"/>
                  </a:cubicBezTo>
                  <a:cubicBezTo>
                    <a:pt x="176" y="146"/>
                    <a:pt x="175" y="146"/>
                    <a:pt x="173" y="145"/>
                  </a:cubicBezTo>
                  <a:cubicBezTo>
                    <a:pt x="173" y="147"/>
                    <a:pt x="172" y="148"/>
                    <a:pt x="172" y="149"/>
                  </a:cubicBezTo>
                  <a:cubicBezTo>
                    <a:pt x="171" y="147"/>
                    <a:pt x="173" y="146"/>
                    <a:pt x="172" y="145"/>
                  </a:cubicBezTo>
                  <a:cubicBezTo>
                    <a:pt x="172" y="148"/>
                    <a:pt x="168" y="148"/>
                    <a:pt x="166" y="146"/>
                  </a:cubicBezTo>
                  <a:cubicBezTo>
                    <a:pt x="165" y="147"/>
                    <a:pt x="165" y="149"/>
                    <a:pt x="164" y="148"/>
                  </a:cubicBezTo>
                  <a:cubicBezTo>
                    <a:pt x="164" y="147"/>
                    <a:pt x="165" y="146"/>
                    <a:pt x="163" y="146"/>
                  </a:cubicBezTo>
                  <a:cubicBezTo>
                    <a:pt x="163" y="145"/>
                    <a:pt x="164" y="144"/>
                    <a:pt x="165" y="143"/>
                  </a:cubicBezTo>
                  <a:cubicBezTo>
                    <a:pt x="164" y="143"/>
                    <a:pt x="164" y="143"/>
                    <a:pt x="164" y="143"/>
                  </a:cubicBezTo>
                  <a:cubicBezTo>
                    <a:pt x="163" y="143"/>
                    <a:pt x="163" y="143"/>
                    <a:pt x="163" y="143"/>
                  </a:cubicBezTo>
                  <a:cubicBezTo>
                    <a:pt x="163" y="143"/>
                    <a:pt x="163" y="144"/>
                    <a:pt x="162" y="145"/>
                  </a:cubicBezTo>
                  <a:cubicBezTo>
                    <a:pt x="161" y="146"/>
                    <a:pt x="161" y="143"/>
                    <a:pt x="160" y="142"/>
                  </a:cubicBezTo>
                  <a:cubicBezTo>
                    <a:pt x="159" y="144"/>
                    <a:pt x="158" y="142"/>
                    <a:pt x="157" y="143"/>
                  </a:cubicBezTo>
                  <a:cubicBezTo>
                    <a:pt x="158" y="145"/>
                    <a:pt x="159" y="144"/>
                    <a:pt x="160" y="143"/>
                  </a:cubicBezTo>
                  <a:cubicBezTo>
                    <a:pt x="160" y="144"/>
                    <a:pt x="160" y="145"/>
                    <a:pt x="161" y="146"/>
                  </a:cubicBezTo>
                  <a:cubicBezTo>
                    <a:pt x="160" y="145"/>
                    <a:pt x="160" y="147"/>
                    <a:pt x="159" y="145"/>
                  </a:cubicBezTo>
                  <a:cubicBezTo>
                    <a:pt x="157" y="146"/>
                    <a:pt x="159" y="147"/>
                    <a:pt x="158" y="147"/>
                  </a:cubicBezTo>
                  <a:cubicBezTo>
                    <a:pt x="157" y="146"/>
                    <a:pt x="154" y="146"/>
                    <a:pt x="152" y="146"/>
                  </a:cubicBezTo>
                  <a:cubicBezTo>
                    <a:pt x="152" y="146"/>
                    <a:pt x="154" y="147"/>
                    <a:pt x="155" y="146"/>
                  </a:cubicBezTo>
                  <a:cubicBezTo>
                    <a:pt x="155" y="149"/>
                    <a:pt x="152" y="149"/>
                    <a:pt x="151" y="148"/>
                  </a:cubicBezTo>
                  <a:cubicBezTo>
                    <a:pt x="150" y="146"/>
                    <a:pt x="153" y="148"/>
                    <a:pt x="152" y="147"/>
                  </a:cubicBezTo>
                  <a:cubicBezTo>
                    <a:pt x="151" y="145"/>
                    <a:pt x="151" y="148"/>
                    <a:pt x="150" y="147"/>
                  </a:cubicBezTo>
                  <a:cubicBezTo>
                    <a:pt x="151" y="144"/>
                    <a:pt x="145" y="147"/>
                    <a:pt x="144" y="144"/>
                  </a:cubicBezTo>
                  <a:cubicBezTo>
                    <a:pt x="143" y="145"/>
                    <a:pt x="141" y="146"/>
                    <a:pt x="139" y="147"/>
                  </a:cubicBezTo>
                  <a:cubicBezTo>
                    <a:pt x="139" y="144"/>
                    <a:pt x="135" y="147"/>
                    <a:pt x="134" y="148"/>
                  </a:cubicBezTo>
                  <a:cubicBezTo>
                    <a:pt x="134" y="148"/>
                    <a:pt x="133" y="147"/>
                    <a:pt x="134" y="147"/>
                  </a:cubicBezTo>
                  <a:cubicBezTo>
                    <a:pt x="133" y="148"/>
                    <a:pt x="132" y="146"/>
                    <a:pt x="131" y="148"/>
                  </a:cubicBezTo>
                  <a:cubicBezTo>
                    <a:pt x="130" y="145"/>
                    <a:pt x="129" y="148"/>
                    <a:pt x="127" y="148"/>
                  </a:cubicBezTo>
                  <a:cubicBezTo>
                    <a:pt x="127" y="147"/>
                    <a:pt x="127" y="147"/>
                    <a:pt x="126" y="146"/>
                  </a:cubicBezTo>
                  <a:cubicBezTo>
                    <a:pt x="123" y="147"/>
                    <a:pt x="121" y="146"/>
                    <a:pt x="117" y="147"/>
                  </a:cubicBezTo>
                  <a:cubicBezTo>
                    <a:pt x="117" y="146"/>
                    <a:pt x="118" y="145"/>
                    <a:pt x="117" y="145"/>
                  </a:cubicBezTo>
                  <a:cubicBezTo>
                    <a:pt x="116" y="148"/>
                    <a:pt x="115" y="146"/>
                    <a:pt x="114" y="144"/>
                  </a:cubicBezTo>
                  <a:cubicBezTo>
                    <a:pt x="114" y="146"/>
                    <a:pt x="113" y="147"/>
                    <a:pt x="111" y="147"/>
                  </a:cubicBezTo>
                  <a:cubicBezTo>
                    <a:pt x="111" y="145"/>
                    <a:pt x="113" y="147"/>
                    <a:pt x="113" y="145"/>
                  </a:cubicBezTo>
                  <a:cubicBezTo>
                    <a:pt x="112" y="144"/>
                    <a:pt x="112" y="145"/>
                    <a:pt x="111" y="144"/>
                  </a:cubicBezTo>
                  <a:cubicBezTo>
                    <a:pt x="111" y="145"/>
                    <a:pt x="111" y="146"/>
                    <a:pt x="110" y="145"/>
                  </a:cubicBezTo>
                  <a:cubicBezTo>
                    <a:pt x="110" y="145"/>
                    <a:pt x="111" y="144"/>
                    <a:pt x="111" y="144"/>
                  </a:cubicBezTo>
                  <a:cubicBezTo>
                    <a:pt x="109" y="143"/>
                    <a:pt x="108" y="144"/>
                    <a:pt x="108" y="145"/>
                  </a:cubicBezTo>
                  <a:cubicBezTo>
                    <a:pt x="107" y="145"/>
                    <a:pt x="108" y="143"/>
                    <a:pt x="107" y="143"/>
                  </a:cubicBezTo>
                  <a:cubicBezTo>
                    <a:pt x="107" y="145"/>
                    <a:pt x="106" y="145"/>
                    <a:pt x="105" y="146"/>
                  </a:cubicBezTo>
                  <a:cubicBezTo>
                    <a:pt x="104" y="144"/>
                    <a:pt x="104" y="146"/>
                    <a:pt x="103" y="144"/>
                  </a:cubicBezTo>
                  <a:cubicBezTo>
                    <a:pt x="103" y="145"/>
                    <a:pt x="101" y="145"/>
                    <a:pt x="101" y="144"/>
                  </a:cubicBezTo>
                  <a:cubicBezTo>
                    <a:pt x="101" y="144"/>
                    <a:pt x="101" y="144"/>
                    <a:pt x="101" y="143"/>
                  </a:cubicBezTo>
                  <a:cubicBezTo>
                    <a:pt x="100" y="145"/>
                    <a:pt x="96" y="142"/>
                    <a:pt x="97" y="145"/>
                  </a:cubicBezTo>
                  <a:cubicBezTo>
                    <a:pt x="96" y="144"/>
                    <a:pt x="95" y="147"/>
                    <a:pt x="94" y="146"/>
                  </a:cubicBezTo>
                  <a:cubicBezTo>
                    <a:pt x="93" y="145"/>
                    <a:pt x="95" y="145"/>
                    <a:pt x="95" y="144"/>
                  </a:cubicBezTo>
                  <a:cubicBezTo>
                    <a:pt x="94" y="143"/>
                    <a:pt x="93" y="144"/>
                    <a:pt x="92" y="143"/>
                  </a:cubicBezTo>
                  <a:cubicBezTo>
                    <a:pt x="92" y="147"/>
                    <a:pt x="88" y="145"/>
                    <a:pt x="87" y="145"/>
                  </a:cubicBezTo>
                  <a:cubicBezTo>
                    <a:pt x="87" y="144"/>
                    <a:pt x="89" y="144"/>
                    <a:pt x="89" y="143"/>
                  </a:cubicBezTo>
                  <a:cubicBezTo>
                    <a:pt x="90" y="144"/>
                    <a:pt x="89" y="144"/>
                    <a:pt x="89" y="145"/>
                  </a:cubicBezTo>
                  <a:cubicBezTo>
                    <a:pt x="90" y="146"/>
                    <a:pt x="90" y="144"/>
                    <a:pt x="91" y="144"/>
                  </a:cubicBezTo>
                  <a:cubicBezTo>
                    <a:pt x="89" y="143"/>
                    <a:pt x="89" y="143"/>
                    <a:pt x="88" y="140"/>
                  </a:cubicBezTo>
                  <a:cubicBezTo>
                    <a:pt x="86" y="141"/>
                    <a:pt x="88" y="142"/>
                    <a:pt x="87" y="143"/>
                  </a:cubicBezTo>
                  <a:cubicBezTo>
                    <a:pt x="86" y="140"/>
                    <a:pt x="79" y="142"/>
                    <a:pt x="77" y="141"/>
                  </a:cubicBezTo>
                  <a:cubicBezTo>
                    <a:pt x="76" y="141"/>
                    <a:pt x="74" y="142"/>
                    <a:pt x="75" y="143"/>
                  </a:cubicBezTo>
                  <a:cubicBezTo>
                    <a:pt x="74" y="145"/>
                    <a:pt x="73" y="142"/>
                    <a:pt x="72" y="144"/>
                  </a:cubicBezTo>
                  <a:cubicBezTo>
                    <a:pt x="72" y="143"/>
                    <a:pt x="73" y="143"/>
                    <a:pt x="73" y="142"/>
                  </a:cubicBezTo>
                  <a:cubicBezTo>
                    <a:pt x="73" y="141"/>
                    <a:pt x="73" y="142"/>
                    <a:pt x="74" y="143"/>
                  </a:cubicBezTo>
                  <a:cubicBezTo>
                    <a:pt x="75" y="142"/>
                    <a:pt x="73" y="141"/>
                    <a:pt x="75" y="140"/>
                  </a:cubicBezTo>
                  <a:cubicBezTo>
                    <a:pt x="74" y="140"/>
                    <a:pt x="74" y="141"/>
                    <a:pt x="72" y="142"/>
                  </a:cubicBezTo>
                  <a:cubicBezTo>
                    <a:pt x="72" y="141"/>
                    <a:pt x="72" y="141"/>
                    <a:pt x="71" y="140"/>
                  </a:cubicBezTo>
                  <a:cubicBezTo>
                    <a:pt x="70" y="142"/>
                    <a:pt x="72" y="141"/>
                    <a:pt x="71" y="143"/>
                  </a:cubicBezTo>
                  <a:cubicBezTo>
                    <a:pt x="71" y="143"/>
                    <a:pt x="70" y="142"/>
                    <a:pt x="69" y="144"/>
                  </a:cubicBezTo>
                  <a:cubicBezTo>
                    <a:pt x="73" y="146"/>
                    <a:pt x="77" y="146"/>
                    <a:pt x="81" y="147"/>
                  </a:cubicBezTo>
                  <a:cubicBezTo>
                    <a:pt x="82" y="148"/>
                    <a:pt x="80" y="148"/>
                    <a:pt x="82" y="149"/>
                  </a:cubicBezTo>
                  <a:cubicBezTo>
                    <a:pt x="83" y="149"/>
                    <a:pt x="82" y="148"/>
                    <a:pt x="83" y="147"/>
                  </a:cubicBezTo>
                  <a:cubicBezTo>
                    <a:pt x="84" y="149"/>
                    <a:pt x="82" y="150"/>
                    <a:pt x="81" y="151"/>
                  </a:cubicBezTo>
                  <a:cubicBezTo>
                    <a:pt x="79" y="151"/>
                    <a:pt x="76" y="148"/>
                    <a:pt x="73" y="150"/>
                  </a:cubicBezTo>
                  <a:cubicBezTo>
                    <a:pt x="72" y="150"/>
                    <a:pt x="72" y="148"/>
                    <a:pt x="71" y="148"/>
                  </a:cubicBezTo>
                  <a:cubicBezTo>
                    <a:pt x="72" y="150"/>
                    <a:pt x="71" y="150"/>
                    <a:pt x="70" y="149"/>
                  </a:cubicBezTo>
                  <a:cubicBezTo>
                    <a:pt x="69" y="149"/>
                    <a:pt x="70" y="150"/>
                    <a:pt x="69" y="151"/>
                  </a:cubicBezTo>
                  <a:cubicBezTo>
                    <a:pt x="67" y="148"/>
                    <a:pt x="66" y="150"/>
                    <a:pt x="65" y="150"/>
                  </a:cubicBezTo>
                  <a:cubicBezTo>
                    <a:pt x="64" y="149"/>
                    <a:pt x="65" y="148"/>
                    <a:pt x="64" y="147"/>
                  </a:cubicBezTo>
                  <a:cubicBezTo>
                    <a:pt x="64" y="149"/>
                    <a:pt x="63" y="150"/>
                    <a:pt x="62" y="149"/>
                  </a:cubicBezTo>
                  <a:cubicBezTo>
                    <a:pt x="61" y="148"/>
                    <a:pt x="63" y="148"/>
                    <a:pt x="62" y="147"/>
                  </a:cubicBezTo>
                  <a:cubicBezTo>
                    <a:pt x="61" y="147"/>
                    <a:pt x="61" y="147"/>
                    <a:pt x="61" y="147"/>
                  </a:cubicBezTo>
                  <a:cubicBezTo>
                    <a:pt x="61" y="147"/>
                    <a:pt x="60" y="148"/>
                    <a:pt x="60" y="148"/>
                  </a:cubicBezTo>
                  <a:cubicBezTo>
                    <a:pt x="57" y="147"/>
                    <a:pt x="56" y="147"/>
                    <a:pt x="55" y="145"/>
                  </a:cubicBezTo>
                  <a:cubicBezTo>
                    <a:pt x="54" y="147"/>
                    <a:pt x="53" y="144"/>
                    <a:pt x="51" y="145"/>
                  </a:cubicBezTo>
                  <a:cubicBezTo>
                    <a:pt x="51" y="144"/>
                    <a:pt x="52" y="145"/>
                    <a:pt x="53" y="144"/>
                  </a:cubicBezTo>
                  <a:cubicBezTo>
                    <a:pt x="52" y="144"/>
                    <a:pt x="51" y="144"/>
                    <a:pt x="50" y="143"/>
                  </a:cubicBezTo>
                  <a:cubicBezTo>
                    <a:pt x="49" y="143"/>
                    <a:pt x="49" y="145"/>
                    <a:pt x="48" y="144"/>
                  </a:cubicBezTo>
                  <a:cubicBezTo>
                    <a:pt x="48" y="146"/>
                    <a:pt x="48" y="146"/>
                    <a:pt x="46" y="147"/>
                  </a:cubicBezTo>
                  <a:cubicBezTo>
                    <a:pt x="49" y="147"/>
                    <a:pt x="49" y="149"/>
                    <a:pt x="51" y="148"/>
                  </a:cubicBezTo>
                  <a:cubicBezTo>
                    <a:pt x="52" y="150"/>
                    <a:pt x="50" y="149"/>
                    <a:pt x="51" y="150"/>
                  </a:cubicBezTo>
                  <a:cubicBezTo>
                    <a:pt x="52" y="150"/>
                    <a:pt x="52" y="148"/>
                    <a:pt x="52" y="147"/>
                  </a:cubicBezTo>
                  <a:cubicBezTo>
                    <a:pt x="53" y="147"/>
                    <a:pt x="54" y="148"/>
                    <a:pt x="54" y="147"/>
                  </a:cubicBezTo>
                  <a:cubicBezTo>
                    <a:pt x="54" y="149"/>
                    <a:pt x="56" y="148"/>
                    <a:pt x="57" y="148"/>
                  </a:cubicBezTo>
                  <a:cubicBezTo>
                    <a:pt x="57" y="149"/>
                    <a:pt x="56" y="149"/>
                    <a:pt x="55" y="151"/>
                  </a:cubicBezTo>
                  <a:cubicBezTo>
                    <a:pt x="56" y="151"/>
                    <a:pt x="56" y="150"/>
                    <a:pt x="57" y="149"/>
                  </a:cubicBezTo>
                  <a:cubicBezTo>
                    <a:pt x="57" y="150"/>
                    <a:pt x="58" y="152"/>
                    <a:pt x="60" y="152"/>
                  </a:cubicBezTo>
                  <a:cubicBezTo>
                    <a:pt x="60" y="151"/>
                    <a:pt x="61" y="150"/>
                    <a:pt x="62" y="149"/>
                  </a:cubicBezTo>
                  <a:cubicBezTo>
                    <a:pt x="62" y="151"/>
                    <a:pt x="61" y="152"/>
                    <a:pt x="62" y="153"/>
                  </a:cubicBezTo>
                  <a:cubicBezTo>
                    <a:pt x="63" y="152"/>
                    <a:pt x="64" y="153"/>
                    <a:pt x="64" y="153"/>
                  </a:cubicBezTo>
                  <a:cubicBezTo>
                    <a:pt x="64" y="154"/>
                    <a:pt x="65" y="155"/>
                    <a:pt x="64" y="156"/>
                  </a:cubicBezTo>
                  <a:cubicBezTo>
                    <a:pt x="68" y="156"/>
                    <a:pt x="70" y="156"/>
                    <a:pt x="73" y="157"/>
                  </a:cubicBezTo>
                  <a:cubicBezTo>
                    <a:pt x="75" y="155"/>
                    <a:pt x="77" y="159"/>
                    <a:pt x="78" y="157"/>
                  </a:cubicBezTo>
                  <a:cubicBezTo>
                    <a:pt x="81" y="161"/>
                    <a:pt x="86" y="156"/>
                    <a:pt x="87" y="161"/>
                  </a:cubicBezTo>
                  <a:cubicBezTo>
                    <a:pt x="88" y="159"/>
                    <a:pt x="89" y="160"/>
                    <a:pt x="89" y="159"/>
                  </a:cubicBezTo>
                  <a:cubicBezTo>
                    <a:pt x="90" y="161"/>
                    <a:pt x="91" y="161"/>
                    <a:pt x="91" y="162"/>
                  </a:cubicBezTo>
                  <a:cubicBezTo>
                    <a:pt x="90" y="162"/>
                    <a:pt x="89" y="161"/>
                    <a:pt x="89" y="163"/>
                  </a:cubicBezTo>
                  <a:cubicBezTo>
                    <a:pt x="89" y="161"/>
                    <a:pt x="88" y="162"/>
                    <a:pt x="87" y="162"/>
                  </a:cubicBezTo>
                  <a:cubicBezTo>
                    <a:pt x="86" y="163"/>
                    <a:pt x="87" y="163"/>
                    <a:pt x="88" y="163"/>
                  </a:cubicBezTo>
                  <a:cubicBezTo>
                    <a:pt x="87" y="164"/>
                    <a:pt x="85" y="163"/>
                    <a:pt x="84" y="163"/>
                  </a:cubicBezTo>
                  <a:cubicBezTo>
                    <a:pt x="84" y="163"/>
                    <a:pt x="86" y="162"/>
                    <a:pt x="86" y="163"/>
                  </a:cubicBezTo>
                  <a:cubicBezTo>
                    <a:pt x="86" y="161"/>
                    <a:pt x="83" y="163"/>
                    <a:pt x="81" y="162"/>
                  </a:cubicBezTo>
                  <a:cubicBezTo>
                    <a:pt x="82" y="163"/>
                    <a:pt x="82" y="162"/>
                    <a:pt x="83" y="163"/>
                  </a:cubicBezTo>
                  <a:cubicBezTo>
                    <a:pt x="80" y="162"/>
                    <a:pt x="79" y="164"/>
                    <a:pt x="77" y="164"/>
                  </a:cubicBezTo>
                  <a:cubicBezTo>
                    <a:pt x="76" y="163"/>
                    <a:pt x="79" y="163"/>
                    <a:pt x="77" y="162"/>
                  </a:cubicBezTo>
                  <a:cubicBezTo>
                    <a:pt x="76" y="163"/>
                    <a:pt x="76" y="163"/>
                    <a:pt x="76" y="163"/>
                  </a:cubicBezTo>
                  <a:cubicBezTo>
                    <a:pt x="74" y="162"/>
                    <a:pt x="71" y="162"/>
                    <a:pt x="69" y="163"/>
                  </a:cubicBezTo>
                  <a:cubicBezTo>
                    <a:pt x="71" y="162"/>
                    <a:pt x="68" y="162"/>
                    <a:pt x="67" y="162"/>
                  </a:cubicBezTo>
                  <a:cubicBezTo>
                    <a:pt x="66" y="162"/>
                    <a:pt x="66" y="163"/>
                    <a:pt x="67" y="163"/>
                  </a:cubicBezTo>
                  <a:cubicBezTo>
                    <a:pt x="65" y="166"/>
                    <a:pt x="65" y="162"/>
                    <a:pt x="63" y="163"/>
                  </a:cubicBezTo>
                  <a:cubicBezTo>
                    <a:pt x="62" y="162"/>
                    <a:pt x="63" y="161"/>
                    <a:pt x="63" y="160"/>
                  </a:cubicBezTo>
                  <a:cubicBezTo>
                    <a:pt x="62" y="160"/>
                    <a:pt x="61" y="162"/>
                    <a:pt x="61" y="162"/>
                  </a:cubicBezTo>
                  <a:cubicBezTo>
                    <a:pt x="59" y="163"/>
                    <a:pt x="58" y="160"/>
                    <a:pt x="57" y="162"/>
                  </a:cubicBezTo>
                  <a:cubicBezTo>
                    <a:pt x="56" y="162"/>
                    <a:pt x="55" y="161"/>
                    <a:pt x="55" y="160"/>
                  </a:cubicBezTo>
                  <a:cubicBezTo>
                    <a:pt x="54" y="162"/>
                    <a:pt x="51" y="162"/>
                    <a:pt x="48" y="160"/>
                  </a:cubicBezTo>
                  <a:cubicBezTo>
                    <a:pt x="50" y="159"/>
                    <a:pt x="50" y="160"/>
                    <a:pt x="51" y="158"/>
                  </a:cubicBezTo>
                  <a:cubicBezTo>
                    <a:pt x="50" y="157"/>
                    <a:pt x="50" y="156"/>
                    <a:pt x="49" y="155"/>
                  </a:cubicBezTo>
                  <a:cubicBezTo>
                    <a:pt x="48" y="156"/>
                    <a:pt x="49" y="158"/>
                    <a:pt x="48" y="157"/>
                  </a:cubicBezTo>
                  <a:cubicBezTo>
                    <a:pt x="47" y="159"/>
                    <a:pt x="49" y="157"/>
                    <a:pt x="50" y="157"/>
                  </a:cubicBezTo>
                  <a:cubicBezTo>
                    <a:pt x="50" y="160"/>
                    <a:pt x="46" y="161"/>
                    <a:pt x="45" y="158"/>
                  </a:cubicBezTo>
                  <a:cubicBezTo>
                    <a:pt x="43" y="158"/>
                    <a:pt x="41" y="162"/>
                    <a:pt x="39" y="159"/>
                  </a:cubicBezTo>
                  <a:cubicBezTo>
                    <a:pt x="38" y="160"/>
                    <a:pt x="38" y="160"/>
                    <a:pt x="38" y="160"/>
                  </a:cubicBezTo>
                  <a:cubicBezTo>
                    <a:pt x="37" y="160"/>
                    <a:pt x="38" y="159"/>
                    <a:pt x="38" y="158"/>
                  </a:cubicBezTo>
                  <a:cubicBezTo>
                    <a:pt x="37" y="158"/>
                    <a:pt x="36" y="160"/>
                    <a:pt x="35" y="159"/>
                  </a:cubicBezTo>
                  <a:cubicBezTo>
                    <a:pt x="34" y="157"/>
                    <a:pt x="36" y="158"/>
                    <a:pt x="37" y="157"/>
                  </a:cubicBezTo>
                  <a:cubicBezTo>
                    <a:pt x="33" y="158"/>
                    <a:pt x="30" y="158"/>
                    <a:pt x="28" y="155"/>
                  </a:cubicBezTo>
                  <a:cubicBezTo>
                    <a:pt x="28" y="155"/>
                    <a:pt x="27" y="155"/>
                    <a:pt x="25" y="156"/>
                  </a:cubicBezTo>
                  <a:cubicBezTo>
                    <a:pt x="26" y="157"/>
                    <a:pt x="26" y="157"/>
                    <a:pt x="26" y="158"/>
                  </a:cubicBezTo>
                  <a:cubicBezTo>
                    <a:pt x="25" y="156"/>
                    <a:pt x="21" y="158"/>
                    <a:pt x="20" y="155"/>
                  </a:cubicBezTo>
                  <a:cubicBezTo>
                    <a:pt x="20" y="155"/>
                    <a:pt x="21" y="154"/>
                    <a:pt x="22" y="155"/>
                  </a:cubicBezTo>
                  <a:cubicBezTo>
                    <a:pt x="21" y="154"/>
                    <a:pt x="18" y="153"/>
                    <a:pt x="17" y="152"/>
                  </a:cubicBezTo>
                  <a:cubicBezTo>
                    <a:pt x="15" y="154"/>
                    <a:pt x="18" y="153"/>
                    <a:pt x="18" y="154"/>
                  </a:cubicBezTo>
                  <a:cubicBezTo>
                    <a:pt x="17" y="155"/>
                    <a:pt x="16" y="154"/>
                    <a:pt x="15" y="155"/>
                  </a:cubicBezTo>
                  <a:cubicBezTo>
                    <a:pt x="15" y="156"/>
                    <a:pt x="15" y="156"/>
                    <a:pt x="14" y="157"/>
                  </a:cubicBezTo>
                  <a:cubicBezTo>
                    <a:pt x="15" y="158"/>
                    <a:pt x="15" y="157"/>
                    <a:pt x="15" y="158"/>
                  </a:cubicBezTo>
                  <a:cubicBezTo>
                    <a:pt x="15" y="158"/>
                    <a:pt x="15" y="158"/>
                    <a:pt x="14" y="159"/>
                  </a:cubicBezTo>
                  <a:cubicBezTo>
                    <a:pt x="13" y="156"/>
                    <a:pt x="13" y="157"/>
                    <a:pt x="11" y="155"/>
                  </a:cubicBezTo>
                  <a:cubicBezTo>
                    <a:pt x="12" y="154"/>
                    <a:pt x="13" y="156"/>
                    <a:pt x="14" y="155"/>
                  </a:cubicBezTo>
                  <a:cubicBezTo>
                    <a:pt x="13" y="154"/>
                    <a:pt x="13" y="154"/>
                    <a:pt x="12" y="153"/>
                  </a:cubicBezTo>
                  <a:cubicBezTo>
                    <a:pt x="13" y="154"/>
                    <a:pt x="10" y="155"/>
                    <a:pt x="9" y="155"/>
                  </a:cubicBezTo>
                  <a:cubicBezTo>
                    <a:pt x="9" y="154"/>
                    <a:pt x="9" y="154"/>
                    <a:pt x="10" y="154"/>
                  </a:cubicBezTo>
                  <a:cubicBezTo>
                    <a:pt x="9" y="152"/>
                    <a:pt x="8" y="153"/>
                    <a:pt x="8" y="152"/>
                  </a:cubicBezTo>
                  <a:cubicBezTo>
                    <a:pt x="7" y="152"/>
                    <a:pt x="8" y="153"/>
                    <a:pt x="8" y="154"/>
                  </a:cubicBezTo>
                  <a:cubicBezTo>
                    <a:pt x="6" y="155"/>
                    <a:pt x="4" y="153"/>
                    <a:pt x="2" y="153"/>
                  </a:cubicBezTo>
                  <a:cubicBezTo>
                    <a:pt x="2" y="155"/>
                    <a:pt x="3" y="153"/>
                    <a:pt x="4" y="154"/>
                  </a:cubicBezTo>
                  <a:cubicBezTo>
                    <a:pt x="4" y="155"/>
                    <a:pt x="4" y="155"/>
                    <a:pt x="4" y="155"/>
                  </a:cubicBezTo>
                  <a:cubicBezTo>
                    <a:pt x="3" y="154"/>
                    <a:pt x="2" y="156"/>
                    <a:pt x="0" y="156"/>
                  </a:cubicBezTo>
                  <a:cubicBezTo>
                    <a:pt x="0" y="158"/>
                    <a:pt x="2" y="157"/>
                    <a:pt x="2" y="156"/>
                  </a:cubicBezTo>
                  <a:cubicBezTo>
                    <a:pt x="4" y="157"/>
                    <a:pt x="1" y="158"/>
                    <a:pt x="3" y="158"/>
                  </a:cubicBezTo>
                  <a:cubicBezTo>
                    <a:pt x="2" y="159"/>
                    <a:pt x="0" y="159"/>
                    <a:pt x="1" y="161"/>
                  </a:cubicBezTo>
                  <a:moveTo>
                    <a:pt x="108" y="192"/>
                  </a:moveTo>
                  <a:cubicBezTo>
                    <a:pt x="109" y="191"/>
                    <a:pt x="110" y="192"/>
                    <a:pt x="111" y="193"/>
                  </a:cubicBezTo>
                  <a:cubicBezTo>
                    <a:pt x="110" y="194"/>
                    <a:pt x="109" y="193"/>
                    <a:pt x="108" y="192"/>
                  </a:cubicBezTo>
                  <a:moveTo>
                    <a:pt x="196" y="207"/>
                  </a:moveTo>
                  <a:cubicBezTo>
                    <a:pt x="195" y="209"/>
                    <a:pt x="193" y="207"/>
                    <a:pt x="195" y="210"/>
                  </a:cubicBezTo>
                  <a:cubicBezTo>
                    <a:pt x="193" y="211"/>
                    <a:pt x="192" y="210"/>
                    <a:pt x="190" y="209"/>
                  </a:cubicBezTo>
                  <a:cubicBezTo>
                    <a:pt x="191" y="208"/>
                    <a:pt x="191" y="209"/>
                    <a:pt x="192" y="207"/>
                  </a:cubicBezTo>
                  <a:cubicBezTo>
                    <a:pt x="192" y="207"/>
                    <a:pt x="193" y="208"/>
                    <a:pt x="193" y="208"/>
                  </a:cubicBezTo>
                  <a:cubicBezTo>
                    <a:pt x="193" y="207"/>
                    <a:pt x="193" y="207"/>
                    <a:pt x="193" y="206"/>
                  </a:cubicBezTo>
                  <a:cubicBezTo>
                    <a:pt x="194" y="207"/>
                    <a:pt x="195" y="205"/>
                    <a:pt x="196" y="207"/>
                  </a:cubicBezTo>
                  <a:moveTo>
                    <a:pt x="817" y="53"/>
                  </a:moveTo>
                  <a:cubicBezTo>
                    <a:pt x="818" y="52"/>
                    <a:pt x="818" y="51"/>
                    <a:pt x="819" y="52"/>
                  </a:cubicBezTo>
                  <a:cubicBezTo>
                    <a:pt x="819" y="53"/>
                    <a:pt x="818" y="54"/>
                    <a:pt x="817" y="53"/>
                  </a:cubicBezTo>
                  <a:moveTo>
                    <a:pt x="812" y="17"/>
                  </a:moveTo>
                  <a:cubicBezTo>
                    <a:pt x="813" y="16"/>
                    <a:pt x="814" y="16"/>
                    <a:pt x="815" y="13"/>
                  </a:cubicBezTo>
                  <a:cubicBezTo>
                    <a:pt x="815" y="15"/>
                    <a:pt x="816" y="14"/>
                    <a:pt x="817" y="13"/>
                  </a:cubicBezTo>
                  <a:cubicBezTo>
                    <a:pt x="818" y="14"/>
                    <a:pt x="818" y="14"/>
                    <a:pt x="818" y="16"/>
                  </a:cubicBezTo>
                  <a:cubicBezTo>
                    <a:pt x="820" y="15"/>
                    <a:pt x="819" y="13"/>
                    <a:pt x="818" y="12"/>
                  </a:cubicBezTo>
                  <a:cubicBezTo>
                    <a:pt x="820" y="13"/>
                    <a:pt x="820" y="16"/>
                    <a:pt x="819" y="18"/>
                  </a:cubicBezTo>
                  <a:cubicBezTo>
                    <a:pt x="817" y="16"/>
                    <a:pt x="816" y="20"/>
                    <a:pt x="814" y="19"/>
                  </a:cubicBezTo>
                  <a:cubicBezTo>
                    <a:pt x="813" y="18"/>
                    <a:pt x="815" y="18"/>
                    <a:pt x="814" y="17"/>
                  </a:cubicBezTo>
                  <a:cubicBezTo>
                    <a:pt x="813" y="18"/>
                    <a:pt x="812" y="18"/>
                    <a:pt x="812" y="17"/>
                  </a:cubicBezTo>
                  <a:moveTo>
                    <a:pt x="644" y="44"/>
                  </a:moveTo>
                  <a:cubicBezTo>
                    <a:pt x="643" y="46"/>
                    <a:pt x="642" y="44"/>
                    <a:pt x="641" y="45"/>
                  </a:cubicBezTo>
                  <a:cubicBezTo>
                    <a:pt x="642" y="44"/>
                    <a:pt x="643" y="44"/>
                    <a:pt x="644" y="44"/>
                  </a:cubicBezTo>
                  <a:moveTo>
                    <a:pt x="556" y="56"/>
                  </a:moveTo>
                  <a:cubicBezTo>
                    <a:pt x="555" y="55"/>
                    <a:pt x="553" y="55"/>
                    <a:pt x="554" y="54"/>
                  </a:cubicBezTo>
                  <a:cubicBezTo>
                    <a:pt x="555" y="55"/>
                    <a:pt x="557" y="54"/>
                    <a:pt x="556" y="56"/>
                  </a:cubicBezTo>
                  <a:moveTo>
                    <a:pt x="489" y="61"/>
                  </a:moveTo>
                  <a:cubicBezTo>
                    <a:pt x="490" y="62"/>
                    <a:pt x="490" y="60"/>
                    <a:pt x="491" y="62"/>
                  </a:cubicBezTo>
                  <a:cubicBezTo>
                    <a:pt x="491" y="63"/>
                    <a:pt x="489" y="63"/>
                    <a:pt x="489" y="61"/>
                  </a:cubicBezTo>
                  <a:moveTo>
                    <a:pt x="111" y="77"/>
                  </a:moveTo>
                  <a:cubicBezTo>
                    <a:pt x="110" y="77"/>
                    <a:pt x="109" y="77"/>
                    <a:pt x="108" y="76"/>
                  </a:cubicBezTo>
                  <a:cubicBezTo>
                    <a:pt x="109" y="76"/>
                    <a:pt x="111" y="75"/>
                    <a:pt x="111" y="77"/>
                  </a:cubicBezTo>
                  <a:moveTo>
                    <a:pt x="133" y="101"/>
                  </a:moveTo>
                  <a:cubicBezTo>
                    <a:pt x="132" y="102"/>
                    <a:pt x="128" y="102"/>
                    <a:pt x="129" y="99"/>
                  </a:cubicBezTo>
                  <a:cubicBezTo>
                    <a:pt x="130" y="101"/>
                    <a:pt x="131" y="99"/>
                    <a:pt x="133" y="101"/>
                  </a:cubicBezTo>
                  <a:moveTo>
                    <a:pt x="42" y="86"/>
                  </a:moveTo>
                  <a:cubicBezTo>
                    <a:pt x="42" y="86"/>
                    <a:pt x="42" y="85"/>
                    <a:pt x="43" y="85"/>
                  </a:cubicBezTo>
                  <a:cubicBezTo>
                    <a:pt x="43" y="85"/>
                    <a:pt x="44" y="85"/>
                    <a:pt x="44" y="86"/>
                  </a:cubicBezTo>
                  <a:cubicBezTo>
                    <a:pt x="43" y="87"/>
                    <a:pt x="43" y="88"/>
                    <a:pt x="42" y="86"/>
                  </a:cubicBezTo>
                  <a:moveTo>
                    <a:pt x="163" y="149"/>
                  </a:moveTo>
                  <a:cubicBezTo>
                    <a:pt x="161" y="149"/>
                    <a:pt x="159" y="149"/>
                    <a:pt x="157" y="148"/>
                  </a:cubicBezTo>
                  <a:cubicBezTo>
                    <a:pt x="159" y="147"/>
                    <a:pt x="161" y="148"/>
                    <a:pt x="163" y="149"/>
                  </a:cubicBezTo>
                  <a:moveTo>
                    <a:pt x="110" y="147"/>
                  </a:moveTo>
                  <a:cubicBezTo>
                    <a:pt x="109" y="147"/>
                    <a:pt x="107" y="147"/>
                    <a:pt x="107" y="146"/>
                  </a:cubicBezTo>
                  <a:cubicBezTo>
                    <a:pt x="108" y="146"/>
                    <a:pt x="110" y="145"/>
                    <a:pt x="110" y="147"/>
                  </a:cubicBezTo>
                  <a:moveTo>
                    <a:pt x="83" y="142"/>
                  </a:moveTo>
                  <a:cubicBezTo>
                    <a:pt x="83" y="142"/>
                    <a:pt x="81" y="145"/>
                    <a:pt x="81" y="143"/>
                  </a:cubicBezTo>
                  <a:cubicBezTo>
                    <a:pt x="80" y="142"/>
                    <a:pt x="82" y="141"/>
                    <a:pt x="83" y="142"/>
                  </a:cubicBezTo>
                  <a:moveTo>
                    <a:pt x="11" y="157"/>
                  </a:moveTo>
                  <a:cubicBezTo>
                    <a:pt x="11" y="157"/>
                    <a:pt x="11" y="158"/>
                    <a:pt x="10" y="158"/>
                  </a:cubicBezTo>
                  <a:cubicBezTo>
                    <a:pt x="10" y="156"/>
                    <a:pt x="8" y="159"/>
                    <a:pt x="8" y="157"/>
                  </a:cubicBezTo>
                  <a:cubicBezTo>
                    <a:pt x="9" y="155"/>
                    <a:pt x="11" y="156"/>
                    <a:pt x="11" y="157"/>
                  </a:cubicBezTo>
                  <a:moveTo>
                    <a:pt x="50" y="172"/>
                  </a:moveTo>
                  <a:cubicBezTo>
                    <a:pt x="49" y="172"/>
                    <a:pt x="48" y="173"/>
                    <a:pt x="47" y="172"/>
                  </a:cubicBezTo>
                  <a:cubicBezTo>
                    <a:pt x="49" y="171"/>
                    <a:pt x="50" y="172"/>
                    <a:pt x="50" y="172"/>
                  </a:cubicBezTo>
                  <a:moveTo>
                    <a:pt x="88" y="188"/>
                  </a:moveTo>
                  <a:cubicBezTo>
                    <a:pt x="88" y="189"/>
                    <a:pt x="86" y="189"/>
                    <a:pt x="85" y="188"/>
                  </a:cubicBezTo>
                  <a:cubicBezTo>
                    <a:pt x="86" y="186"/>
                    <a:pt x="87" y="187"/>
                    <a:pt x="88" y="188"/>
                  </a:cubicBezTo>
                  <a:moveTo>
                    <a:pt x="97" y="189"/>
                  </a:moveTo>
                  <a:cubicBezTo>
                    <a:pt x="96" y="190"/>
                    <a:pt x="93" y="189"/>
                    <a:pt x="93" y="187"/>
                  </a:cubicBezTo>
                  <a:cubicBezTo>
                    <a:pt x="94" y="188"/>
                    <a:pt x="96" y="187"/>
                    <a:pt x="97" y="189"/>
                  </a:cubicBezTo>
                  <a:moveTo>
                    <a:pt x="46" y="112"/>
                  </a:moveTo>
                  <a:cubicBezTo>
                    <a:pt x="48" y="113"/>
                    <a:pt x="50" y="112"/>
                    <a:pt x="52" y="113"/>
                  </a:cubicBezTo>
                  <a:cubicBezTo>
                    <a:pt x="50" y="115"/>
                    <a:pt x="47" y="114"/>
                    <a:pt x="46" y="112"/>
                  </a:cubicBezTo>
                  <a:moveTo>
                    <a:pt x="121" y="214"/>
                  </a:moveTo>
                  <a:cubicBezTo>
                    <a:pt x="121" y="215"/>
                    <a:pt x="119" y="215"/>
                    <a:pt x="118" y="214"/>
                  </a:cubicBezTo>
                  <a:cubicBezTo>
                    <a:pt x="119" y="212"/>
                    <a:pt x="120" y="213"/>
                    <a:pt x="121" y="214"/>
                  </a:cubicBezTo>
                  <a:moveTo>
                    <a:pt x="85" y="165"/>
                  </a:moveTo>
                  <a:cubicBezTo>
                    <a:pt x="84" y="165"/>
                    <a:pt x="83" y="166"/>
                    <a:pt x="82" y="165"/>
                  </a:cubicBezTo>
                  <a:cubicBezTo>
                    <a:pt x="83" y="164"/>
                    <a:pt x="85" y="163"/>
                    <a:pt x="85" y="165"/>
                  </a:cubicBezTo>
                  <a:moveTo>
                    <a:pt x="47" y="106"/>
                  </a:moveTo>
                  <a:cubicBezTo>
                    <a:pt x="47" y="105"/>
                    <a:pt x="45" y="106"/>
                    <a:pt x="46" y="105"/>
                  </a:cubicBezTo>
                  <a:cubicBezTo>
                    <a:pt x="46" y="105"/>
                    <a:pt x="48" y="104"/>
                    <a:pt x="47" y="106"/>
                  </a:cubicBezTo>
                  <a:moveTo>
                    <a:pt x="49" y="106"/>
                  </a:moveTo>
                  <a:cubicBezTo>
                    <a:pt x="49" y="107"/>
                    <a:pt x="50" y="106"/>
                    <a:pt x="51" y="107"/>
                  </a:cubicBezTo>
                  <a:cubicBezTo>
                    <a:pt x="50" y="107"/>
                    <a:pt x="51" y="108"/>
                    <a:pt x="51" y="109"/>
                  </a:cubicBezTo>
                  <a:cubicBezTo>
                    <a:pt x="50" y="108"/>
                    <a:pt x="50" y="107"/>
                    <a:pt x="49" y="108"/>
                  </a:cubicBezTo>
                  <a:cubicBezTo>
                    <a:pt x="48" y="107"/>
                    <a:pt x="48" y="107"/>
                    <a:pt x="48" y="107"/>
                  </a:cubicBezTo>
                  <a:cubicBezTo>
                    <a:pt x="48" y="107"/>
                    <a:pt x="48" y="106"/>
                    <a:pt x="49" y="106"/>
                  </a:cubicBezTo>
                  <a:moveTo>
                    <a:pt x="54" y="111"/>
                  </a:moveTo>
                  <a:cubicBezTo>
                    <a:pt x="53" y="111"/>
                    <a:pt x="52" y="112"/>
                    <a:pt x="51" y="110"/>
                  </a:cubicBezTo>
                  <a:cubicBezTo>
                    <a:pt x="52" y="109"/>
                    <a:pt x="53" y="109"/>
                    <a:pt x="54" y="111"/>
                  </a:cubicBezTo>
                  <a:moveTo>
                    <a:pt x="84" y="149"/>
                  </a:moveTo>
                  <a:cubicBezTo>
                    <a:pt x="85" y="148"/>
                    <a:pt x="86" y="148"/>
                    <a:pt x="86" y="148"/>
                  </a:cubicBezTo>
                  <a:cubicBezTo>
                    <a:pt x="85" y="149"/>
                    <a:pt x="85" y="152"/>
                    <a:pt x="84" y="151"/>
                  </a:cubicBezTo>
                  <a:cubicBezTo>
                    <a:pt x="83" y="150"/>
                    <a:pt x="85" y="150"/>
                    <a:pt x="84" y="149"/>
                  </a:cubicBezTo>
                  <a:moveTo>
                    <a:pt x="62" y="111"/>
                  </a:moveTo>
                  <a:cubicBezTo>
                    <a:pt x="61" y="112"/>
                    <a:pt x="61" y="112"/>
                    <a:pt x="61" y="112"/>
                  </a:cubicBezTo>
                  <a:cubicBezTo>
                    <a:pt x="60" y="111"/>
                    <a:pt x="60" y="111"/>
                    <a:pt x="60" y="111"/>
                  </a:cubicBezTo>
                  <a:cubicBezTo>
                    <a:pt x="61" y="110"/>
                    <a:pt x="61" y="111"/>
                    <a:pt x="62" y="111"/>
                  </a:cubicBezTo>
                  <a:moveTo>
                    <a:pt x="49" y="88"/>
                  </a:moveTo>
                  <a:cubicBezTo>
                    <a:pt x="48" y="86"/>
                    <a:pt x="48" y="88"/>
                    <a:pt x="47" y="87"/>
                  </a:cubicBezTo>
                  <a:cubicBezTo>
                    <a:pt x="47" y="85"/>
                    <a:pt x="50" y="86"/>
                    <a:pt x="49" y="88"/>
                  </a:cubicBezTo>
                  <a:moveTo>
                    <a:pt x="91" y="149"/>
                  </a:moveTo>
                  <a:cubicBezTo>
                    <a:pt x="92" y="150"/>
                    <a:pt x="95" y="147"/>
                    <a:pt x="96" y="150"/>
                  </a:cubicBezTo>
                  <a:cubicBezTo>
                    <a:pt x="96" y="148"/>
                    <a:pt x="98" y="149"/>
                    <a:pt x="99" y="150"/>
                  </a:cubicBezTo>
                  <a:cubicBezTo>
                    <a:pt x="96" y="150"/>
                    <a:pt x="96" y="152"/>
                    <a:pt x="94" y="154"/>
                  </a:cubicBezTo>
                  <a:cubicBezTo>
                    <a:pt x="93" y="151"/>
                    <a:pt x="93" y="154"/>
                    <a:pt x="92" y="151"/>
                  </a:cubicBezTo>
                  <a:cubicBezTo>
                    <a:pt x="91" y="152"/>
                    <a:pt x="88" y="153"/>
                    <a:pt x="87" y="151"/>
                  </a:cubicBezTo>
                  <a:cubicBezTo>
                    <a:pt x="88" y="152"/>
                    <a:pt x="89" y="151"/>
                    <a:pt x="89" y="151"/>
                  </a:cubicBezTo>
                  <a:cubicBezTo>
                    <a:pt x="88" y="151"/>
                    <a:pt x="87" y="151"/>
                    <a:pt x="86" y="150"/>
                  </a:cubicBezTo>
                  <a:cubicBezTo>
                    <a:pt x="87" y="149"/>
                    <a:pt x="87" y="150"/>
                    <a:pt x="88" y="151"/>
                  </a:cubicBezTo>
                  <a:cubicBezTo>
                    <a:pt x="89" y="150"/>
                    <a:pt x="90" y="150"/>
                    <a:pt x="91" y="149"/>
                  </a:cubicBezTo>
                  <a:moveTo>
                    <a:pt x="119" y="192"/>
                  </a:moveTo>
                  <a:cubicBezTo>
                    <a:pt x="119" y="193"/>
                    <a:pt x="118" y="193"/>
                    <a:pt x="117" y="192"/>
                  </a:cubicBezTo>
                  <a:cubicBezTo>
                    <a:pt x="117" y="191"/>
                    <a:pt x="118" y="191"/>
                    <a:pt x="119" y="192"/>
                  </a:cubicBezTo>
                  <a:moveTo>
                    <a:pt x="85" y="143"/>
                  </a:moveTo>
                  <a:cubicBezTo>
                    <a:pt x="86" y="145"/>
                    <a:pt x="86" y="145"/>
                    <a:pt x="86" y="145"/>
                  </a:cubicBezTo>
                  <a:cubicBezTo>
                    <a:pt x="85" y="145"/>
                    <a:pt x="85" y="146"/>
                    <a:pt x="84" y="145"/>
                  </a:cubicBezTo>
                  <a:cubicBezTo>
                    <a:pt x="86" y="145"/>
                    <a:pt x="84" y="144"/>
                    <a:pt x="85" y="143"/>
                  </a:cubicBezTo>
                  <a:moveTo>
                    <a:pt x="57" y="92"/>
                  </a:moveTo>
                  <a:cubicBezTo>
                    <a:pt x="56" y="94"/>
                    <a:pt x="56" y="90"/>
                    <a:pt x="55" y="92"/>
                  </a:cubicBezTo>
                  <a:cubicBezTo>
                    <a:pt x="54" y="91"/>
                    <a:pt x="55" y="90"/>
                    <a:pt x="54" y="90"/>
                  </a:cubicBezTo>
                  <a:cubicBezTo>
                    <a:pt x="56" y="88"/>
                    <a:pt x="56" y="92"/>
                    <a:pt x="57" y="92"/>
                  </a:cubicBezTo>
                  <a:moveTo>
                    <a:pt x="70" y="114"/>
                  </a:moveTo>
                  <a:cubicBezTo>
                    <a:pt x="69" y="115"/>
                    <a:pt x="68" y="116"/>
                    <a:pt x="68" y="114"/>
                  </a:cubicBezTo>
                  <a:cubicBezTo>
                    <a:pt x="69" y="114"/>
                    <a:pt x="70" y="112"/>
                    <a:pt x="70" y="114"/>
                  </a:cubicBezTo>
                  <a:moveTo>
                    <a:pt x="61" y="99"/>
                  </a:moveTo>
                  <a:cubicBezTo>
                    <a:pt x="60" y="97"/>
                    <a:pt x="63" y="95"/>
                    <a:pt x="64" y="97"/>
                  </a:cubicBezTo>
                  <a:cubicBezTo>
                    <a:pt x="64" y="98"/>
                    <a:pt x="63" y="99"/>
                    <a:pt x="63" y="99"/>
                  </a:cubicBezTo>
                  <a:cubicBezTo>
                    <a:pt x="63" y="97"/>
                    <a:pt x="62" y="98"/>
                    <a:pt x="61" y="99"/>
                  </a:cubicBezTo>
                  <a:moveTo>
                    <a:pt x="107" y="155"/>
                  </a:moveTo>
                  <a:cubicBezTo>
                    <a:pt x="108" y="154"/>
                    <a:pt x="106" y="155"/>
                    <a:pt x="106" y="156"/>
                  </a:cubicBezTo>
                  <a:cubicBezTo>
                    <a:pt x="105" y="156"/>
                    <a:pt x="105" y="156"/>
                    <a:pt x="105" y="155"/>
                  </a:cubicBezTo>
                  <a:cubicBezTo>
                    <a:pt x="103" y="156"/>
                    <a:pt x="101" y="154"/>
                    <a:pt x="99" y="155"/>
                  </a:cubicBezTo>
                  <a:cubicBezTo>
                    <a:pt x="98" y="154"/>
                    <a:pt x="99" y="152"/>
                    <a:pt x="98" y="154"/>
                  </a:cubicBezTo>
                  <a:cubicBezTo>
                    <a:pt x="97" y="153"/>
                    <a:pt x="97" y="150"/>
                    <a:pt x="98" y="151"/>
                  </a:cubicBezTo>
                  <a:cubicBezTo>
                    <a:pt x="98" y="152"/>
                    <a:pt x="98" y="152"/>
                    <a:pt x="98" y="153"/>
                  </a:cubicBezTo>
                  <a:cubicBezTo>
                    <a:pt x="99" y="149"/>
                    <a:pt x="102" y="150"/>
                    <a:pt x="104" y="149"/>
                  </a:cubicBezTo>
                  <a:cubicBezTo>
                    <a:pt x="105" y="151"/>
                    <a:pt x="105" y="151"/>
                    <a:pt x="105" y="151"/>
                  </a:cubicBezTo>
                  <a:cubicBezTo>
                    <a:pt x="106" y="151"/>
                    <a:pt x="107" y="149"/>
                    <a:pt x="108" y="151"/>
                  </a:cubicBezTo>
                  <a:cubicBezTo>
                    <a:pt x="108" y="153"/>
                    <a:pt x="105" y="153"/>
                    <a:pt x="104" y="153"/>
                  </a:cubicBezTo>
                  <a:cubicBezTo>
                    <a:pt x="104" y="153"/>
                    <a:pt x="104" y="153"/>
                    <a:pt x="103" y="153"/>
                  </a:cubicBezTo>
                  <a:cubicBezTo>
                    <a:pt x="104" y="153"/>
                    <a:pt x="105" y="155"/>
                    <a:pt x="106" y="155"/>
                  </a:cubicBezTo>
                  <a:cubicBezTo>
                    <a:pt x="107" y="153"/>
                    <a:pt x="109" y="151"/>
                    <a:pt x="110" y="153"/>
                  </a:cubicBezTo>
                  <a:cubicBezTo>
                    <a:pt x="108" y="153"/>
                    <a:pt x="108" y="155"/>
                    <a:pt x="107" y="155"/>
                  </a:cubicBezTo>
                  <a:moveTo>
                    <a:pt x="72" y="113"/>
                  </a:moveTo>
                  <a:cubicBezTo>
                    <a:pt x="73" y="112"/>
                    <a:pt x="72" y="111"/>
                    <a:pt x="72" y="111"/>
                  </a:cubicBezTo>
                  <a:cubicBezTo>
                    <a:pt x="73" y="112"/>
                    <a:pt x="73" y="110"/>
                    <a:pt x="74" y="112"/>
                  </a:cubicBezTo>
                  <a:cubicBezTo>
                    <a:pt x="73" y="113"/>
                    <a:pt x="73" y="114"/>
                    <a:pt x="72" y="115"/>
                  </a:cubicBezTo>
                  <a:cubicBezTo>
                    <a:pt x="71" y="114"/>
                    <a:pt x="71" y="114"/>
                    <a:pt x="71" y="114"/>
                  </a:cubicBezTo>
                  <a:lnTo>
                    <a:pt x="72" y="113"/>
                  </a:lnTo>
                  <a:close/>
                  <a:moveTo>
                    <a:pt x="151" y="217"/>
                  </a:moveTo>
                  <a:cubicBezTo>
                    <a:pt x="151" y="219"/>
                    <a:pt x="149" y="220"/>
                    <a:pt x="149" y="218"/>
                  </a:cubicBezTo>
                  <a:cubicBezTo>
                    <a:pt x="149" y="218"/>
                    <a:pt x="150" y="216"/>
                    <a:pt x="151" y="217"/>
                  </a:cubicBezTo>
                  <a:moveTo>
                    <a:pt x="137" y="195"/>
                  </a:moveTo>
                  <a:cubicBezTo>
                    <a:pt x="137" y="197"/>
                    <a:pt x="133" y="194"/>
                    <a:pt x="135" y="194"/>
                  </a:cubicBezTo>
                  <a:cubicBezTo>
                    <a:pt x="136" y="195"/>
                    <a:pt x="136" y="193"/>
                    <a:pt x="137" y="195"/>
                  </a:cubicBezTo>
                  <a:moveTo>
                    <a:pt x="70" y="100"/>
                  </a:moveTo>
                  <a:cubicBezTo>
                    <a:pt x="69" y="101"/>
                    <a:pt x="69" y="101"/>
                    <a:pt x="69" y="101"/>
                  </a:cubicBezTo>
                  <a:cubicBezTo>
                    <a:pt x="69" y="101"/>
                    <a:pt x="69" y="100"/>
                    <a:pt x="69" y="100"/>
                  </a:cubicBezTo>
                  <a:cubicBezTo>
                    <a:pt x="69" y="100"/>
                    <a:pt x="70" y="98"/>
                    <a:pt x="70" y="100"/>
                  </a:cubicBezTo>
                  <a:moveTo>
                    <a:pt x="80" y="109"/>
                  </a:moveTo>
                  <a:cubicBezTo>
                    <a:pt x="79" y="109"/>
                    <a:pt x="79" y="110"/>
                    <a:pt x="80" y="110"/>
                  </a:cubicBezTo>
                  <a:cubicBezTo>
                    <a:pt x="78" y="112"/>
                    <a:pt x="78" y="112"/>
                    <a:pt x="78" y="112"/>
                  </a:cubicBezTo>
                  <a:cubicBezTo>
                    <a:pt x="78" y="112"/>
                    <a:pt x="77" y="111"/>
                    <a:pt x="76" y="110"/>
                  </a:cubicBezTo>
                  <a:cubicBezTo>
                    <a:pt x="77" y="110"/>
                    <a:pt x="79" y="109"/>
                    <a:pt x="80" y="109"/>
                  </a:cubicBezTo>
                  <a:moveTo>
                    <a:pt x="71" y="99"/>
                  </a:moveTo>
                  <a:cubicBezTo>
                    <a:pt x="72" y="99"/>
                    <a:pt x="72" y="97"/>
                    <a:pt x="72" y="96"/>
                  </a:cubicBezTo>
                  <a:cubicBezTo>
                    <a:pt x="72" y="97"/>
                    <a:pt x="73" y="96"/>
                    <a:pt x="73" y="97"/>
                  </a:cubicBezTo>
                  <a:cubicBezTo>
                    <a:pt x="71" y="99"/>
                    <a:pt x="75" y="99"/>
                    <a:pt x="74" y="100"/>
                  </a:cubicBezTo>
                  <a:cubicBezTo>
                    <a:pt x="73" y="99"/>
                    <a:pt x="71" y="101"/>
                    <a:pt x="71" y="99"/>
                  </a:cubicBezTo>
                  <a:close/>
                  <a:moveTo>
                    <a:pt x="84" y="114"/>
                  </a:moveTo>
                  <a:cubicBezTo>
                    <a:pt x="84" y="111"/>
                    <a:pt x="82" y="114"/>
                    <a:pt x="81" y="112"/>
                  </a:cubicBezTo>
                  <a:cubicBezTo>
                    <a:pt x="82" y="110"/>
                    <a:pt x="85" y="111"/>
                    <a:pt x="84" y="114"/>
                  </a:cubicBezTo>
                  <a:moveTo>
                    <a:pt x="86" y="115"/>
                  </a:moveTo>
                  <a:cubicBezTo>
                    <a:pt x="87" y="115"/>
                    <a:pt x="86" y="117"/>
                    <a:pt x="87" y="116"/>
                  </a:cubicBezTo>
                  <a:cubicBezTo>
                    <a:pt x="88" y="115"/>
                    <a:pt x="87" y="115"/>
                    <a:pt x="88" y="114"/>
                  </a:cubicBezTo>
                  <a:cubicBezTo>
                    <a:pt x="89" y="115"/>
                    <a:pt x="89" y="115"/>
                    <a:pt x="89" y="115"/>
                  </a:cubicBezTo>
                  <a:cubicBezTo>
                    <a:pt x="88" y="116"/>
                    <a:pt x="87" y="116"/>
                    <a:pt x="88" y="117"/>
                  </a:cubicBezTo>
                  <a:cubicBezTo>
                    <a:pt x="87" y="118"/>
                    <a:pt x="87" y="119"/>
                    <a:pt x="86" y="118"/>
                  </a:cubicBezTo>
                  <a:cubicBezTo>
                    <a:pt x="86" y="117"/>
                    <a:pt x="87" y="117"/>
                    <a:pt x="86" y="116"/>
                  </a:cubicBezTo>
                  <a:cubicBezTo>
                    <a:pt x="85" y="117"/>
                    <a:pt x="86" y="118"/>
                    <a:pt x="85" y="118"/>
                  </a:cubicBezTo>
                  <a:cubicBezTo>
                    <a:pt x="84" y="117"/>
                    <a:pt x="86" y="116"/>
                    <a:pt x="86" y="115"/>
                  </a:cubicBezTo>
                  <a:moveTo>
                    <a:pt x="93" y="124"/>
                  </a:moveTo>
                  <a:cubicBezTo>
                    <a:pt x="92" y="126"/>
                    <a:pt x="91" y="125"/>
                    <a:pt x="89" y="124"/>
                  </a:cubicBezTo>
                  <a:cubicBezTo>
                    <a:pt x="91" y="123"/>
                    <a:pt x="92" y="123"/>
                    <a:pt x="93" y="124"/>
                  </a:cubicBezTo>
                  <a:moveTo>
                    <a:pt x="75" y="100"/>
                  </a:moveTo>
                  <a:cubicBezTo>
                    <a:pt x="76" y="99"/>
                    <a:pt x="77" y="101"/>
                    <a:pt x="79" y="100"/>
                  </a:cubicBezTo>
                  <a:cubicBezTo>
                    <a:pt x="78" y="102"/>
                    <a:pt x="77" y="101"/>
                    <a:pt x="75" y="101"/>
                  </a:cubicBezTo>
                  <a:cubicBezTo>
                    <a:pt x="76" y="101"/>
                    <a:pt x="75" y="100"/>
                    <a:pt x="75" y="100"/>
                  </a:cubicBezTo>
                  <a:moveTo>
                    <a:pt x="115" y="152"/>
                  </a:moveTo>
                  <a:cubicBezTo>
                    <a:pt x="113" y="153"/>
                    <a:pt x="113" y="153"/>
                    <a:pt x="113" y="153"/>
                  </a:cubicBezTo>
                  <a:cubicBezTo>
                    <a:pt x="113" y="152"/>
                    <a:pt x="112" y="152"/>
                    <a:pt x="111" y="153"/>
                  </a:cubicBezTo>
                  <a:cubicBezTo>
                    <a:pt x="110" y="152"/>
                    <a:pt x="110" y="152"/>
                    <a:pt x="110" y="152"/>
                  </a:cubicBezTo>
                  <a:cubicBezTo>
                    <a:pt x="112" y="151"/>
                    <a:pt x="113" y="152"/>
                    <a:pt x="115" y="152"/>
                  </a:cubicBezTo>
                  <a:moveTo>
                    <a:pt x="80" y="103"/>
                  </a:moveTo>
                  <a:cubicBezTo>
                    <a:pt x="80" y="102"/>
                    <a:pt x="79" y="103"/>
                    <a:pt x="78" y="102"/>
                  </a:cubicBezTo>
                  <a:cubicBezTo>
                    <a:pt x="79" y="100"/>
                    <a:pt x="81" y="101"/>
                    <a:pt x="80" y="103"/>
                  </a:cubicBezTo>
                  <a:moveTo>
                    <a:pt x="152" y="197"/>
                  </a:moveTo>
                  <a:cubicBezTo>
                    <a:pt x="150" y="198"/>
                    <a:pt x="149" y="196"/>
                    <a:pt x="147" y="197"/>
                  </a:cubicBezTo>
                  <a:cubicBezTo>
                    <a:pt x="148" y="195"/>
                    <a:pt x="150" y="196"/>
                    <a:pt x="152" y="197"/>
                  </a:cubicBezTo>
                  <a:moveTo>
                    <a:pt x="76" y="93"/>
                  </a:moveTo>
                  <a:cubicBezTo>
                    <a:pt x="76" y="92"/>
                    <a:pt x="76" y="91"/>
                    <a:pt x="77" y="91"/>
                  </a:cubicBezTo>
                  <a:cubicBezTo>
                    <a:pt x="77" y="90"/>
                    <a:pt x="78" y="90"/>
                    <a:pt x="79" y="91"/>
                  </a:cubicBezTo>
                  <a:cubicBezTo>
                    <a:pt x="79" y="92"/>
                    <a:pt x="78" y="93"/>
                    <a:pt x="78" y="94"/>
                  </a:cubicBezTo>
                  <a:cubicBezTo>
                    <a:pt x="80" y="91"/>
                    <a:pt x="81" y="92"/>
                    <a:pt x="82" y="92"/>
                  </a:cubicBezTo>
                  <a:cubicBezTo>
                    <a:pt x="83" y="95"/>
                    <a:pt x="84" y="94"/>
                    <a:pt x="86" y="96"/>
                  </a:cubicBezTo>
                  <a:cubicBezTo>
                    <a:pt x="85" y="97"/>
                    <a:pt x="82" y="96"/>
                    <a:pt x="80" y="95"/>
                  </a:cubicBezTo>
                  <a:cubicBezTo>
                    <a:pt x="81" y="96"/>
                    <a:pt x="81" y="96"/>
                    <a:pt x="81" y="97"/>
                  </a:cubicBezTo>
                  <a:cubicBezTo>
                    <a:pt x="79" y="97"/>
                    <a:pt x="79" y="96"/>
                    <a:pt x="79" y="95"/>
                  </a:cubicBezTo>
                  <a:cubicBezTo>
                    <a:pt x="78" y="95"/>
                    <a:pt x="74" y="96"/>
                    <a:pt x="74" y="93"/>
                  </a:cubicBezTo>
                  <a:cubicBezTo>
                    <a:pt x="75" y="94"/>
                    <a:pt x="75" y="92"/>
                    <a:pt x="76" y="93"/>
                  </a:cubicBezTo>
                  <a:moveTo>
                    <a:pt x="88" y="110"/>
                  </a:moveTo>
                  <a:cubicBezTo>
                    <a:pt x="88" y="112"/>
                    <a:pt x="87" y="113"/>
                    <a:pt x="86" y="112"/>
                  </a:cubicBezTo>
                  <a:cubicBezTo>
                    <a:pt x="87" y="112"/>
                    <a:pt x="86" y="110"/>
                    <a:pt x="88" y="110"/>
                  </a:cubicBezTo>
                  <a:moveTo>
                    <a:pt x="79" y="97"/>
                  </a:moveTo>
                  <a:cubicBezTo>
                    <a:pt x="79" y="98"/>
                    <a:pt x="80" y="97"/>
                    <a:pt x="81" y="98"/>
                  </a:cubicBezTo>
                  <a:cubicBezTo>
                    <a:pt x="80" y="100"/>
                    <a:pt x="78" y="99"/>
                    <a:pt x="79" y="97"/>
                  </a:cubicBezTo>
                  <a:moveTo>
                    <a:pt x="119" y="152"/>
                  </a:moveTo>
                  <a:cubicBezTo>
                    <a:pt x="119" y="153"/>
                    <a:pt x="119" y="153"/>
                    <a:pt x="120" y="152"/>
                  </a:cubicBezTo>
                  <a:cubicBezTo>
                    <a:pt x="121" y="154"/>
                    <a:pt x="121" y="154"/>
                    <a:pt x="121" y="154"/>
                  </a:cubicBezTo>
                  <a:cubicBezTo>
                    <a:pt x="123" y="152"/>
                    <a:pt x="124" y="154"/>
                    <a:pt x="126" y="153"/>
                  </a:cubicBezTo>
                  <a:cubicBezTo>
                    <a:pt x="125" y="154"/>
                    <a:pt x="126" y="154"/>
                    <a:pt x="125" y="155"/>
                  </a:cubicBezTo>
                  <a:cubicBezTo>
                    <a:pt x="124" y="154"/>
                    <a:pt x="123" y="154"/>
                    <a:pt x="122" y="155"/>
                  </a:cubicBezTo>
                  <a:cubicBezTo>
                    <a:pt x="122" y="156"/>
                    <a:pt x="122" y="157"/>
                    <a:pt x="121" y="158"/>
                  </a:cubicBezTo>
                  <a:cubicBezTo>
                    <a:pt x="120" y="157"/>
                    <a:pt x="119" y="157"/>
                    <a:pt x="119" y="156"/>
                  </a:cubicBezTo>
                  <a:cubicBezTo>
                    <a:pt x="120" y="155"/>
                    <a:pt x="120" y="156"/>
                    <a:pt x="121" y="155"/>
                  </a:cubicBezTo>
                  <a:cubicBezTo>
                    <a:pt x="121" y="153"/>
                    <a:pt x="119" y="154"/>
                    <a:pt x="119" y="152"/>
                  </a:cubicBezTo>
                  <a:moveTo>
                    <a:pt x="119" y="154"/>
                  </a:moveTo>
                  <a:cubicBezTo>
                    <a:pt x="118" y="155"/>
                    <a:pt x="117" y="155"/>
                    <a:pt x="117" y="153"/>
                  </a:cubicBezTo>
                  <a:cubicBezTo>
                    <a:pt x="118" y="153"/>
                    <a:pt x="118" y="154"/>
                    <a:pt x="119" y="154"/>
                  </a:cubicBezTo>
                  <a:moveTo>
                    <a:pt x="85" y="101"/>
                  </a:moveTo>
                  <a:cubicBezTo>
                    <a:pt x="87" y="101"/>
                    <a:pt x="85" y="102"/>
                    <a:pt x="86" y="103"/>
                  </a:cubicBezTo>
                  <a:cubicBezTo>
                    <a:pt x="85" y="103"/>
                    <a:pt x="84" y="103"/>
                    <a:pt x="84" y="103"/>
                  </a:cubicBezTo>
                  <a:cubicBezTo>
                    <a:pt x="84" y="102"/>
                    <a:pt x="85" y="101"/>
                    <a:pt x="85" y="101"/>
                  </a:cubicBezTo>
                  <a:moveTo>
                    <a:pt x="164" y="207"/>
                  </a:moveTo>
                  <a:cubicBezTo>
                    <a:pt x="163" y="207"/>
                    <a:pt x="162" y="208"/>
                    <a:pt x="162" y="207"/>
                  </a:cubicBezTo>
                  <a:cubicBezTo>
                    <a:pt x="163" y="206"/>
                    <a:pt x="163" y="206"/>
                    <a:pt x="164" y="207"/>
                  </a:cubicBezTo>
                  <a:moveTo>
                    <a:pt x="84" y="98"/>
                  </a:moveTo>
                  <a:cubicBezTo>
                    <a:pt x="85" y="98"/>
                    <a:pt x="84" y="99"/>
                    <a:pt x="85" y="100"/>
                  </a:cubicBezTo>
                  <a:cubicBezTo>
                    <a:pt x="84" y="100"/>
                    <a:pt x="83" y="100"/>
                    <a:pt x="83" y="99"/>
                  </a:cubicBezTo>
                  <a:lnTo>
                    <a:pt x="84" y="98"/>
                  </a:lnTo>
                  <a:close/>
                  <a:moveTo>
                    <a:pt x="106" y="125"/>
                  </a:moveTo>
                  <a:cubicBezTo>
                    <a:pt x="106" y="126"/>
                    <a:pt x="107" y="127"/>
                    <a:pt x="107" y="127"/>
                  </a:cubicBezTo>
                  <a:cubicBezTo>
                    <a:pt x="105" y="127"/>
                    <a:pt x="104" y="128"/>
                    <a:pt x="103" y="127"/>
                  </a:cubicBezTo>
                  <a:cubicBezTo>
                    <a:pt x="104" y="125"/>
                    <a:pt x="105" y="127"/>
                    <a:pt x="106" y="125"/>
                  </a:cubicBezTo>
                  <a:moveTo>
                    <a:pt x="88" y="101"/>
                  </a:moveTo>
                  <a:cubicBezTo>
                    <a:pt x="90" y="103"/>
                    <a:pt x="91" y="101"/>
                    <a:pt x="92" y="102"/>
                  </a:cubicBezTo>
                  <a:cubicBezTo>
                    <a:pt x="91" y="102"/>
                    <a:pt x="89" y="104"/>
                    <a:pt x="88" y="103"/>
                  </a:cubicBezTo>
                  <a:cubicBezTo>
                    <a:pt x="89" y="102"/>
                    <a:pt x="88" y="102"/>
                    <a:pt x="88" y="101"/>
                  </a:cubicBezTo>
                  <a:moveTo>
                    <a:pt x="94" y="109"/>
                  </a:moveTo>
                  <a:cubicBezTo>
                    <a:pt x="95" y="108"/>
                    <a:pt x="95" y="108"/>
                    <a:pt x="95" y="108"/>
                  </a:cubicBezTo>
                  <a:cubicBezTo>
                    <a:pt x="95" y="109"/>
                    <a:pt x="96" y="110"/>
                    <a:pt x="96" y="111"/>
                  </a:cubicBezTo>
                  <a:cubicBezTo>
                    <a:pt x="95" y="109"/>
                    <a:pt x="95" y="111"/>
                    <a:pt x="94" y="109"/>
                  </a:cubicBezTo>
                  <a:moveTo>
                    <a:pt x="87" y="97"/>
                  </a:moveTo>
                  <a:cubicBezTo>
                    <a:pt x="88" y="97"/>
                    <a:pt x="86" y="95"/>
                    <a:pt x="87" y="95"/>
                  </a:cubicBezTo>
                  <a:cubicBezTo>
                    <a:pt x="88" y="95"/>
                    <a:pt x="87" y="96"/>
                    <a:pt x="88" y="97"/>
                  </a:cubicBezTo>
                  <a:cubicBezTo>
                    <a:pt x="87" y="99"/>
                    <a:pt x="87" y="99"/>
                    <a:pt x="87" y="99"/>
                  </a:cubicBezTo>
                  <a:cubicBezTo>
                    <a:pt x="86" y="98"/>
                    <a:pt x="85" y="98"/>
                    <a:pt x="85" y="97"/>
                  </a:cubicBezTo>
                  <a:cubicBezTo>
                    <a:pt x="86" y="97"/>
                    <a:pt x="87" y="97"/>
                    <a:pt x="87" y="97"/>
                  </a:cubicBezTo>
                  <a:moveTo>
                    <a:pt x="129" y="155"/>
                  </a:moveTo>
                  <a:cubicBezTo>
                    <a:pt x="128" y="154"/>
                    <a:pt x="128" y="156"/>
                    <a:pt x="126" y="155"/>
                  </a:cubicBezTo>
                  <a:cubicBezTo>
                    <a:pt x="127" y="154"/>
                    <a:pt x="129" y="153"/>
                    <a:pt x="129" y="155"/>
                  </a:cubicBezTo>
                  <a:moveTo>
                    <a:pt x="101" y="111"/>
                  </a:moveTo>
                  <a:cubicBezTo>
                    <a:pt x="100" y="111"/>
                    <a:pt x="99" y="112"/>
                    <a:pt x="98" y="111"/>
                  </a:cubicBezTo>
                  <a:cubicBezTo>
                    <a:pt x="99" y="110"/>
                    <a:pt x="100" y="111"/>
                    <a:pt x="101" y="111"/>
                  </a:cubicBezTo>
                  <a:moveTo>
                    <a:pt x="177" y="209"/>
                  </a:moveTo>
                  <a:cubicBezTo>
                    <a:pt x="176" y="209"/>
                    <a:pt x="175" y="210"/>
                    <a:pt x="175" y="209"/>
                  </a:cubicBezTo>
                  <a:cubicBezTo>
                    <a:pt x="175" y="208"/>
                    <a:pt x="176" y="207"/>
                    <a:pt x="177" y="209"/>
                  </a:cubicBezTo>
                  <a:moveTo>
                    <a:pt x="109" y="118"/>
                  </a:moveTo>
                  <a:cubicBezTo>
                    <a:pt x="108" y="118"/>
                    <a:pt x="107" y="119"/>
                    <a:pt x="106" y="117"/>
                  </a:cubicBezTo>
                  <a:cubicBezTo>
                    <a:pt x="107" y="116"/>
                    <a:pt x="109" y="117"/>
                    <a:pt x="109" y="118"/>
                  </a:cubicBezTo>
                  <a:moveTo>
                    <a:pt x="135" y="155"/>
                  </a:moveTo>
                  <a:cubicBezTo>
                    <a:pt x="136" y="155"/>
                    <a:pt x="138" y="156"/>
                    <a:pt x="139" y="156"/>
                  </a:cubicBezTo>
                  <a:cubicBezTo>
                    <a:pt x="138" y="157"/>
                    <a:pt x="134" y="158"/>
                    <a:pt x="135" y="155"/>
                  </a:cubicBezTo>
                  <a:moveTo>
                    <a:pt x="98" y="90"/>
                  </a:moveTo>
                  <a:cubicBezTo>
                    <a:pt x="97" y="91"/>
                    <a:pt x="98" y="90"/>
                    <a:pt x="98" y="91"/>
                  </a:cubicBezTo>
                  <a:cubicBezTo>
                    <a:pt x="98" y="93"/>
                    <a:pt x="97" y="91"/>
                    <a:pt x="97" y="92"/>
                  </a:cubicBezTo>
                  <a:cubicBezTo>
                    <a:pt x="97" y="94"/>
                    <a:pt x="98" y="93"/>
                    <a:pt x="99" y="94"/>
                  </a:cubicBezTo>
                  <a:cubicBezTo>
                    <a:pt x="99" y="95"/>
                    <a:pt x="100" y="97"/>
                    <a:pt x="99" y="96"/>
                  </a:cubicBezTo>
                  <a:cubicBezTo>
                    <a:pt x="99" y="95"/>
                    <a:pt x="98" y="96"/>
                    <a:pt x="97" y="94"/>
                  </a:cubicBezTo>
                  <a:cubicBezTo>
                    <a:pt x="96" y="96"/>
                    <a:pt x="95" y="94"/>
                    <a:pt x="94" y="95"/>
                  </a:cubicBezTo>
                  <a:cubicBezTo>
                    <a:pt x="94" y="93"/>
                    <a:pt x="93" y="93"/>
                    <a:pt x="92" y="92"/>
                  </a:cubicBezTo>
                  <a:cubicBezTo>
                    <a:pt x="91" y="93"/>
                    <a:pt x="92" y="94"/>
                    <a:pt x="92" y="94"/>
                  </a:cubicBezTo>
                  <a:cubicBezTo>
                    <a:pt x="90" y="92"/>
                    <a:pt x="91" y="91"/>
                    <a:pt x="92" y="88"/>
                  </a:cubicBezTo>
                  <a:cubicBezTo>
                    <a:pt x="93" y="89"/>
                    <a:pt x="92" y="89"/>
                    <a:pt x="93" y="90"/>
                  </a:cubicBezTo>
                  <a:cubicBezTo>
                    <a:pt x="93" y="89"/>
                    <a:pt x="93" y="91"/>
                    <a:pt x="94" y="90"/>
                  </a:cubicBezTo>
                  <a:cubicBezTo>
                    <a:pt x="93" y="90"/>
                    <a:pt x="93" y="89"/>
                    <a:pt x="93" y="89"/>
                  </a:cubicBezTo>
                  <a:cubicBezTo>
                    <a:pt x="94" y="88"/>
                    <a:pt x="95" y="89"/>
                    <a:pt x="95" y="87"/>
                  </a:cubicBezTo>
                  <a:cubicBezTo>
                    <a:pt x="95" y="87"/>
                    <a:pt x="96" y="87"/>
                    <a:pt x="96" y="88"/>
                  </a:cubicBezTo>
                  <a:cubicBezTo>
                    <a:pt x="96" y="89"/>
                    <a:pt x="95" y="88"/>
                    <a:pt x="95" y="89"/>
                  </a:cubicBezTo>
                  <a:cubicBezTo>
                    <a:pt x="96" y="89"/>
                    <a:pt x="97" y="90"/>
                    <a:pt x="98" y="90"/>
                  </a:cubicBezTo>
                  <a:moveTo>
                    <a:pt x="105" y="102"/>
                  </a:moveTo>
                  <a:cubicBezTo>
                    <a:pt x="105" y="101"/>
                    <a:pt x="106" y="101"/>
                    <a:pt x="107" y="101"/>
                  </a:cubicBezTo>
                  <a:cubicBezTo>
                    <a:pt x="107" y="103"/>
                    <a:pt x="109" y="102"/>
                    <a:pt x="110" y="103"/>
                  </a:cubicBezTo>
                  <a:cubicBezTo>
                    <a:pt x="108" y="105"/>
                    <a:pt x="111" y="103"/>
                    <a:pt x="111" y="105"/>
                  </a:cubicBezTo>
                  <a:cubicBezTo>
                    <a:pt x="110" y="105"/>
                    <a:pt x="109" y="104"/>
                    <a:pt x="108" y="104"/>
                  </a:cubicBezTo>
                  <a:cubicBezTo>
                    <a:pt x="106" y="106"/>
                    <a:pt x="106" y="110"/>
                    <a:pt x="104" y="109"/>
                  </a:cubicBezTo>
                  <a:cubicBezTo>
                    <a:pt x="105" y="108"/>
                    <a:pt x="107" y="104"/>
                    <a:pt x="105" y="102"/>
                  </a:cubicBezTo>
                  <a:moveTo>
                    <a:pt x="186" y="207"/>
                  </a:moveTo>
                  <a:cubicBezTo>
                    <a:pt x="187" y="207"/>
                    <a:pt x="185" y="208"/>
                    <a:pt x="186" y="209"/>
                  </a:cubicBezTo>
                  <a:cubicBezTo>
                    <a:pt x="188" y="208"/>
                    <a:pt x="187" y="207"/>
                    <a:pt x="188" y="206"/>
                  </a:cubicBezTo>
                  <a:cubicBezTo>
                    <a:pt x="188" y="207"/>
                    <a:pt x="189" y="206"/>
                    <a:pt x="189" y="207"/>
                  </a:cubicBezTo>
                  <a:cubicBezTo>
                    <a:pt x="188" y="209"/>
                    <a:pt x="187" y="210"/>
                    <a:pt x="186" y="212"/>
                  </a:cubicBezTo>
                  <a:cubicBezTo>
                    <a:pt x="184" y="210"/>
                    <a:pt x="184" y="210"/>
                    <a:pt x="182" y="209"/>
                  </a:cubicBezTo>
                  <a:cubicBezTo>
                    <a:pt x="183" y="208"/>
                    <a:pt x="184" y="206"/>
                    <a:pt x="186" y="207"/>
                  </a:cubicBezTo>
                  <a:moveTo>
                    <a:pt x="142" y="155"/>
                  </a:moveTo>
                  <a:cubicBezTo>
                    <a:pt x="141" y="157"/>
                    <a:pt x="140" y="157"/>
                    <a:pt x="139" y="156"/>
                  </a:cubicBezTo>
                  <a:cubicBezTo>
                    <a:pt x="140" y="156"/>
                    <a:pt x="141" y="156"/>
                    <a:pt x="142" y="155"/>
                  </a:cubicBezTo>
                  <a:moveTo>
                    <a:pt x="92" y="86"/>
                  </a:moveTo>
                  <a:cubicBezTo>
                    <a:pt x="92" y="86"/>
                    <a:pt x="93" y="87"/>
                    <a:pt x="92" y="88"/>
                  </a:cubicBezTo>
                  <a:cubicBezTo>
                    <a:pt x="91" y="88"/>
                    <a:pt x="91" y="85"/>
                    <a:pt x="92" y="86"/>
                  </a:cubicBezTo>
                  <a:moveTo>
                    <a:pt x="110" y="107"/>
                  </a:moveTo>
                  <a:cubicBezTo>
                    <a:pt x="108" y="110"/>
                    <a:pt x="108" y="110"/>
                    <a:pt x="108" y="110"/>
                  </a:cubicBezTo>
                  <a:cubicBezTo>
                    <a:pt x="107" y="109"/>
                    <a:pt x="107" y="109"/>
                    <a:pt x="107" y="109"/>
                  </a:cubicBezTo>
                  <a:cubicBezTo>
                    <a:pt x="106" y="107"/>
                    <a:pt x="109" y="106"/>
                    <a:pt x="110" y="107"/>
                  </a:cubicBezTo>
                  <a:moveTo>
                    <a:pt x="144" y="156"/>
                  </a:moveTo>
                  <a:cubicBezTo>
                    <a:pt x="145" y="157"/>
                    <a:pt x="145" y="157"/>
                    <a:pt x="145" y="158"/>
                  </a:cubicBezTo>
                  <a:cubicBezTo>
                    <a:pt x="144" y="157"/>
                    <a:pt x="144" y="158"/>
                    <a:pt x="143" y="157"/>
                  </a:cubicBezTo>
                  <a:lnTo>
                    <a:pt x="144" y="156"/>
                  </a:lnTo>
                  <a:close/>
                  <a:moveTo>
                    <a:pt x="126" y="128"/>
                  </a:moveTo>
                  <a:cubicBezTo>
                    <a:pt x="127" y="129"/>
                    <a:pt x="124" y="130"/>
                    <a:pt x="124" y="129"/>
                  </a:cubicBezTo>
                  <a:cubicBezTo>
                    <a:pt x="124" y="128"/>
                    <a:pt x="125" y="129"/>
                    <a:pt x="126" y="128"/>
                  </a:cubicBezTo>
                  <a:moveTo>
                    <a:pt x="100" y="93"/>
                  </a:moveTo>
                  <a:cubicBezTo>
                    <a:pt x="100" y="93"/>
                    <a:pt x="101" y="95"/>
                    <a:pt x="100" y="95"/>
                  </a:cubicBezTo>
                  <a:cubicBezTo>
                    <a:pt x="100" y="95"/>
                    <a:pt x="99" y="94"/>
                    <a:pt x="100" y="93"/>
                  </a:cubicBezTo>
                  <a:moveTo>
                    <a:pt x="146" y="154"/>
                  </a:moveTo>
                  <a:cubicBezTo>
                    <a:pt x="145" y="154"/>
                    <a:pt x="145" y="155"/>
                    <a:pt x="146" y="155"/>
                  </a:cubicBezTo>
                  <a:cubicBezTo>
                    <a:pt x="146" y="154"/>
                    <a:pt x="146" y="154"/>
                    <a:pt x="147" y="155"/>
                  </a:cubicBezTo>
                  <a:cubicBezTo>
                    <a:pt x="146" y="156"/>
                    <a:pt x="145" y="156"/>
                    <a:pt x="144" y="155"/>
                  </a:cubicBezTo>
                  <a:cubicBezTo>
                    <a:pt x="145" y="155"/>
                    <a:pt x="145" y="154"/>
                    <a:pt x="146" y="154"/>
                  </a:cubicBezTo>
                  <a:moveTo>
                    <a:pt x="145" y="148"/>
                  </a:moveTo>
                  <a:cubicBezTo>
                    <a:pt x="144" y="146"/>
                    <a:pt x="143" y="149"/>
                    <a:pt x="142" y="148"/>
                  </a:cubicBezTo>
                  <a:cubicBezTo>
                    <a:pt x="143" y="146"/>
                    <a:pt x="145" y="146"/>
                    <a:pt x="145" y="148"/>
                  </a:cubicBezTo>
                  <a:moveTo>
                    <a:pt x="93" y="71"/>
                  </a:moveTo>
                  <a:cubicBezTo>
                    <a:pt x="92" y="73"/>
                    <a:pt x="94" y="72"/>
                    <a:pt x="94" y="71"/>
                  </a:cubicBezTo>
                  <a:cubicBezTo>
                    <a:pt x="94" y="72"/>
                    <a:pt x="94" y="73"/>
                    <a:pt x="94" y="74"/>
                  </a:cubicBezTo>
                  <a:cubicBezTo>
                    <a:pt x="93" y="73"/>
                    <a:pt x="93" y="74"/>
                    <a:pt x="91" y="73"/>
                  </a:cubicBezTo>
                  <a:cubicBezTo>
                    <a:pt x="92" y="72"/>
                    <a:pt x="92" y="71"/>
                    <a:pt x="93" y="71"/>
                  </a:cubicBezTo>
                  <a:moveTo>
                    <a:pt x="206" y="209"/>
                  </a:moveTo>
                  <a:cubicBezTo>
                    <a:pt x="205" y="210"/>
                    <a:pt x="205" y="209"/>
                    <a:pt x="204" y="209"/>
                  </a:cubicBezTo>
                  <a:cubicBezTo>
                    <a:pt x="205" y="207"/>
                    <a:pt x="205" y="207"/>
                    <a:pt x="206" y="209"/>
                  </a:cubicBezTo>
                  <a:moveTo>
                    <a:pt x="142" y="129"/>
                  </a:moveTo>
                  <a:cubicBezTo>
                    <a:pt x="142" y="130"/>
                    <a:pt x="141" y="130"/>
                    <a:pt x="141" y="129"/>
                  </a:cubicBezTo>
                  <a:cubicBezTo>
                    <a:pt x="141" y="128"/>
                    <a:pt x="142" y="128"/>
                    <a:pt x="142" y="129"/>
                  </a:cubicBezTo>
                  <a:moveTo>
                    <a:pt x="167" y="160"/>
                  </a:moveTo>
                  <a:cubicBezTo>
                    <a:pt x="168" y="161"/>
                    <a:pt x="167" y="162"/>
                    <a:pt x="166" y="161"/>
                  </a:cubicBezTo>
                  <a:cubicBezTo>
                    <a:pt x="166" y="160"/>
                    <a:pt x="166" y="160"/>
                    <a:pt x="167" y="160"/>
                  </a:cubicBezTo>
                  <a:moveTo>
                    <a:pt x="147" y="131"/>
                  </a:moveTo>
                  <a:cubicBezTo>
                    <a:pt x="148" y="130"/>
                    <a:pt x="151" y="130"/>
                    <a:pt x="151" y="132"/>
                  </a:cubicBezTo>
                  <a:cubicBezTo>
                    <a:pt x="150" y="130"/>
                    <a:pt x="149" y="132"/>
                    <a:pt x="148" y="132"/>
                  </a:cubicBezTo>
                  <a:cubicBezTo>
                    <a:pt x="148" y="132"/>
                    <a:pt x="147" y="132"/>
                    <a:pt x="147" y="131"/>
                  </a:cubicBezTo>
                  <a:moveTo>
                    <a:pt x="221" y="210"/>
                  </a:moveTo>
                  <a:cubicBezTo>
                    <a:pt x="220" y="210"/>
                    <a:pt x="218" y="211"/>
                    <a:pt x="217" y="210"/>
                  </a:cubicBezTo>
                  <a:cubicBezTo>
                    <a:pt x="218" y="209"/>
                    <a:pt x="221" y="208"/>
                    <a:pt x="221" y="210"/>
                  </a:cubicBezTo>
                  <a:moveTo>
                    <a:pt x="115" y="79"/>
                  </a:moveTo>
                  <a:cubicBezTo>
                    <a:pt x="115" y="79"/>
                    <a:pt x="113" y="78"/>
                    <a:pt x="113" y="77"/>
                  </a:cubicBezTo>
                  <a:cubicBezTo>
                    <a:pt x="114" y="76"/>
                    <a:pt x="115" y="78"/>
                    <a:pt x="115" y="79"/>
                  </a:cubicBezTo>
                  <a:moveTo>
                    <a:pt x="136" y="100"/>
                  </a:moveTo>
                  <a:cubicBezTo>
                    <a:pt x="137" y="101"/>
                    <a:pt x="138" y="101"/>
                    <a:pt x="139" y="102"/>
                  </a:cubicBezTo>
                  <a:cubicBezTo>
                    <a:pt x="138" y="103"/>
                    <a:pt x="137" y="101"/>
                    <a:pt x="136" y="103"/>
                  </a:cubicBezTo>
                  <a:cubicBezTo>
                    <a:pt x="135" y="102"/>
                    <a:pt x="135" y="103"/>
                    <a:pt x="134" y="102"/>
                  </a:cubicBezTo>
                  <a:cubicBezTo>
                    <a:pt x="136" y="101"/>
                    <a:pt x="135" y="101"/>
                    <a:pt x="136" y="100"/>
                  </a:cubicBezTo>
                  <a:moveTo>
                    <a:pt x="175" y="148"/>
                  </a:moveTo>
                  <a:cubicBezTo>
                    <a:pt x="176" y="149"/>
                    <a:pt x="177" y="150"/>
                    <a:pt x="176" y="151"/>
                  </a:cubicBezTo>
                  <a:cubicBezTo>
                    <a:pt x="175" y="151"/>
                    <a:pt x="175" y="149"/>
                    <a:pt x="173" y="149"/>
                  </a:cubicBezTo>
                  <a:cubicBezTo>
                    <a:pt x="174" y="147"/>
                    <a:pt x="175" y="149"/>
                    <a:pt x="175" y="148"/>
                  </a:cubicBezTo>
                  <a:moveTo>
                    <a:pt x="134" y="83"/>
                  </a:moveTo>
                  <a:cubicBezTo>
                    <a:pt x="133" y="84"/>
                    <a:pt x="132" y="85"/>
                    <a:pt x="131" y="85"/>
                  </a:cubicBezTo>
                  <a:cubicBezTo>
                    <a:pt x="132" y="84"/>
                    <a:pt x="133" y="82"/>
                    <a:pt x="134" y="83"/>
                  </a:cubicBezTo>
                  <a:moveTo>
                    <a:pt x="156" y="115"/>
                  </a:moveTo>
                  <a:cubicBezTo>
                    <a:pt x="155" y="116"/>
                    <a:pt x="155" y="116"/>
                    <a:pt x="154" y="115"/>
                  </a:cubicBezTo>
                  <a:cubicBezTo>
                    <a:pt x="155" y="114"/>
                    <a:pt x="155" y="114"/>
                    <a:pt x="156" y="115"/>
                  </a:cubicBezTo>
                  <a:moveTo>
                    <a:pt x="148" y="102"/>
                  </a:moveTo>
                  <a:cubicBezTo>
                    <a:pt x="147" y="103"/>
                    <a:pt x="146" y="104"/>
                    <a:pt x="145" y="102"/>
                  </a:cubicBezTo>
                  <a:cubicBezTo>
                    <a:pt x="146" y="101"/>
                    <a:pt x="147" y="102"/>
                    <a:pt x="148" y="102"/>
                  </a:cubicBezTo>
                  <a:moveTo>
                    <a:pt x="155" y="108"/>
                  </a:moveTo>
                  <a:cubicBezTo>
                    <a:pt x="156" y="110"/>
                    <a:pt x="158" y="108"/>
                    <a:pt x="159" y="108"/>
                  </a:cubicBezTo>
                  <a:cubicBezTo>
                    <a:pt x="158" y="111"/>
                    <a:pt x="157" y="110"/>
                    <a:pt x="155" y="110"/>
                  </a:cubicBezTo>
                  <a:cubicBezTo>
                    <a:pt x="154" y="110"/>
                    <a:pt x="154" y="111"/>
                    <a:pt x="154" y="110"/>
                  </a:cubicBezTo>
                  <a:cubicBezTo>
                    <a:pt x="154" y="110"/>
                    <a:pt x="154" y="109"/>
                    <a:pt x="155" y="108"/>
                  </a:cubicBezTo>
                  <a:moveTo>
                    <a:pt x="178" y="133"/>
                  </a:moveTo>
                  <a:cubicBezTo>
                    <a:pt x="177" y="135"/>
                    <a:pt x="176" y="134"/>
                    <a:pt x="174" y="134"/>
                  </a:cubicBezTo>
                  <a:cubicBezTo>
                    <a:pt x="176" y="133"/>
                    <a:pt x="177" y="133"/>
                    <a:pt x="178" y="133"/>
                  </a:cubicBezTo>
                  <a:moveTo>
                    <a:pt x="140" y="80"/>
                  </a:moveTo>
                  <a:cubicBezTo>
                    <a:pt x="139" y="81"/>
                    <a:pt x="138" y="81"/>
                    <a:pt x="138" y="81"/>
                  </a:cubicBezTo>
                  <a:cubicBezTo>
                    <a:pt x="138" y="80"/>
                    <a:pt x="137" y="79"/>
                    <a:pt x="138" y="78"/>
                  </a:cubicBezTo>
                  <a:cubicBezTo>
                    <a:pt x="139" y="78"/>
                    <a:pt x="139" y="79"/>
                    <a:pt x="140" y="80"/>
                  </a:cubicBezTo>
                  <a:moveTo>
                    <a:pt x="135" y="81"/>
                  </a:moveTo>
                  <a:cubicBezTo>
                    <a:pt x="135" y="80"/>
                    <a:pt x="134" y="81"/>
                    <a:pt x="133" y="79"/>
                  </a:cubicBezTo>
                  <a:cubicBezTo>
                    <a:pt x="135" y="79"/>
                    <a:pt x="137" y="75"/>
                    <a:pt x="138" y="78"/>
                  </a:cubicBezTo>
                  <a:cubicBezTo>
                    <a:pt x="136" y="79"/>
                    <a:pt x="136" y="80"/>
                    <a:pt x="135" y="81"/>
                  </a:cubicBezTo>
                  <a:moveTo>
                    <a:pt x="140" y="83"/>
                  </a:moveTo>
                  <a:cubicBezTo>
                    <a:pt x="139" y="82"/>
                    <a:pt x="137" y="84"/>
                    <a:pt x="138" y="82"/>
                  </a:cubicBezTo>
                  <a:cubicBezTo>
                    <a:pt x="139" y="82"/>
                    <a:pt x="140" y="81"/>
                    <a:pt x="141" y="83"/>
                  </a:cubicBezTo>
                  <a:cubicBezTo>
                    <a:pt x="140" y="84"/>
                    <a:pt x="140" y="84"/>
                    <a:pt x="141" y="85"/>
                  </a:cubicBezTo>
                  <a:cubicBezTo>
                    <a:pt x="140" y="86"/>
                    <a:pt x="139" y="86"/>
                    <a:pt x="138" y="85"/>
                  </a:cubicBezTo>
                  <a:cubicBezTo>
                    <a:pt x="139" y="85"/>
                    <a:pt x="140" y="85"/>
                    <a:pt x="140" y="83"/>
                  </a:cubicBezTo>
                  <a:moveTo>
                    <a:pt x="158" y="104"/>
                  </a:moveTo>
                  <a:cubicBezTo>
                    <a:pt x="157" y="103"/>
                    <a:pt x="157" y="104"/>
                    <a:pt x="156" y="103"/>
                  </a:cubicBezTo>
                  <a:cubicBezTo>
                    <a:pt x="157" y="102"/>
                    <a:pt x="158" y="103"/>
                    <a:pt x="158" y="104"/>
                  </a:cubicBezTo>
                  <a:moveTo>
                    <a:pt x="155" y="104"/>
                  </a:moveTo>
                  <a:cubicBezTo>
                    <a:pt x="156" y="103"/>
                    <a:pt x="154" y="102"/>
                    <a:pt x="155" y="101"/>
                  </a:cubicBezTo>
                  <a:cubicBezTo>
                    <a:pt x="156" y="102"/>
                    <a:pt x="156" y="104"/>
                    <a:pt x="155" y="104"/>
                  </a:cubicBezTo>
                  <a:moveTo>
                    <a:pt x="161" y="110"/>
                  </a:moveTo>
                  <a:cubicBezTo>
                    <a:pt x="162" y="109"/>
                    <a:pt x="162" y="109"/>
                    <a:pt x="163" y="109"/>
                  </a:cubicBezTo>
                  <a:cubicBezTo>
                    <a:pt x="164" y="110"/>
                    <a:pt x="165" y="110"/>
                    <a:pt x="165" y="110"/>
                  </a:cubicBezTo>
                  <a:cubicBezTo>
                    <a:pt x="164" y="111"/>
                    <a:pt x="165" y="111"/>
                    <a:pt x="164" y="112"/>
                  </a:cubicBezTo>
                  <a:cubicBezTo>
                    <a:pt x="163" y="111"/>
                    <a:pt x="163" y="110"/>
                    <a:pt x="162" y="112"/>
                  </a:cubicBezTo>
                  <a:cubicBezTo>
                    <a:pt x="161" y="111"/>
                    <a:pt x="161" y="111"/>
                    <a:pt x="161" y="110"/>
                  </a:cubicBezTo>
                  <a:moveTo>
                    <a:pt x="206" y="160"/>
                  </a:moveTo>
                  <a:cubicBezTo>
                    <a:pt x="205" y="162"/>
                    <a:pt x="204" y="161"/>
                    <a:pt x="204" y="162"/>
                  </a:cubicBezTo>
                  <a:cubicBezTo>
                    <a:pt x="203" y="162"/>
                    <a:pt x="203" y="162"/>
                    <a:pt x="203" y="162"/>
                  </a:cubicBezTo>
                  <a:cubicBezTo>
                    <a:pt x="203" y="162"/>
                    <a:pt x="203" y="162"/>
                    <a:pt x="203" y="162"/>
                  </a:cubicBezTo>
                  <a:cubicBezTo>
                    <a:pt x="203" y="160"/>
                    <a:pt x="204" y="159"/>
                    <a:pt x="206" y="160"/>
                  </a:cubicBezTo>
                  <a:moveTo>
                    <a:pt x="245" y="207"/>
                  </a:moveTo>
                  <a:cubicBezTo>
                    <a:pt x="245" y="208"/>
                    <a:pt x="246" y="207"/>
                    <a:pt x="246" y="208"/>
                  </a:cubicBezTo>
                  <a:cubicBezTo>
                    <a:pt x="245" y="210"/>
                    <a:pt x="244" y="208"/>
                    <a:pt x="245" y="207"/>
                  </a:cubicBezTo>
                  <a:moveTo>
                    <a:pt x="142" y="82"/>
                  </a:moveTo>
                  <a:cubicBezTo>
                    <a:pt x="141" y="82"/>
                    <a:pt x="141" y="81"/>
                    <a:pt x="140" y="81"/>
                  </a:cubicBezTo>
                  <a:cubicBezTo>
                    <a:pt x="141" y="79"/>
                    <a:pt x="142" y="81"/>
                    <a:pt x="142" y="82"/>
                  </a:cubicBezTo>
                  <a:moveTo>
                    <a:pt x="199" y="149"/>
                  </a:moveTo>
                  <a:cubicBezTo>
                    <a:pt x="198" y="149"/>
                    <a:pt x="197" y="149"/>
                    <a:pt x="196" y="149"/>
                  </a:cubicBezTo>
                  <a:cubicBezTo>
                    <a:pt x="197" y="148"/>
                    <a:pt x="198" y="148"/>
                    <a:pt x="199" y="149"/>
                  </a:cubicBezTo>
                  <a:moveTo>
                    <a:pt x="152" y="84"/>
                  </a:moveTo>
                  <a:cubicBezTo>
                    <a:pt x="152" y="84"/>
                    <a:pt x="152" y="85"/>
                    <a:pt x="152" y="85"/>
                  </a:cubicBezTo>
                  <a:cubicBezTo>
                    <a:pt x="150" y="85"/>
                    <a:pt x="150" y="83"/>
                    <a:pt x="149" y="85"/>
                  </a:cubicBezTo>
                  <a:cubicBezTo>
                    <a:pt x="149" y="86"/>
                    <a:pt x="151" y="86"/>
                    <a:pt x="150" y="87"/>
                  </a:cubicBezTo>
                  <a:cubicBezTo>
                    <a:pt x="149" y="87"/>
                    <a:pt x="148" y="86"/>
                    <a:pt x="148" y="85"/>
                  </a:cubicBezTo>
                  <a:cubicBezTo>
                    <a:pt x="149" y="83"/>
                    <a:pt x="152" y="82"/>
                    <a:pt x="152" y="84"/>
                  </a:cubicBezTo>
                  <a:moveTo>
                    <a:pt x="191" y="136"/>
                  </a:moveTo>
                  <a:cubicBezTo>
                    <a:pt x="192" y="137"/>
                    <a:pt x="193" y="135"/>
                    <a:pt x="194" y="137"/>
                  </a:cubicBezTo>
                  <a:cubicBezTo>
                    <a:pt x="193" y="138"/>
                    <a:pt x="192" y="137"/>
                    <a:pt x="191" y="138"/>
                  </a:cubicBezTo>
                  <a:cubicBezTo>
                    <a:pt x="191" y="138"/>
                    <a:pt x="190" y="137"/>
                    <a:pt x="191" y="136"/>
                  </a:cubicBezTo>
                  <a:moveTo>
                    <a:pt x="169" y="106"/>
                  </a:moveTo>
                  <a:cubicBezTo>
                    <a:pt x="169" y="106"/>
                    <a:pt x="170" y="106"/>
                    <a:pt x="170" y="107"/>
                  </a:cubicBezTo>
                  <a:cubicBezTo>
                    <a:pt x="170" y="109"/>
                    <a:pt x="168" y="107"/>
                    <a:pt x="169" y="106"/>
                  </a:cubicBezTo>
                  <a:moveTo>
                    <a:pt x="156" y="85"/>
                  </a:moveTo>
                  <a:cubicBezTo>
                    <a:pt x="156" y="85"/>
                    <a:pt x="156" y="86"/>
                    <a:pt x="156" y="86"/>
                  </a:cubicBezTo>
                  <a:cubicBezTo>
                    <a:pt x="155" y="86"/>
                    <a:pt x="155" y="86"/>
                    <a:pt x="154" y="85"/>
                  </a:cubicBezTo>
                  <a:cubicBezTo>
                    <a:pt x="155" y="84"/>
                    <a:pt x="156" y="84"/>
                    <a:pt x="156" y="85"/>
                  </a:cubicBezTo>
                  <a:moveTo>
                    <a:pt x="174" y="107"/>
                  </a:moveTo>
                  <a:cubicBezTo>
                    <a:pt x="173" y="107"/>
                    <a:pt x="173" y="109"/>
                    <a:pt x="172" y="108"/>
                  </a:cubicBezTo>
                  <a:cubicBezTo>
                    <a:pt x="173" y="107"/>
                    <a:pt x="173" y="106"/>
                    <a:pt x="174" y="107"/>
                  </a:cubicBezTo>
                  <a:moveTo>
                    <a:pt x="182" y="113"/>
                  </a:moveTo>
                  <a:cubicBezTo>
                    <a:pt x="181" y="114"/>
                    <a:pt x="181" y="112"/>
                    <a:pt x="180" y="114"/>
                  </a:cubicBezTo>
                  <a:cubicBezTo>
                    <a:pt x="180" y="114"/>
                    <a:pt x="179" y="113"/>
                    <a:pt x="179" y="113"/>
                  </a:cubicBezTo>
                  <a:cubicBezTo>
                    <a:pt x="180" y="111"/>
                    <a:pt x="181" y="111"/>
                    <a:pt x="182" y="113"/>
                  </a:cubicBezTo>
                  <a:moveTo>
                    <a:pt x="176" y="112"/>
                  </a:moveTo>
                  <a:cubicBezTo>
                    <a:pt x="177" y="113"/>
                    <a:pt x="178" y="110"/>
                    <a:pt x="179" y="113"/>
                  </a:cubicBezTo>
                  <a:cubicBezTo>
                    <a:pt x="179" y="114"/>
                    <a:pt x="176" y="114"/>
                    <a:pt x="176" y="112"/>
                  </a:cubicBezTo>
                  <a:moveTo>
                    <a:pt x="160" y="89"/>
                  </a:moveTo>
                  <a:cubicBezTo>
                    <a:pt x="159" y="91"/>
                    <a:pt x="159" y="89"/>
                    <a:pt x="158" y="88"/>
                  </a:cubicBezTo>
                  <a:cubicBezTo>
                    <a:pt x="159" y="87"/>
                    <a:pt x="159" y="89"/>
                    <a:pt x="160" y="89"/>
                  </a:cubicBezTo>
                  <a:moveTo>
                    <a:pt x="178" y="108"/>
                  </a:moveTo>
                  <a:cubicBezTo>
                    <a:pt x="177" y="109"/>
                    <a:pt x="177" y="108"/>
                    <a:pt x="176" y="109"/>
                  </a:cubicBezTo>
                  <a:cubicBezTo>
                    <a:pt x="176" y="107"/>
                    <a:pt x="177" y="107"/>
                    <a:pt x="178" y="108"/>
                  </a:cubicBezTo>
                  <a:moveTo>
                    <a:pt x="181" y="105"/>
                  </a:moveTo>
                  <a:cubicBezTo>
                    <a:pt x="180" y="107"/>
                    <a:pt x="179" y="107"/>
                    <a:pt x="179" y="109"/>
                  </a:cubicBezTo>
                  <a:cubicBezTo>
                    <a:pt x="178" y="109"/>
                    <a:pt x="178" y="108"/>
                    <a:pt x="178" y="107"/>
                  </a:cubicBezTo>
                  <a:cubicBezTo>
                    <a:pt x="179" y="106"/>
                    <a:pt x="179" y="106"/>
                    <a:pt x="180" y="105"/>
                  </a:cubicBezTo>
                  <a:cubicBezTo>
                    <a:pt x="180" y="105"/>
                    <a:pt x="179" y="105"/>
                    <a:pt x="179" y="104"/>
                  </a:cubicBezTo>
                  <a:cubicBezTo>
                    <a:pt x="181" y="104"/>
                    <a:pt x="182" y="105"/>
                    <a:pt x="183" y="106"/>
                  </a:cubicBezTo>
                  <a:cubicBezTo>
                    <a:pt x="183" y="107"/>
                    <a:pt x="183" y="107"/>
                    <a:pt x="182" y="108"/>
                  </a:cubicBezTo>
                  <a:cubicBezTo>
                    <a:pt x="181" y="107"/>
                    <a:pt x="182" y="106"/>
                    <a:pt x="181" y="105"/>
                  </a:cubicBezTo>
                  <a:moveTo>
                    <a:pt x="185" y="109"/>
                  </a:moveTo>
                  <a:cubicBezTo>
                    <a:pt x="184" y="110"/>
                    <a:pt x="182" y="110"/>
                    <a:pt x="180" y="110"/>
                  </a:cubicBezTo>
                  <a:cubicBezTo>
                    <a:pt x="180" y="107"/>
                    <a:pt x="183" y="108"/>
                    <a:pt x="185" y="109"/>
                  </a:cubicBezTo>
                  <a:moveTo>
                    <a:pt x="159" y="79"/>
                  </a:moveTo>
                  <a:cubicBezTo>
                    <a:pt x="158" y="79"/>
                    <a:pt x="157" y="78"/>
                    <a:pt x="155" y="78"/>
                  </a:cubicBezTo>
                  <a:cubicBezTo>
                    <a:pt x="157" y="77"/>
                    <a:pt x="158" y="77"/>
                    <a:pt x="159" y="79"/>
                  </a:cubicBezTo>
                  <a:moveTo>
                    <a:pt x="167" y="89"/>
                  </a:moveTo>
                  <a:cubicBezTo>
                    <a:pt x="167" y="90"/>
                    <a:pt x="167" y="92"/>
                    <a:pt x="166" y="91"/>
                  </a:cubicBezTo>
                  <a:cubicBezTo>
                    <a:pt x="166" y="90"/>
                    <a:pt x="166" y="88"/>
                    <a:pt x="167" y="89"/>
                  </a:cubicBezTo>
                  <a:moveTo>
                    <a:pt x="165" y="81"/>
                  </a:moveTo>
                  <a:cubicBezTo>
                    <a:pt x="167" y="82"/>
                    <a:pt x="164" y="83"/>
                    <a:pt x="165" y="84"/>
                  </a:cubicBezTo>
                  <a:cubicBezTo>
                    <a:pt x="166" y="84"/>
                    <a:pt x="166" y="82"/>
                    <a:pt x="167" y="84"/>
                  </a:cubicBezTo>
                  <a:cubicBezTo>
                    <a:pt x="166" y="85"/>
                    <a:pt x="164" y="84"/>
                    <a:pt x="163" y="84"/>
                  </a:cubicBezTo>
                  <a:cubicBezTo>
                    <a:pt x="163" y="83"/>
                    <a:pt x="165" y="83"/>
                    <a:pt x="165" y="81"/>
                  </a:cubicBezTo>
                  <a:moveTo>
                    <a:pt x="188" y="113"/>
                  </a:moveTo>
                  <a:cubicBezTo>
                    <a:pt x="189" y="111"/>
                    <a:pt x="191" y="114"/>
                    <a:pt x="191" y="116"/>
                  </a:cubicBezTo>
                  <a:cubicBezTo>
                    <a:pt x="190" y="115"/>
                    <a:pt x="190" y="114"/>
                    <a:pt x="188" y="113"/>
                  </a:cubicBezTo>
                  <a:moveTo>
                    <a:pt x="188" y="109"/>
                  </a:moveTo>
                  <a:cubicBezTo>
                    <a:pt x="186" y="111"/>
                    <a:pt x="186" y="111"/>
                    <a:pt x="186" y="111"/>
                  </a:cubicBezTo>
                  <a:cubicBezTo>
                    <a:pt x="186" y="110"/>
                    <a:pt x="186" y="110"/>
                    <a:pt x="186" y="109"/>
                  </a:cubicBezTo>
                  <a:cubicBezTo>
                    <a:pt x="186" y="110"/>
                    <a:pt x="187" y="107"/>
                    <a:pt x="188" y="109"/>
                  </a:cubicBezTo>
                  <a:moveTo>
                    <a:pt x="177" y="92"/>
                  </a:moveTo>
                  <a:cubicBezTo>
                    <a:pt x="178" y="93"/>
                    <a:pt x="177" y="94"/>
                    <a:pt x="176" y="95"/>
                  </a:cubicBezTo>
                  <a:cubicBezTo>
                    <a:pt x="176" y="94"/>
                    <a:pt x="176" y="95"/>
                    <a:pt x="175" y="94"/>
                  </a:cubicBezTo>
                  <a:lnTo>
                    <a:pt x="177" y="92"/>
                  </a:lnTo>
                  <a:close/>
                  <a:moveTo>
                    <a:pt x="172" y="85"/>
                  </a:moveTo>
                  <a:cubicBezTo>
                    <a:pt x="173" y="86"/>
                    <a:pt x="173" y="87"/>
                    <a:pt x="172" y="88"/>
                  </a:cubicBezTo>
                  <a:cubicBezTo>
                    <a:pt x="171" y="87"/>
                    <a:pt x="171" y="85"/>
                    <a:pt x="172" y="85"/>
                  </a:cubicBezTo>
                  <a:moveTo>
                    <a:pt x="186" y="105"/>
                  </a:moveTo>
                  <a:cubicBezTo>
                    <a:pt x="187" y="104"/>
                    <a:pt x="188" y="105"/>
                    <a:pt x="188" y="106"/>
                  </a:cubicBezTo>
                  <a:cubicBezTo>
                    <a:pt x="187" y="108"/>
                    <a:pt x="188" y="106"/>
                    <a:pt x="186" y="105"/>
                  </a:cubicBezTo>
                  <a:moveTo>
                    <a:pt x="177" y="84"/>
                  </a:moveTo>
                  <a:cubicBezTo>
                    <a:pt x="177" y="85"/>
                    <a:pt x="178" y="85"/>
                    <a:pt x="178" y="85"/>
                  </a:cubicBezTo>
                  <a:cubicBezTo>
                    <a:pt x="177" y="86"/>
                    <a:pt x="176" y="85"/>
                    <a:pt x="176" y="87"/>
                  </a:cubicBezTo>
                  <a:cubicBezTo>
                    <a:pt x="175" y="85"/>
                    <a:pt x="174" y="87"/>
                    <a:pt x="173" y="85"/>
                  </a:cubicBezTo>
                  <a:cubicBezTo>
                    <a:pt x="174" y="84"/>
                    <a:pt x="176" y="86"/>
                    <a:pt x="177" y="84"/>
                  </a:cubicBezTo>
                  <a:moveTo>
                    <a:pt x="184" y="88"/>
                  </a:moveTo>
                  <a:cubicBezTo>
                    <a:pt x="182" y="85"/>
                    <a:pt x="179" y="89"/>
                    <a:pt x="179" y="86"/>
                  </a:cubicBezTo>
                  <a:cubicBezTo>
                    <a:pt x="180" y="86"/>
                    <a:pt x="184" y="84"/>
                    <a:pt x="184" y="88"/>
                  </a:cubicBezTo>
                  <a:moveTo>
                    <a:pt x="183" y="88"/>
                  </a:moveTo>
                  <a:cubicBezTo>
                    <a:pt x="182" y="88"/>
                    <a:pt x="183" y="89"/>
                    <a:pt x="182" y="90"/>
                  </a:cubicBezTo>
                  <a:cubicBezTo>
                    <a:pt x="182" y="89"/>
                    <a:pt x="181" y="90"/>
                    <a:pt x="181" y="89"/>
                  </a:cubicBezTo>
                  <a:cubicBezTo>
                    <a:pt x="182" y="88"/>
                    <a:pt x="181" y="87"/>
                    <a:pt x="183" y="88"/>
                  </a:cubicBezTo>
                  <a:moveTo>
                    <a:pt x="192" y="87"/>
                  </a:moveTo>
                  <a:cubicBezTo>
                    <a:pt x="192" y="88"/>
                    <a:pt x="193" y="87"/>
                    <a:pt x="194" y="88"/>
                  </a:cubicBezTo>
                  <a:cubicBezTo>
                    <a:pt x="193" y="89"/>
                    <a:pt x="192" y="89"/>
                    <a:pt x="192" y="89"/>
                  </a:cubicBezTo>
                  <a:cubicBezTo>
                    <a:pt x="192" y="88"/>
                    <a:pt x="192" y="87"/>
                    <a:pt x="192" y="87"/>
                  </a:cubicBezTo>
                  <a:moveTo>
                    <a:pt x="217" y="109"/>
                  </a:moveTo>
                  <a:cubicBezTo>
                    <a:pt x="216" y="109"/>
                    <a:pt x="213" y="111"/>
                    <a:pt x="214" y="108"/>
                  </a:cubicBezTo>
                  <a:cubicBezTo>
                    <a:pt x="215" y="109"/>
                    <a:pt x="217" y="107"/>
                    <a:pt x="217" y="109"/>
                  </a:cubicBezTo>
                  <a:moveTo>
                    <a:pt x="246" y="143"/>
                  </a:moveTo>
                  <a:cubicBezTo>
                    <a:pt x="248" y="144"/>
                    <a:pt x="246" y="147"/>
                    <a:pt x="245" y="146"/>
                  </a:cubicBezTo>
                  <a:cubicBezTo>
                    <a:pt x="246" y="145"/>
                    <a:pt x="245" y="144"/>
                    <a:pt x="246" y="143"/>
                  </a:cubicBezTo>
                  <a:moveTo>
                    <a:pt x="216" y="107"/>
                  </a:moveTo>
                  <a:cubicBezTo>
                    <a:pt x="215" y="108"/>
                    <a:pt x="215" y="107"/>
                    <a:pt x="214" y="107"/>
                  </a:cubicBezTo>
                  <a:cubicBezTo>
                    <a:pt x="215" y="106"/>
                    <a:pt x="214" y="104"/>
                    <a:pt x="215" y="105"/>
                  </a:cubicBezTo>
                  <a:cubicBezTo>
                    <a:pt x="215" y="105"/>
                    <a:pt x="216" y="106"/>
                    <a:pt x="216" y="107"/>
                  </a:cubicBezTo>
                  <a:moveTo>
                    <a:pt x="217" y="104"/>
                  </a:moveTo>
                  <a:cubicBezTo>
                    <a:pt x="218" y="105"/>
                    <a:pt x="217" y="108"/>
                    <a:pt x="216" y="107"/>
                  </a:cubicBezTo>
                  <a:cubicBezTo>
                    <a:pt x="216" y="106"/>
                    <a:pt x="215" y="105"/>
                    <a:pt x="217" y="104"/>
                  </a:cubicBezTo>
                  <a:moveTo>
                    <a:pt x="205" y="88"/>
                  </a:moveTo>
                  <a:cubicBezTo>
                    <a:pt x="206" y="90"/>
                    <a:pt x="207" y="88"/>
                    <a:pt x="207" y="89"/>
                  </a:cubicBezTo>
                  <a:cubicBezTo>
                    <a:pt x="206" y="91"/>
                    <a:pt x="205" y="90"/>
                    <a:pt x="203" y="91"/>
                  </a:cubicBezTo>
                  <a:lnTo>
                    <a:pt x="205" y="88"/>
                  </a:lnTo>
                  <a:close/>
                  <a:moveTo>
                    <a:pt x="216" y="101"/>
                  </a:moveTo>
                  <a:cubicBezTo>
                    <a:pt x="215" y="103"/>
                    <a:pt x="215" y="103"/>
                    <a:pt x="215" y="103"/>
                  </a:cubicBezTo>
                  <a:cubicBezTo>
                    <a:pt x="215" y="102"/>
                    <a:pt x="215" y="102"/>
                    <a:pt x="215" y="102"/>
                  </a:cubicBezTo>
                  <a:cubicBezTo>
                    <a:pt x="215" y="100"/>
                    <a:pt x="216" y="101"/>
                    <a:pt x="216" y="101"/>
                  </a:cubicBezTo>
                  <a:moveTo>
                    <a:pt x="222" y="108"/>
                  </a:moveTo>
                  <a:cubicBezTo>
                    <a:pt x="223" y="106"/>
                    <a:pt x="223" y="109"/>
                    <a:pt x="224" y="109"/>
                  </a:cubicBezTo>
                  <a:cubicBezTo>
                    <a:pt x="223" y="110"/>
                    <a:pt x="222" y="110"/>
                    <a:pt x="222" y="108"/>
                  </a:cubicBezTo>
                  <a:moveTo>
                    <a:pt x="225" y="110"/>
                  </a:moveTo>
                  <a:cubicBezTo>
                    <a:pt x="226" y="111"/>
                    <a:pt x="226" y="111"/>
                    <a:pt x="226" y="111"/>
                  </a:cubicBezTo>
                  <a:cubicBezTo>
                    <a:pt x="226" y="112"/>
                    <a:pt x="224" y="113"/>
                    <a:pt x="224" y="111"/>
                  </a:cubicBezTo>
                  <a:cubicBezTo>
                    <a:pt x="225" y="112"/>
                    <a:pt x="225" y="110"/>
                    <a:pt x="225" y="110"/>
                  </a:cubicBezTo>
                  <a:moveTo>
                    <a:pt x="255" y="142"/>
                  </a:moveTo>
                  <a:cubicBezTo>
                    <a:pt x="255" y="143"/>
                    <a:pt x="254" y="142"/>
                    <a:pt x="253" y="142"/>
                  </a:cubicBezTo>
                  <a:cubicBezTo>
                    <a:pt x="257" y="141"/>
                    <a:pt x="261" y="140"/>
                    <a:pt x="265" y="142"/>
                  </a:cubicBezTo>
                  <a:cubicBezTo>
                    <a:pt x="264" y="144"/>
                    <a:pt x="263" y="141"/>
                    <a:pt x="262" y="143"/>
                  </a:cubicBezTo>
                  <a:cubicBezTo>
                    <a:pt x="262" y="143"/>
                    <a:pt x="263" y="143"/>
                    <a:pt x="263" y="144"/>
                  </a:cubicBezTo>
                  <a:cubicBezTo>
                    <a:pt x="261" y="144"/>
                    <a:pt x="262" y="143"/>
                    <a:pt x="261" y="142"/>
                  </a:cubicBezTo>
                  <a:cubicBezTo>
                    <a:pt x="259" y="144"/>
                    <a:pt x="258" y="141"/>
                    <a:pt x="257" y="143"/>
                  </a:cubicBezTo>
                  <a:cubicBezTo>
                    <a:pt x="258" y="143"/>
                    <a:pt x="258" y="143"/>
                    <a:pt x="259" y="144"/>
                  </a:cubicBezTo>
                  <a:cubicBezTo>
                    <a:pt x="259" y="145"/>
                    <a:pt x="258" y="145"/>
                    <a:pt x="258" y="146"/>
                  </a:cubicBezTo>
                  <a:cubicBezTo>
                    <a:pt x="257" y="145"/>
                    <a:pt x="258" y="143"/>
                    <a:pt x="256" y="144"/>
                  </a:cubicBezTo>
                  <a:cubicBezTo>
                    <a:pt x="256" y="145"/>
                    <a:pt x="257" y="145"/>
                    <a:pt x="256" y="146"/>
                  </a:cubicBezTo>
                  <a:cubicBezTo>
                    <a:pt x="256" y="146"/>
                    <a:pt x="255" y="146"/>
                    <a:pt x="255" y="146"/>
                  </a:cubicBezTo>
                  <a:cubicBezTo>
                    <a:pt x="255" y="145"/>
                    <a:pt x="256" y="143"/>
                    <a:pt x="255" y="142"/>
                  </a:cubicBezTo>
                  <a:moveTo>
                    <a:pt x="221" y="103"/>
                  </a:moveTo>
                  <a:cubicBezTo>
                    <a:pt x="223" y="105"/>
                    <a:pt x="224" y="104"/>
                    <a:pt x="225" y="105"/>
                  </a:cubicBezTo>
                  <a:cubicBezTo>
                    <a:pt x="225" y="106"/>
                    <a:pt x="226" y="107"/>
                    <a:pt x="224" y="108"/>
                  </a:cubicBezTo>
                  <a:cubicBezTo>
                    <a:pt x="223" y="107"/>
                    <a:pt x="224" y="106"/>
                    <a:pt x="223" y="105"/>
                  </a:cubicBezTo>
                  <a:cubicBezTo>
                    <a:pt x="223" y="106"/>
                    <a:pt x="222" y="105"/>
                    <a:pt x="221" y="106"/>
                  </a:cubicBezTo>
                  <a:cubicBezTo>
                    <a:pt x="220" y="105"/>
                    <a:pt x="221" y="104"/>
                    <a:pt x="221" y="103"/>
                  </a:cubicBezTo>
                  <a:moveTo>
                    <a:pt x="211" y="89"/>
                  </a:moveTo>
                  <a:cubicBezTo>
                    <a:pt x="210" y="90"/>
                    <a:pt x="209" y="92"/>
                    <a:pt x="208" y="91"/>
                  </a:cubicBezTo>
                  <a:cubicBezTo>
                    <a:pt x="209" y="90"/>
                    <a:pt x="210" y="88"/>
                    <a:pt x="211" y="89"/>
                  </a:cubicBezTo>
                  <a:moveTo>
                    <a:pt x="233" y="116"/>
                  </a:moveTo>
                  <a:cubicBezTo>
                    <a:pt x="232" y="118"/>
                    <a:pt x="232" y="118"/>
                    <a:pt x="232" y="118"/>
                  </a:cubicBezTo>
                  <a:cubicBezTo>
                    <a:pt x="231" y="117"/>
                    <a:pt x="231" y="117"/>
                    <a:pt x="231" y="117"/>
                  </a:cubicBezTo>
                  <a:cubicBezTo>
                    <a:pt x="231" y="116"/>
                    <a:pt x="232" y="115"/>
                    <a:pt x="233" y="116"/>
                  </a:cubicBezTo>
                  <a:moveTo>
                    <a:pt x="240" y="108"/>
                  </a:moveTo>
                  <a:cubicBezTo>
                    <a:pt x="241" y="108"/>
                    <a:pt x="241" y="108"/>
                    <a:pt x="242" y="108"/>
                  </a:cubicBezTo>
                  <a:cubicBezTo>
                    <a:pt x="240" y="110"/>
                    <a:pt x="239" y="106"/>
                    <a:pt x="238" y="105"/>
                  </a:cubicBezTo>
                  <a:cubicBezTo>
                    <a:pt x="236" y="107"/>
                    <a:pt x="236" y="107"/>
                    <a:pt x="236" y="107"/>
                  </a:cubicBezTo>
                  <a:cubicBezTo>
                    <a:pt x="234" y="105"/>
                    <a:pt x="232" y="106"/>
                    <a:pt x="230" y="106"/>
                  </a:cubicBezTo>
                  <a:cubicBezTo>
                    <a:pt x="230" y="108"/>
                    <a:pt x="229" y="109"/>
                    <a:pt x="228" y="110"/>
                  </a:cubicBezTo>
                  <a:cubicBezTo>
                    <a:pt x="228" y="107"/>
                    <a:pt x="227" y="111"/>
                    <a:pt x="226" y="109"/>
                  </a:cubicBezTo>
                  <a:cubicBezTo>
                    <a:pt x="228" y="107"/>
                    <a:pt x="229" y="106"/>
                    <a:pt x="230" y="104"/>
                  </a:cubicBezTo>
                  <a:cubicBezTo>
                    <a:pt x="232" y="107"/>
                    <a:pt x="235" y="104"/>
                    <a:pt x="237" y="103"/>
                  </a:cubicBezTo>
                  <a:cubicBezTo>
                    <a:pt x="237" y="104"/>
                    <a:pt x="235" y="105"/>
                    <a:pt x="236" y="105"/>
                  </a:cubicBezTo>
                  <a:cubicBezTo>
                    <a:pt x="237" y="104"/>
                    <a:pt x="238" y="104"/>
                    <a:pt x="239" y="103"/>
                  </a:cubicBezTo>
                  <a:cubicBezTo>
                    <a:pt x="239" y="103"/>
                    <a:pt x="238" y="103"/>
                    <a:pt x="238" y="102"/>
                  </a:cubicBezTo>
                  <a:cubicBezTo>
                    <a:pt x="239" y="103"/>
                    <a:pt x="242" y="101"/>
                    <a:pt x="242" y="103"/>
                  </a:cubicBezTo>
                  <a:cubicBezTo>
                    <a:pt x="240" y="102"/>
                    <a:pt x="238" y="105"/>
                    <a:pt x="240" y="107"/>
                  </a:cubicBezTo>
                  <a:cubicBezTo>
                    <a:pt x="240" y="104"/>
                    <a:pt x="243" y="105"/>
                    <a:pt x="244" y="107"/>
                  </a:cubicBezTo>
                  <a:cubicBezTo>
                    <a:pt x="243" y="107"/>
                    <a:pt x="240" y="106"/>
                    <a:pt x="240" y="108"/>
                  </a:cubicBezTo>
                  <a:moveTo>
                    <a:pt x="241" y="105"/>
                  </a:moveTo>
                  <a:cubicBezTo>
                    <a:pt x="241" y="104"/>
                    <a:pt x="242" y="103"/>
                    <a:pt x="243" y="103"/>
                  </a:cubicBezTo>
                  <a:cubicBezTo>
                    <a:pt x="243" y="104"/>
                    <a:pt x="244" y="103"/>
                    <a:pt x="245" y="104"/>
                  </a:cubicBezTo>
                  <a:cubicBezTo>
                    <a:pt x="244" y="105"/>
                    <a:pt x="242" y="105"/>
                    <a:pt x="241" y="105"/>
                  </a:cubicBezTo>
                  <a:moveTo>
                    <a:pt x="211" y="90"/>
                  </a:moveTo>
                  <a:cubicBezTo>
                    <a:pt x="212" y="90"/>
                    <a:pt x="214" y="90"/>
                    <a:pt x="215" y="90"/>
                  </a:cubicBezTo>
                  <a:cubicBezTo>
                    <a:pt x="214" y="91"/>
                    <a:pt x="212" y="92"/>
                    <a:pt x="211" y="90"/>
                  </a:cubicBezTo>
                  <a:moveTo>
                    <a:pt x="223" y="102"/>
                  </a:moveTo>
                  <a:cubicBezTo>
                    <a:pt x="222" y="101"/>
                    <a:pt x="222" y="103"/>
                    <a:pt x="221" y="101"/>
                  </a:cubicBezTo>
                  <a:cubicBezTo>
                    <a:pt x="221" y="99"/>
                    <a:pt x="223" y="101"/>
                    <a:pt x="223" y="102"/>
                  </a:cubicBezTo>
                  <a:moveTo>
                    <a:pt x="228" y="103"/>
                  </a:moveTo>
                  <a:cubicBezTo>
                    <a:pt x="227" y="104"/>
                    <a:pt x="225" y="104"/>
                    <a:pt x="225" y="102"/>
                  </a:cubicBezTo>
                  <a:cubicBezTo>
                    <a:pt x="226" y="103"/>
                    <a:pt x="227" y="102"/>
                    <a:pt x="228" y="103"/>
                  </a:cubicBezTo>
                  <a:moveTo>
                    <a:pt x="218" y="90"/>
                  </a:moveTo>
                  <a:cubicBezTo>
                    <a:pt x="218" y="91"/>
                    <a:pt x="216" y="92"/>
                    <a:pt x="215" y="91"/>
                  </a:cubicBezTo>
                  <a:cubicBezTo>
                    <a:pt x="216" y="89"/>
                    <a:pt x="217" y="90"/>
                    <a:pt x="218" y="90"/>
                  </a:cubicBezTo>
                  <a:moveTo>
                    <a:pt x="268" y="143"/>
                  </a:moveTo>
                  <a:cubicBezTo>
                    <a:pt x="268" y="144"/>
                    <a:pt x="266" y="143"/>
                    <a:pt x="267" y="145"/>
                  </a:cubicBezTo>
                  <a:cubicBezTo>
                    <a:pt x="265" y="144"/>
                    <a:pt x="267" y="142"/>
                    <a:pt x="268" y="143"/>
                  </a:cubicBezTo>
                  <a:moveTo>
                    <a:pt x="271" y="142"/>
                  </a:moveTo>
                  <a:cubicBezTo>
                    <a:pt x="271" y="144"/>
                    <a:pt x="270" y="143"/>
                    <a:pt x="269" y="145"/>
                  </a:cubicBezTo>
                  <a:cubicBezTo>
                    <a:pt x="268" y="144"/>
                    <a:pt x="268" y="144"/>
                    <a:pt x="268" y="144"/>
                  </a:cubicBezTo>
                  <a:cubicBezTo>
                    <a:pt x="269" y="143"/>
                    <a:pt x="270" y="141"/>
                    <a:pt x="271" y="142"/>
                  </a:cubicBezTo>
                  <a:moveTo>
                    <a:pt x="235" y="103"/>
                  </a:moveTo>
                  <a:cubicBezTo>
                    <a:pt x="235" y="103"/>
                    <a:pt x="233" y="104"/>
                    <a:pt x="233" y="103"/>
                  </a:cubicBezTo>
                  <a:cubicBezTo>
                    <a:pt x="234" y="103"/>
                    <a:pt x="234" y="102"/>
                    <a:pt x="235" y="103"/>
                  </a:cubicBezTo>
                  <a:moveTo>
                    <a:pt x="230" y="92"/>
                  </a:moveTo>
                  <a:cubicBezTo>
                    <a:pt x="229" y="93"/>
                    <a:pt x="228" y="94"/>
                    <a:pt x="228" y="93"/>
                  </a:cubicBezTo>
                  <a:cubicBezTo>
                    <a:pt x="228" y="92"/>
                    <a:pt x="229" y="91"/>
                    <a:pt x="230" y="92"/>
                  </a:cubicBezTo>
                  <a:moveTo>
                    <a:pt x="247" y="106"/>
                  </a:moveTo>
                  <a:cubicBezTo>
                    <a:pt x="247" y="106"/>
                    <a:pt x="248" y="106"/>
                    <a:pt x="249" y="106"/>
                  </a:cubicBezTo>
                  <a:cubicBezTo>
                    <a:pt x="248" y="107"/>
                    <a:pt x="248" y="109"/>
                    <a:pt x="247" y="108"/>
                  </a:cubicBezTo>
                  <a:cubicBezTo>
                    <a:pt x="247" y="107"/>
                    <a:pt x="246" y="107"/>
                    <a:pt x="247" y="106"/>
                  </a:cubicBezTo>
                  <a:moveTo>
                    <a:pt x="252" y="109"/>
                  </a:moveTo>
                  <a:cubicBezTo>
                    <a:pt x="253" y="110"/>
                    <a:pt x="253" y="110"/>
                    <a:pt x="254" y="110"/>
                  </a:cubicBezTo>
                  <a:cubicBezTo>
                    <a:pt x="253" y="111"/>
                    <a:pt x="253" y="111"/>
                    <a:pt x="253" y="111"/>
                  </a:cubicBezTo>
                  <a:cubicBezTo>
                    <a:pt x="254" y="111"/>
                    <a:pt x="254" y="111"/>
                    <a:pt x="253" y="111"/>
                  </a:cubicBezTo>
                  <a:cubicBezTo>
                    <a:pt x="252" y="110"/>
                    <a:pt x="253" y="113"/>
                    <a:pt x="252" y="113"/>
                  </a:cubicBezTo>
                  <a:cubicBezTo>
                    <a:pt x="252" y="113"/>
                    <a:pt x="251" y="114"/>
                    <a:pt x="250" y="112"/>
                  </a:cubicBezTo>
                  <a:cubicBezTo>
                    <a:pt x="252" y="111"/>
                    <a:pt x="252" y="110"/>
                    <a:pt x="252" y="109"/>
                  </a:cubicBezTo>
                  <a:moveTo>
                    <a:pt x="249" y="103"/>
                  </a:moveTo>
                  <a:cubicBezTo>
                    <a:pt x="249" y="104"/>
                    <a:pt x="250" y="104"/>
                    <a:pt x="250" y="105"/>
                  </a:cubicBezTo>
                  <a:cubicBezTo>
                    <a:pt x="248" y="104"/>
                    <a:pt x="247" y="106"/>
                    <a:pt x="246" y="104"/>
                  </a:cubicBezTo>
                  <a:cubicBezTo>
                    <a:pt x="247" y="103"/>
                    <a:pt x="248" y="104"/>
                    <a:pt x="249" y="103"/>
                  </a:cubicBezTo>
                  <a:moveTo>
                    <a:pt x="339" y="200"/>
                  </a:moveTo>
                  <a:cubicBezTo>
                    <a:pt x="341" y="201"/>
                    <a:pt x="340" y="201"/>
                    <a:pt x="339" y="202"/>
                  </a:cubicBezTo>
                  <a:cubicBezTo>
                    <a:pt x="339" y="202"/>
                    <a:pt x="338" y="202"/>
                    <a:pt x="338" y="202"/>
                  </a:cubicBezTo>
                  <a:cubicBezTo>
                    <a:pt x="338" y="201"/>
                    <a:pt x="339" y="200"/>
                    <a:pt x="339" y="200"/>
                  </a:cubicBezTo>
                  <a:moveTo>
                    <a:pt x="284" y="141"/>
                  </a:moveTo>
                  <a:cubicBezTo>
                    <a:pt x="284" y="140"/>
                    <a:pt x="285" y="140"/>
                    <a:pt x="286" y="141"/>
                  </a:cubicBezTo>
                  <a:cubicBezTo>
                    <a:pt x="286" y="142"/>
                    <a:pt x="286" y="145"/>
                    <a:pt x="284" y="144"/>
                  </a:cubicBezTo>
                  <a:cubicBezTo>
                    <a:pt x="285" y="142"/>
                    <a:pt x="285" y="141"/>
                    <a:pt x="284" y="141"/>
                  </a:cubicBezTo>
                  <a:moveTo>
                    <a:pt x="259" y="110"/>
                  </a:moveTo>
                  <a:cubicBezTo>
                    <a:pt x="258" y="110"/>
                    <a:pt x="257" y="109"/>
                    <a:pt x="258" y="108"/>
                  </a:cubicBezTo>
                  <a:cubicBezTo>
                    <a:pt x="256" y="109"/>
                    <a:pt x="252" y="109"/>
                    <a:pt x="251" y="106"/>
                  </a:cubicBezTo>
                  <a:cubicBezTo>
                    <a:pt x="254" y="108"/>
                    <a:pt x="256" y="107"/>
                    <a:pt x="258" y="105"/>
                  </a:cubicBezTo>
                  <a:cubicBezTo>
                    <a:pt x="257" y="106"/>
                    <a:pt x="258" y="107"/>
                    <a:pt x="258" y="108"/>
                  </a:cubicBezTo>
                  <a:cubicBezTo>
                    <a:pt x="258" y="107"/>
                    <a:pt x="259" y="107"/>
                    <a:pt x="260" y="106"/>
                  </a:cubicBezTo>
                  <a:cubicBezTo>
                    <a:pt x="260" y="107"/>
                    <a:pt x="260" y="107"/>
                    <a:pt x="260" y="108"/>
                  </a:cubicBezTo>
                  <a:cubicBezTo>
                    <a:pt x="261" y="106"/>
                    <a:pt x="261" y="107"/>
                    <a:pt x="262" y="107"/>
                  </a:cubicBezTo>
                  <a:cubicBezTo>
                    <a:pt x="261" y="106"/>
                    <a:pt x="262" y="106"/>
                    <a:pt x="263" y="107"/>
                  </a:cubicBezTo>
                  <a:cubicBezTo>
                    <a:pt x="263" y="108"/>
                    <a:pt x="262" y="107"/>
                    <a:pt x="262" y="109"/>
                  </a:cubicBezTo>
                  <a:cubicBezTo>
                    <a:pt x="260" y="109"/>
                    <a:pt x="259" y="108"/>
                    <a:pt x="259" y="110"/>
                  </a:cubicBezTo>
                  <a:moveTo>
                    <a:pt x="237" y="81"/>
                  </a:moveTo>
                  <a:cubicBezTo>
                    <a:pt x="238" y="83"/>
                    <a:pt x="239" y="79"/>
                    <a:pt x="240" y="79"/>
                  </a:cubicBezTo>
                  <a:cubicBezTo>
                    <a:pt x="241" y="81"/>
                    <a:pt x="239" y="81"/>
                    <a:pt x="239" y="83"/>
                  </a:cubicBezTo>
                  <a:cubicBezTo>
                    <a:pt x="238" y="81"/>
                    <a:pt x="238" y="83"/>
                    <a:pt x="237" y="83"/>
                  </a:cubicBezTo>
                  <a:cubicBezTo>
                    <a:pt x="236" y="83"/>
                    <a:pt x="236" y="82"/>
                    <a:pt x="237" y="81"/>
                  </a:cubicBezTo>
                  <a:moveTo>
                    <a:pt x="258" y="104"/>
                  </a:moveTo>
                  <a:cubicBezTo>
                    <a:pt x="259" y="104"/>
                    <a:pt x="260" y="104"/>
                    <a:pt x="262" y="105"/>
                  </a:cubicBezTo>
                  <a:cubicBezTo>
                    <a:pt x="261" y="105"/>
                    <a:pt x="260" y="106"/>
                    <a:pt x="259" y="106"/>
                  </a:cubicBezTo>
                  <a:cubicBezTo>
                    <a:pt x="260" y="105"/>
                    <a:pt x="257" y="106"/>
                    <a:pt x="258" y="104"/>
                  </a:cubicBezTo>
                  <a:moveTo>
                    <a:pt x="247" y="86"/>
                  </a:moveTo>
                  <a:cubicBezTo>
                    <a:pt x="247" y="87"/>
                    <a:pt x="246" y="89"/>
                    <a:pt x="245" y="88"/>
                  </a:cubicBezTo>
                  <a:cubicBezTo>
                    <a:pt x="245" y="88"/>
                    <a:pt x="246" y="86"/>
                    <a:pt x="247" y="86"/>
                  </a:cubicBezTo>
                  <a:moveTo>
                    <a:pt x="245" y="80"/>
                  </a:moveTo>
                  <a:cubicBezTo>
                    <a:pt x="244" y="81"/>
                    <a:pt x="243" y="80"/>
                    <a:pt x="243" y="82"/>
                  </a:cubicBezTo>
                  <a:cubicBezTo>
                    <a:pt x="244" y="82"/>
                    <a:pt x="244" y="82"/>
                    <a:pt x="244" y="83"/>
                  </a:cubicBezTo>
                  <a:cubicBezTo>
                    <a:pt x="243" y="83"/>
                    <a:pt x="241" y="84"/>
                    <a:pt x="241" y="82"/>
                  </a:cubicBezTo>
                  <a:cubicBezTo>
                    <a:pt x="242" y="81"/>
                    <a:pt x="243" y="79"/>
                    <a:pt x="245" y="80"/>
                  </a:cubicBezTo>
                  <a:moveTo>
                    <a:pt x="265" y="107"/>
                  </a:moveTo>
                  <a:cubicBezTo>
                    <a:pt x="265" y="108"/>
                    <a:pt x="267" y="106"/>
                    <a:pt x="267" y="108"/>
                  </a:cubicBezTo>
                  <a:cubicBezTo>
                    <a:pt x="266" y="108"/>
                    <a:pt x="264" y="109"/>
                    <a:pt x="265" y="107"/>
                  </a:cubicBezTo>
                  <a:moveTo>
                    <a:pt x="258" y="95"/>
                  </a:moveTo>
                  <a:cubicBezTo>
                    <a:pt x="257" y="95"/>
                    <a:pt x="256" y="95"/>
                    <a:pt x="255" y="95"/>
                  </a:cubicBezTo>
                  <a:cubicBezTo>
                    <a:pt x="255" y="94"/>
                    <a:pt x="258" y="93"/>
                    <a:pt x="258" y="95"/>
                  </a:cubicBezTo>
                  <a:moveTo>
                    <a:pt x="247" y="82"/>
                  </a:moveTo>
                  <a:cubicBezTo>
                    <a:pt x="247" y="83"/>
                    <a:pt x="247" y="83"/>
                    <a:pt x="247" y="84"/>
                  </a:cubicBezTo>
                  <a:cubicBezTo>
                    <a:pt x="246" y="83"/>
                    <a:pt x="244" y="84"/>
                    <a:pt x="244" y="82"/>
                  </a:cubicBezTo>
                  <a:cubicBezTo>
                    <a:pt x="245" y="83"/>
                    <a:pt x="246" y="81"/>
                    <a:pt x="247" y="82"/>
                  </a:cubicBezTo>
                  <a:moveTo>
                    <a:pt x="276" y="106"/>
                  </a:moveTo>
                  <a:cubicBezTo>
                    <a:pt x="274" y="107"/>
                    <a:pt x="272" y="107"/>
                    <a:pt x="270" y="107"/>
                  </a:cubicBezTo>
                  <a:cubicBezTo>
                    <a:pt x="270" y="108"/>
                    <a:pt x="271" y="109"/>
                    <a:pt x="270" y="110"/>
                  </a:cubicBezTo>
                  <a:cubicBezTo>
                    <a:pt x="270" y="107"/>
                    <a:pt x="269" y="109"/>
                    <a:pt x="267" y="108"/>
                  </a:cubicBezTo>
                  <a:cubicBezTo>
                    <a:pt x="268" y="106"/>
                    <a:pt x="269" y="106"/>
                    <a:pt x="268" y="104"/>
                  </a:cubicBezTo>
                  <a:cubicBezTo>
                    <a:pt x="270" y="108"/>
                    <a:pt x="273" y="104"/>
                    <a:pt x="276" y="106"/>
                  </a:cubicBezTo>
                  <a:moveTo>
                    <a:pt x="358" y="198"/>
                  </a:moveTo>
                  <a:cubicBezTo>
                    <a:pt x="357" y="198"/>
                    <a:pt x="356" y="200"/>
                    <a:pt x="355" y="198"/>
                  </a:cubicBezTo>
                  <a:cubicBezTo>
                    <a:pt x="356" y="198"/>
                    <a:pt x="358" y="196"/>
                    <a:pt x="358" y="198"/>
                  </a:cubicBezTo>
                  <a:moveTo>
                    <a:pt x="303" y="139"/>
                  </a:moveTo>
                  <a:cubicBezTo>
                    <a:pt x="304" y="140"/>
                    <a:pt x="304" y="140"/>
                    <a:pt x="305" y="139"/>
                  </a:cubicBezTo>
                  <a:cubicBezTo>
                    <a:pt x="306" y="141"/>
                    <a:pt x="304" y="144"/>
                    <a:pt x="302" y="143"/>
                  </a:cubicBezTo>
                  <a:cubicBezTo>
                    <a:pt x="303" y="141"/>
                    <a:pt x="303" y="141"/>
                    <a:pt x="303" y="139"/>
                  </a:cubicBezTo>
                  <a:moveTo>
                    <a:pt x="253" y="83"/>
                  </a:moveTo>
                  <a:cubicBezTo>
                    <a:pt x="251" y="84"/>
                    <a:pt x="250" y="83"/>
                    <a:pt x="248" y="83"/>
                  </a:cubicBezTo>
                  <a:cubicBezTo>
                    <a:pt x="249" y="82"/>
                    <a:pt x="249" y="82"/>
                    <a:pt x="249" y="82"/>
                  </a:cubicBezTo>
                  <a:cubicBezTo>
                    <a:pt x="250" y="83"/>
                    <a:pt x="251" y="82"/>
                    <a:pt x="253" y="83"/>
                  </a:cubicBezTo>
                  <a:moveTo>
                    <a:pt x="282" y="117"/>
                  </a:moveTo>
                  <a:cubicBezTo>
                    <a:pt x="280" y="116"/>
                    <a:pt x="278" y="117"/>
                    <a:pt x="278" y="115"/>
                  </a:cubicBezTo>
                  <a:cubicBezTo>
                    <a:pt x="279" y="116"/>
                    <a:pt x="281" y="114"/>
                    <a:pt x="282" y="117"/>
                  </a:cubicBezTo>
                  <a:moveTo>
                    <a:pt x="278" y="110"/>
                  </a:moveTo>
                  <a:cubicBezTo>
                    <a:pt x="280" y="111"/>
                    <a:pt x="281" y="110"/>
                    <a:pt x="283" y="111"/>
                  </a:cubicBezTo>
                  <a:cubicBezTo>
                    <a:pt x="281" y="113"/>
                    <a:pt x="278" y="112"/>
                    <a:pt x="278" y="111"/>
                  </a:cubicBezTo>
                  <a:cubicBezTo>
                    <a:pt x="278" y="111"/>
                    <a:pt x="278" y="110"/>
                    <a:pt x="278" y="110"/>
                  </a:cubicBezTo>
                  <a:moveTo>
                    <a:pt x="255" y="82"/>
                  </a:moveTo>
                  <a:cubicBezTo>
                    <a:pt x="255" y="83"/>
                    <a:pt x="256" y="83"/>
                    <a:pt x="255" y="84"/>
                  </a:cubicBezTo>
                  <a:cubicBezTo>
                    <a:pt x="255" y="83"/>
                    <a:pt x="254" y="84"/>
                    <a:pt x="253" y="83"/>
                  </a:cubicBezTo>
                  <a:cubicBezTo>
                    <a:pt x="254" y="82"/>
                    <a:pt x="254" y="81"/>
                    <a:pt x="255" y="82"/>
                  </a:cubicBezTo>
                  <a:moveTo>
                    <a:pt x="260" y="83"/>
                  </a:moveTo>
                  <a:cubicBezTo>
                    <a:pt x="259" y="84"/>
                    <a:pt x="258" y="84"/>
                    <a:pt x="257" y="84"/>
                  </a:cubicBezTo>
                  <a:cubicBezTo>
                    <a:pt x="258" y="83"/>
                    <a:pt x="259" y="82"/>
                    <a:pt x="260" y="83"/>
                  </a:cubicBezTo>
                  <a:moveTo>
                    <a:pt x="278" y="105"/>
                  </a:moveTo>
                  <a:cubicBezTo>
                    <a:pt x="280" y="104"/>
                    <a:pt x="280" y="105"/>
                    <a:pt x="281" y="107"/>
                  </a:cubicBezTo>
                  <a:cubicBezTo>
                    <a:pt x="281" y="108"/>
                    <a:pt x="281" y="108"/>
                    <a:pt x="281" y="109"/>
                  </a:cubicBezTo>
                  <a:cubicBezTo>
                    <a:pt x="280" y="108"/>
                    <a:pt x="280" y="108"/>
                    <a:pt x="280" y="108"/>
                  </a:cubicBezTo>
                  <a:cubicBezTo>
                    <a:pt x="281" y="106"/>
                    <a:pt x="280" y="106"/>
                    <a:pt x="278" y="105"/>
                  </a:cubicBezTo>
                  <a:moveTo>
                    <a:pt x="257" y="78"/>
                  </a:moveTo>
                  <a:cubicBezTo>
                    <a:pt x="259" y="79"/>
                    <a:pt x="260" y="77"/>
                    <a:pt x="261" y="79"/>
                  </a:cubicBezTo>
                  <a:cubicBezTo>
                    <a:pt x="260" y="79"/>
                    <a:pt x="261" y="81"/>
                    <a:pt x="259" y="82"/>
                  </a:cubicBezTo>
                  <a:cubicBezTo>
                    <a:pt x="258" y="81"/>
                    <a:pt x="259" y="78"/>
                    <a:pt x="258" y="79"/>
                  </a:cubicBezTo>
                  <a:cubicBezTo>
                    <a:pt x="258" y="80"/>
                    <a:pt x="259" y="80"/>
                    <a:pt x="258" y="81"/>
                  </a:cubicBezTo>
                  <a:cubicBezTo>
                    <a:pt x="257" y="80"/>
                    <a:pt x="257" y="79"/>
                    <a:pt x="257" y="78"/>
                  </a:cubicBezTo>
                  <a:moveTo>
                    <a:pt x="264" y="83"/>
                  </a:moveTo>
                  <a:cubicBezTo>
                    <a:pt x="264" y="83"/>
                    <a:pt x="264" y="84"/>
                    <a:pt x="263" y="85"/>
                  </a:cubicBezTo>
                  <a:cubicBezTo>
                    <a:pt x="262" y="83"/>
                    <a:pt x="262" y="85"/>
                    <a:pt x="261" y="84"/>
                  </a:cubicBezTo>
                  <a:cubicBezTo>
                    <a:pt x="261" y="83"/>
                    <a:pt x="261" y="83"/>
                    <a:pt x="261" y="83"/>
                  </a:cubicBezTo>
                  <a:cubicBezTo>
                    <a:pt x="262" y="84"/>
                    <a:pt x="263" y="83"/>
                    <a:pt x="264" y="83"/>
                  </a:cubicBezTo>
                  <a:moveTo>
                    <a:pt x="288" y="106"/>
                  </a:moveTo>
                  <a:cubicBezTo>
                    <a:pt x="286" y="106"/>
                    <a:pt x="283" y="109"/>
                    <a:pt x="283" y="106"/>
                  </a:cubicBezTo>
                  <a:cubicBezTo>
                    <a:pt x="285" y="107"/>
                    <a:pt x="286" y="104"/>
                    <a:pt x="288" y="106"/>
                  </a:cubicBezTo>
                  <a:moveTo>
                    <a:pt x="296" y="111"/>
                  </a:moveTo>
                  <a:cubicBezTo>
                    <a:pt x="296" y="111"/>
                    <a:pt x="295" y="112"/>
                    <a:pt x="294" y="111"/>
                  </a:cubicBezTo>
                  <a:cubicBezTo>
                    <a:pt x="294" y="110"/>
                    <a:pt x="295" y="110"/>
                    <a:pt x="296" y="111"/>
                  </a:cubicBezTo>
                  <a:moveTo>
                    <a:pt x="296" y="107"/>
                  </a:moveTo>
                  <a:cubicBezTo>
                    <a:pt x="295" y="106"/>
                    <a:pt x="291" y="109"/>
                    <a:pt x="290" y="106"/>
                  </a:cubicBezTo>
                  <a:cubicBezTo>
                    <a:pt x="292" y="107"/>
                    <a:pt x="295" y="105"/>
                    <a:pt x="296" y="107"/>
                  </a:cubicBezTo>
                  <a:moveTo>
                    <a:pt x="307" y="115"/>
                  </a:moveTo>
                  <a:cubicBezTo>
                    <a:pt x="306" y="116"/>
                    <a:pt x="305" y="116"/>
                    <a:pt x="304" y="116"/>
                  </a:cubicBezTo>
                  <a:cubicBezTo>
                    <a:pt x="304" y="115"/>
                    <a:pt x="306" y="114"/>
                    <a:pt x="307" y="115"/>
                  </a:cubicBezTo>
                  <a:moveTo>
                    <a:pt x="304" y="110"/>
                  </a:moveTo>
                  <a:cubicBezTo>
                    <a:pt x="306" y="113"/>
                    <a:pt x="307" y="110"/>
                    <a:pt x="309" y="111"/>
                  </a:cubicBezTo>
                  <a:cubicBezTo>
                    <a:pt x="308" y="113"/>
                    <a:pt x="305" y="112"/>
                    <a:pt x="303" y="112"/>
                  </a:cubicBezTo>
                  <a:cubicBezTo>
                    <a:pt x="304" y="111"/>
                    <a:pt x="303" y="111"/>
                    <a:pt x="304" y="110"/>
                  </a:cubicBezTo>
                  <a:moveTo>
                    <a:pt x="305" y="108"/>
                  </a:moveTo>
                  <a:cubicBezTo>
                    <a:pt x="306" y="110"/>
                    <a:pt x="306" y="106"/>
                    <a:pt x="308" y="107"/>
                  </a:cubicBezTo>
                  <a:cubicBezTo>
                    <a:pt x="307" y="108"/>
                    <a:pt x="308" y="108"/>
                    <a:pt x="307" y="110"/>
                  </a:cubicBezTo>
                  <a:cubicBezTo>
                    <a:pt x="306" y="110"/>
                    <a:pt x="304" y="110"/>
                    <a:pt x="305" y="108"/>
                  </a:cubicBezTo>
                  <a:moveTo>
                    <a:pt x="314" y="109"/>
                  </a:moveTo>
                  <a:cubicBezTo>
                    <a:pt x="313" y="110"/>
                    <a:pt x="313" y="110"/>
                    <a:pt x="312" y="110"/>
                  </a:cubicBezTo>
                  <a:cubicBezTo>
                    <a:pt x="312" y="108"/>
                    <a:pt x="313" y="107"/>
                    <a:pt x="314" y="109"/>
                  </a:cubicBezTo>
                  <a:moveTo>
                    <a:pt x="294" y="84"/>
                  </a:moveTo>
                  <a:cubicBezTo>
                    <a:pt x="293" y="86"/>
                    <a:pt x="292" y="85"/>
                    <a:pt x="291" y="85"/>
                  </a:cubicBezTo>
                  <a:cubicBezTo>
                    <a:pt x="292" y="85"/>
                    <a:pt x="293" y="84"/>
                    <a:pt x="294" y="84"/>
                  </a:cubicBezTo>
                  <a:moveTo>
                    <a:pt x="293" y="83"/>
                  </a:moveTo>
                  <a:cubicBezTo>
                    <a:pt x="293" y="84"/>
                    <a:pt x="291" y="84"/>
                    <a:pt x="291" y="82"/>
                  </a:cubicBezTo>
                  <a:cubicBezTo>
                    <a:pt x="292" y="83"/>
                    <a:pt x="292" y="81"/>
                    <a:pt x="293" y="83"/>
                  </a:cubicBezTo>
                  <a:moveTo>
                    <a:pt x="297" y="86"/>
                  </a:moveTo>
                  <a:cubicBezTo>
                    <a:pt x="297" y="87"/>
                    <a:pt x="298" y="88"/>
                    <a:pt x="298" y="88"/>
                  </a:cubicBezTo>
                  <a:cubicBezTo>
                    <a:pt x="298" y="90"/>
                    <a:pt x="297" y="90"/>
                    <a:pt x="296" y="89"/>
                  </a:cubicBezTo>
                  <a:cubicBezTo>
                    <a:pt x="297" y="88"/>
                    <a:pt x="296" y="86"/>
                    <a:pt x="297" y="86"/>
                  </a:cubicBezTo>
                  <a:moveTo>
                    <a:pt x="297" y="79"/>
                  </a:moveTo>
                  <a:cubicBezTo>
                    <a:pt x="297" y="80"/>
                    <a:pt x="296" y="81"/>
                    <a:pt x="296" y="82"/>
                  </a:cubicBezTo>
                  <a:cubicBezTo>
                    <a:pt x="297" y="82"/>
                    <a:pt x="297" y="83"/>
                    <a:pt x="298" y="83"/>
                  </a:cubicBezTo>
                  <a:cubicBezTo>
                    <a:pt x="297" y="84"/>
                    <a:pt x="296" y="87"/>
                    <a:pt x="294" y="85"/>
                  </a:cubicBezTo>
                  <a:cubicBezTo>
                    <a:pt x="296" y="84"/>
                    <a:pt x="294" y="78"/>
                    <a:pt x="297" y="79"/>
                  </a:cubicBezTo>
                  <a:moveTo>
                    <a:pt x="325" y="114"/>
                  </a:moveTo>
                  <a:cubicBezTo>
                    <a:pt x="324" y="115"/>
                    <a:pt x="323" y="115"/>
                    <a:pt x="323" y="113"/>
                  </a:cubicBezTo>
                  <a:cubicBezTo>
                    <a:pt x="324" y="114"/>
                    <a:pt x="324" y="112"/>
                    <a:pt x="325" y="114"/>
                  </a:cubicBezTo>
                  <a:moveTo>
                    <a:pt x="301" y="84"/>
                  </a:moveTo>
                  <a:cubicBezTo>
                    <a:pt x="301" y="85"/>
                    <a:pt x="300" y="86"/>
                    <a:pt x="299" y="85"/>
                  </a:cubicBezTo>
                  <a:cubicBezTo>
                    <a:pt x="300" y="84"/>
                    <a:pt x="300" y="83"/>
                    <a:pt x="301" y="84"/>
                  </a:cubicBezTo>
                  <a:moveTo>
                    <a:pt x="321" y="106"/>
                  </a:moveTo>
                  <a:cubicBezTo>
                    <a:pt x="322" y="106"/>
                    <a:pt x="325" y="105"/>
                    <a:pt x="325" y="107"/>
                  </a:cubicBezTo>
                  <a:cubicBezTo>
                    <a:pt x="326" y="106"/>
                    <a:pt x="328" y="108"/>
                    <a:pt x="328" y="105"/>
                  </a:cubicBezTo>
                  <a:cubicBezTo>
                    <a:pt x="329" y="107"/>
                    <a:pt x="329" y="107"/>
                    <a:pt x="329" y="107"/>
                  </a:cubicBezTo>
                  <a:cubicBezTo>
                    <a:pt x="329" y="108"/>
                    <a:pt x="328" y="107"/>
                    <a:pt x="328" y="108"/>
                  </a:cubicBezTo>
                  <a:cubicBezTo>
                    <a:pt x="326" y="108"/>
                    <a:pt x="325" y="108"/>
                    <a:pt x="325" y="110"/>
                  </a:cubicBezTo>
                  <a:cubicBezTo>
                    <a:pt x="324" y="109"/>
                    <a:pt x="325" y="109"/>
                    <a:pt x="325" y="108"/>
                  </a:cubicBezTo>
                  <a:cubicBezTo>
                    <a:pt x="323" y="110"/>
                    <a:pt x="323" y="110"/>
                    <a:pt x="323" y="110"/>
                  </a:cubicBezTo>
                  <a:cubicBezTo>
                    <a:pt x="322" y="108"/>
                    <a:pt x="323" y="107"/>
                    <a:pt x="321" y="106"/>
                  </a:cubicBezTo>
                  <a:moveTo>
                    <a:pt x="331" y="108"/>
                  </a:moveTo>
                  <a:cubicBezTo>
                    <a:pt x="333" y="110"/>
                    <a:pt x="329" y="111"/>
                    <a:pt x="328" y="110"/>
                  </a:cubicBezTo>
                  <a:cubicBezTo>
                    <a:pt x="329" y="109"/>
                    <a:pt x="328" y="109"/>
                    <a:pt x="328" y="108"/>
                  </a:cubicBezTo>
                  <a:cubicBezTo>
                    <a:pt x="330" y="108"/>
                    <a:pt x="330" y="111"/>
                    <a:pt x="331" y="108"/>
                  </a:cubicBezTo>
                  <a:moveTo>
                    <a:pt x="334" y="105"/>
                  </a:moveTo>
                  <a:cubicBezTo>
                    <a:pt x="335" y="106"/>
                    <a:pt x="334" y="108"/>
                    <a:pt x="333" y="109"/>
                  </a:cubicBezTo>
                  <a:cubicBezTo>
                    <a:pt x="333" y="109"/>
                    <a:pt x="332" y="110"/>
                    <a:pt x="332" y="109"/>
                  </a:cubicBezTo>
                  <a:cubicBezTo>
                    <a:pt x="333" y="106"/>
                    <a:pt x="333" y="108"/>
                    <a:pt x="334" y="105"/>
                  </a:cubicBezTo>
                  <a:moveTo>
                    <a:pt x="341" y="113"/>
                  </a:moveTo>
                  <a:cubicBezTo>
                    <a:pt x="341" y="113"/>
                    <a:pt x="340" y="114"/>
                    <a:pt x="339" y="113"/>
                  </a:cubicBezTo>
                  <a:cubicBezTo>
                    <a:pt x="340" y="112"/>
                    <a:pt x="340" y="112"/>
                    <a:pt x="341" y="113"/>
                  </a:cubicBezTo>
                  <a:moveTo>
                    <a:pt x="429" y="187"/>
                  </a:moveTo>
                  <a:cubicBezTo>
                    <a:pt x="430" y="186"/>
                    <a:pt x="432" y="185"/>
                    <a:pt x="432" y="187"/>
                  </a:cubicBezTo>
                  <a:cubicBezTo>
                    <a:pt x="431" y="186"/>
                    <a:pt x="430" y="187"/>
                    <a:pt x="430" y="188"/>
                  </a:cubicBezTo>
                  <a:cubicBezTo>
                    <a:pt x="430" y="188"/>
                    <a:pt x="429" y="187"/>
                    <a:pt x="429" y="187"/>
                  </a:cubicBezTo>
                  <a:moveTo>
                    <a:pt x="356" y="106"/>
                  </a:moveTo>
                  <a:cubicBezTo>
                    <a:pt x="358" y="108"/>
                    <a:pt x="354" y="111"/>
                    <a:pt x="353" y="108"/>
                  </a:cubicBezTo>
                  <a:cubicBezTo>
                    <a:pt x="355" y="109"/>
                    <a:pt x="354" y="106"/>
                    <a:pt x="356" y="106"/>
                  </a:cubicBezTo>
                  <a:moveTo>
                    <a:pt x="433" y="186"/>
                  </a:moveTo>
                  <a:cubicBezTo>
                    <a:pt x="435" y="185"/>
                    <a:pt x="438" y="183"/>
                    <a:pt x="439" y="186"/>
                  </a:cubicBezTo>
                  <a:cubicBezTo>
                    <a:pt x="436" y="185"/>
                    <a:pt x="438" y="188"/>
                    <a:pt x="437" y="189"/>
                  </a:cubicBezTo>
                  <a:cubicBezTo>
                    <a:pt x="436" y="187"/>
                    <a:pt x="436" y="186"/>
                    <a:pt x="436" y="185"/>
                  </a:cubicBezTo>
                  <a:cubicBezTo>
                    <a:pt x="435" y="187"/>
                    <a:pt x="434" y="187"/>
                    <a:pt x="433" y="186"/>
                  </a:cubicBezTo>
                  <a:moveTo>
                    <a:pt x="442" y="185"/>
                  </a:moveTo>
                  <a:cubicBezTo>
                    <a:pt x="441" y="184"/>
                    <a:pt x="441" y="185"/>
                    <a:pt x="440" y="185"/>
                  </a:cubicBezTo>
                  <a:cubicBezTo>
                    <a:pt x="439" y="183"/>
                    <a:pt x="443" y="183"/>
                    <a:pt x="442" y="185"/>
                  </a:cubicBezTo>
                  <a:moveTo>
                    <a:pt x="352" y="79"/>
                  </a:moveTo>
                  <a:cubicBezTo>
                    <a:pt x="352" y="80"/>
                    <a:pt x="351" y="80"/>
                    <a:pt x="350" y="79"/>
                  </a:cubicBezTo>
                  <a:cubicBezTo>
                    <a:pt x="350" y="77"/>
                    <a:pt x="351" y="78"/>
                    <a:pt x="352" y="79"/>
                  </a:cubicBezTo>
                  <a:moveTo>
                    <a:pt x="357" y="76"/>
                  </a:moveTo>
                  <a:cubicBezTo>
                    <a:pt x="358" y="74"/>
                    <a:pt x="358" y="76"/>
                    <a:pt x="359" y="76"/>
                  </a:cubicBezTo>
                  <a:cubicBezTo>
                    <a:pt x="358" y="74"/>
                    <a:pt x="360" y="73"/>
                    <a:pt x="360" y="72"/>
                  </a:cubicBezTo>
                  <a:cubicBezTo>
                    <a:pt x="362" y="73"/>
                    <a:pt x="359" y="75"/>
                    <a:pt x="360" y="76"/>
                  </a:cubicBezTo>
                  <a:cubicBezTo>
                    <a:pt x="360" y="76"/>
                    <a:pt x="360" y="75"/>
                    <a:pt x="361" y="75"/>
                  </a:cubicBezTo>
                  <a:cubicBezTo>
                    <a:pt x="361" y="75"/>
                    <a:pt x="363" y="76"/>
                    <a:pt x="363" y="77"/>
                  </a:cubicBezTo>
                  <a:cubicBezTo>
                    <a:pt x="361" y="76"/>
                    <a:pt x="356" y="82"/>
                    <a:pt x="357" y="77"/>
                  </a:cubicBezTo>
                  <a:cubicBezTo>
                    <a:pt x="356" y="77"/>
                    <a:pt x="353" y="79"/>
                    <a:pt x="353" y="77"/>
                  </a:cubicBezTo>
                  <a:cubicBezTo>
                    <a:pt x="353" y="75"/>
                    <a:pt x="356" y="75"/>
                    <a:pt x="357" y="76"/>
                  </a:cubicBezTo>
                  <a:moveTo>
                    <a:pt x="358" y="73"/>
                  </a:moveTo>
                  <a:cubicBezTo>
                    <a:pt x="357" y="74"/>
                    <a:pt x="356" y="74"/>
                    <a:pt x="354" y="74"/>
                  </a:cubicBezTo>
                  <a:cubicBezTo>
                    <a:pt x="356" y="73"/>
                    <a:pt x="357" y="72"/>
                    <a:pt x="358" y="73"/>
                  </a:cubicBezTo>
                  <a:moveTo>
                    <a:pt x="460" y="178"/>
                  </a:moveTo>
                  <a:cubicBezTo>
                    <a:pt x="461" y="179"/>
                    <a:pt x="463" y="175"/>
                    <a:pt x="464" y="178"/>
                  </a:cubicBezTo>
                  <a:cubicBezTo>
                    <a:pt x="463" y="178"/>
                    <a:pt x="460" y="180"/>
                    <a:pt x="460" y="178"/>
                  </a:cubicBezTo>
                  <a:moveTo>
                    <a:pt x="363" y="71"/>
                  </a:moveTo>
                  <a:cubicBezTo>
                    <a:pt x="364" y="72"/>
                    <a:pt x="365" y="72"/>
                    <a:pt x="364" y="73"/>
                  </a:cubicBezTo>
                  <a:cubicBezTo>
                    <a:pt x="363" y="72"/>
                    <a:pt x="362" y="72"/>
                    <a:pt x="362" y="74"/>
                  </a:cubicBezTo>
                  <a:cubicBezTo>
                    <a:pt x="361" y="72"/>
                    <a:pt x="362" y="72"/>
                    <a:pt x="363" y="71"/>
                  </a:cubicBezTo>
                  <a:moveTo>
                    <a:pt x="369" y="74"/>
                  </a:moveTo>
                  <a:cubicBezTo>
                    <a:pt x="370" y="76"/>
                    <a:pt x="370" y="74"/>
                    <a:pt x="371" y="75"/>
                  </a:cubicBezTo>
                  <a:cubicBezTo>
                    <a:pt x="370" y="76"/>
                    <a:pt x="368" y="76"/>
                    <a:pt x="369" y="74"/>
                  </a:cubicBezTo>
                  <a:moveTo>
                    <a:pt x="366" y="67"/>
                  </a:moveTo>
                  <a:cubicBezTo>
                    <a:pt x="367" y="68"/>
                    <a:pt x="367" y="68"/>
                    <a:pt x="367" y="69"/>
                  </a:cubicBezTo>
                  <a:cubicBezTo>
                    <a:pt x="366" y="69"/>
                    <a:pt x="366" y="68"/>
                    <a:pt x="366" y="69"/>
                  </a:cubicBezTo>
                  <a:cubicBezTo>
                    <a:pt x="365" y="69"/>
                    <a:pt x="365" y="69"/>
                    <a:pt x="365" y="69"/>
                  </a:cubicBezTo>
                  <a:lnTo>
                    <a:pt x="366" y="67"/>
                  </a:lnTo>
                  <a:close/>
                  <a:moveTo>
                    <a:pt x="473" y="176"/>
                  </a:moveTo>
                  <a:cubicBezTo>
                    <a:pt x="473" y="177"/>
                    <a:pt x="473" y="177"/>
                    <a:pt x="473" y="178"/>
                  </a:cubicBezTo>
                  <a:cubicBezTo>
                    <a:pt x="472" y="176"/>
                    <a:pt x="471" y="177"/>
                    <a:pt x="471" y="177"/>
                  </a:cubicBezTo>
                  <a:cubicBezTo>
                    <a:pt x="471" y="176"/>
                    <a:pt x="472" y="175"/>
                    <a:pt x="473" y="176"/>
                  </a:cubicBezTo>
                  <a:moveTo>
                    <a:pt x="379" y="73"/>
                  </a:moveTo>
                  <a:cubicBezTo>
                    <a:pt x="379" y="74"/>
                    <a:pt x="380" y="74"/>
                    <a:pt x="380" y="74"/>
                  </a:cubicBezTo>
                  <a:cubicBezTo>
                    <a:pt x="381" y="73"/>
                    <a:pt x="380" y="73"/>
                    <a:pt x="380" y="72"/>
                  </a:cubicBezTo>
                  <a:cubicBezTo>
                    <a:pt x="382" y="72"/>
                    <a:pt x="382" y="74"/>
                    <a:pt x="381" y="75"/>
                  </a:cubicBezTo>
                  <a:cubicBezTo>
                    <a:pt x="380" y="75"/>
                    <a:pt x="379" y="76"/>
                    <a:pt x="377" y="75"/>
                  </a:cubicBezTo>
                  <a:cubicBezTo>
                    <a:pt x="378" y="74"/>
                    <a:pt x="378" y="73"/>
                    <a:pt x="379" y="73"/>
                  </a:cubicBezTo>
                  <a:moveTo>
                    <a:pt x="479" y="178"/>
                  </a:moveTo>
                  <a:cubicBezTo>
                    <a:pt x="477" y="177"/>
                    <a:pt x="477" y="177"/>
                    <a:pt x="477" y="177"/>
                  </a:cubicBezTo>
                  <a:cubicBezTo>
                    <a:pt x="478" y="176"/>
                    <a:pt x="480" y="177"/>
                    <a:pt x="479" y="178"/>
                  </a:cubicBezTo>
                  <a:moveTo>
                    <a:pt x="386" y="74"/>
                  </a:moveTo>
                  <a:cubicBezTo>
                    <a:pt x="387" y="73"/>
                    <a:pt x="388" y="73"/>
                    <a:pt x="389" y="74"/>
                  </a:cubicBezTo>
                  <a:cubicBezTo>
                    <a:pt x="388" y="75"/>
                    <a:pt x="387" y="75"/>
                    <a:pt x="386" y="75"/>
                  </a:cubicBezTo>
                  <a:cubicBezTo>
                    <a:pt x="386" y="74"/>
                    <a:pt x="386" y="74"/>
                    <a:pt x="386" y="74"/>
                  </a:cubicBezTo>
                  <a:moveTo>
                    <a:pt x="490" y="172"/>
                  </a:moveTo>
                  <a:cubicBezTo>
                    <a:pt x="491" y="173"/>
                    <a:pt x="492" y="172"/>
                    <a:pt x="492" y="173"/>
                  </a:cubicBezTo>
                  <a:cubicBezTo>
                    <a:pt x="492" y="173"/>
                    <a:pt x="493" y="175"/>
                    <a:pt x="492" y="175"/>
                  </a:cubicBezTo>
                  <a:cubicBezTo>
                    <a:pt x="492" y="174"/>
                    <a:pt x="492" y="173"/>
                    <a:pt x="491" y="174"/>
                  </a:cubicBezTo>
                  <a:cubicBezTo>
                    <a:pt x="491" y="174"/>
                    <a:pt x="491" y="175"/>
                    <a:pt x="491" y="176"/>
                  </a:cubicBezTo>
                  <a:cubicBezTo>
                    <a:pt x="490" y="175"/>
                    <a:pt x="490" y="176"/>
                    <a:pt x="489" y="175"/>
                  </a:cubicBezTo>
                  <a:cubicBezTo>
                    <a:pt x="491" y="174"/>
                    <a:pt x="489" y="173"/>
                    <a:pt x="490" y="172"/>
                  </a:cubicBezTo>
                  <a:moveTo>
                    <a:pt x="394" y="70"/>
                  </a:moveTo>
                  <a:cubicBezTo>
                    <a:pt x="395" y="70"/>
                    <a:pt x="398" y="69"/>
                    <a:pt x="398" y="71"/>
                  </a:cubicBezTo>
                  <a:cubicBezTo>
                    <a:pt x="397" y="70"/>
                    <a:pt x="397" y="71"/>
                    <a:pt x="396" y="71"/>
                  </a:cubicBezTo>
                  <a:cubicBezTo>
                    <a:pt x="396" y="72"/>
                    <a:pt x="397" y="71"/>
                    <a:pt x="397" y="72"/>
                  </a:cubicBezTo>
                  <a:cubicBezTo>
                    <a:pt x="397" y="73"/>
                    <a:pt x="395" y="73"/>
                    <a:pt x="396" y="74"/>
                  </a:cubicBezTo>
                  <a:cubicBezTo>
                    <a:pt x="395" y="73"/>
                    <a:pt x="394" y="71"/>
                    <a:pt x="394" y="70"/>
                  </a:cubicBezTo>
                  <a:moveTo>
                    <a:pt x="496" y="172"/>
                  </a:moveTo>
                  <a:cubicBezTo>
                    <a:pt x="496" y="173"/>
                    <a:pt x="496" y="173"/>
                    <a:pt x="495" y="174"/>
                  </a:cubicBezTo>
                  <a:cubicBezTo>
                    <a:pt x="495" y="173"/>
                    <a:pt x="495" y="171"/>
                    <a:pt x="496" y="172"/>
                  </a:cubicBezTo>
                  <a:moveTo>
                    <a:pt x="400" y="71"/>
                  </a:moveTo>
                  <a:cubicBezTo>
                    <a:pt x="402" y="72"/>
                    <a:pt x="402" y="74"/>
                    <a:pt x="401" y="75"/>
                  </a:cubicBezTo>
                  <a:cubicBezTo>
                    <a:pt x="401" y="75"/>
                    <a:pt x="400" y="75"/>
                    <a:pt x="400" y="75"/>
                  </a:cubicBezTo>
                  <a:cubicBezTo>
                    <a:pt x="401" y="74"/>
                    <a:pt x="399" y="72"/>
                    <a:pt x="400" y="71"/>
                  </a:cubicBezTo>
                  <a:moveTo>
                    <a:pt x="499" y="173"/>
                  </a:moveTo>
                  <a:cubicBezTo>
                    <a:pt x="498" y="174"/>
                    <a:pt x="498" y="175"/>
                    <a:pt x="497" y="174"/>
                  </a:cubicBezTo>
                  <a:cubicBezTo>
                    <a:pt x="497" y="173"/>
                    <a:pt x="498" y="172"/>
                    <a:pt x="499" y="173"/>
                  </a:cubicBezTo>
                  <a:moveTo>
                    <a:pt x="404" y="70"/>
                  </a:moveTo>
                  <a:cubicBezTo>
                    <a:pt x="402" y="70"/>
                    <a:pt x="401" y="71"/>
                    <a:pt x="399" y="70"/>
                  </a:cubicBezTo>
                  <a:cubicBezTo>
                    <a:pt x="401" y="70"/>
                    <a:pt x="401" y="69"/>
                    <a:pt x="402" y="69"/>
                  </a:cubicBezTo>
                  <a:cubicBezTo>
                    <a:pt x="402" y="69"/>
                    <a:pt x="402" y="70"/>
                    <a:pt x="402" y="70"/>
                  </a:cubicBezTo>
                  <a:cubicBezTo>
                    <a:pt x="403" y="69"/>
                    <a:pt x="403" y="69"/>
                    <a:pt x="404" y="70"/>
                  </a:cubicBezTo>
                  <a:moveTo>
                    <a:pt x="406" y="71"/>
                  </a:moveTo>
                  <a:cubicBezTo>
                    <a:pt x="406" y="72"/>
                    <a:pt x="406" y="72"/>
                    <a:pt x="406" y="73"/>
                  </a:cubicBezTo>
                  <a:cubicBezTo>
                    <a:pt x="405" y="74"/>
                    <a:pt x="403" y="74"/>
                    <a:pt x="402" y="73"/>
                  </a:cubicBezTo>
                  <a:cubicBezTo>
                    <a:pt x="402" y="72"/>
                    <a:pt x="402" y="72"/>
                    <a:pt x="402" y="71"/>
                  </a:cubicBezTo>
                  <a:cubicBezTo>
                    <a:pt x="404" y="71"/>
                    <a:pt x="405" y="70"/>
                    <a:pt x="406" y="71"/>
                  </a:cubicBezTo>
                  <a:moveTo>
                    <a:pt x="505" y="170"/>
                  </a:moveTo>
                  <a:cubicBezTo>
                    <a:pt x="505" y="172"/>
                    <a:pt x="504" y="173"/>
                    <a:pt x="504" y="174"/>
                  </a:cubicBezTo>
                  <a:cubicBezTo>
                    <a:pt x="503" y="173"/>
                    <a:pt x="503" y="174"/>
                    <a:pt x="502" y="173"/>
                  </a:cubicBezTo>
                  <a:cubicBezTo>
                    <a:pt x="503" y="171"/>
                    <a:pt x="501" y="172"/>
                    <a:pt x="502" y="171"/>
                  </a:cubicBezTo>
                  <a:cubicBezTo>
                    <a:pt x="503" y="172"/>
                    <a:pt x="504" y="170"/>
                    <a:pt x="505" y="170"/>
                  </a:cubicBezTo>
                  <a:moveTo>
                    <a:pt x="407" y="67"/>
                  </a:moveTo>
                  <a:cubicBezTo>
                    <a:pt x="408" y="68"/>
                    <a:pt x="408" y="68"/>
                    <a:pt x="408" y="69"/>
                  </a:cubicBezTo>
                  <a:cubicBezTo>
                    <a:pt x="409" y="68"/>
                    <a:pt x="409" y="68"/>
                    <a:pt x="409" y="68"/>
                  </a:cubicBezTo>
                  <a:cubicBezTo>
                    <a:pt x="410" y="68"/>
                    <a:pt x="409" y="69"/>
                    <a:pt x="409" y="70"/>
                  </a:cubicBezTo>
                  <a:cubicBezTo>
                    <a:pt x="408" y="70"/>
                    <a:pt x="408" y="69"/>
                    <a:pt x="407" y="69"/>
                  </a:cubicBezTo>
                  <a:cubicBezTo>
                    <a:pt x="408" y="70"/>
                    <a:pt x="407" y="70"/>
                    <a:pt x="407" y="71"/>
                  </a:cubicBezTo>
                  <a:cubicBezTo>
                    <a:pt x="406" y="70"/>
                    <a:pt x="406" y="70"/>
                    <a:pt x="406" y="70"/>
                  </a:cubicBezTo>
                  <a:cubicBezTo>
                    <a:pt x="407" y="68"/>
                    <a:pt x="407" y="69"/>
                    <a:pt x="407" y="67"/>
                  </a:cubicBezTo>
                  <a:moveTo>
                    <a:pt x="412" y="72"/>
                  </a:moveTo>
                  <a:cubicBezTo>
                    <a:pt x="413" y="71"/>
                    <a:pt x="414" y="71"/>
                    <a:pt x="415" y="71"/>
                  </a:cubicBezTo>
                  <a:cubicBezTo>
                    <a:pt x="414" y="73"/>
                    <a:pt x="412" y="74"/>
                    <a:pt x="412" y="72"/>
                  </a:cubicBezTo>
                  <a:moveTo>
                    <a:pt x="418" y="68"/>
                  </a:moveTo>
                  <a:cubicBezTo>
                    <a:pt x="418" y="68"/>
                    <a:pt x="419" y="67"/>
                    <a:pt x="420" y="68"/>
                  </a:cubicBezTo>
                  <a:cubicBezTo>
                    <a:pt x="420" y="69"/>
                    <a:pt x="419" y="68"/>
                    <a:pt x="418" y="69"/>
                  </a:cubicBezTo>
                  <a:cubicBezTo>
                    <a:pt x="418" y="69"/>
                    <a:pt x="419" y="69"/>
                    <a:pt x="418" y="70"/>
                  </a:cubicBezTo>
                  <a:cubicBezTo>
                    <a:pt x="418" y="69"/>
                    <a:pt x="418" y="69"/>
                    <a:pt x="418" y="68"/>
                  </a:cubicBezTo>
                  <a:moveTo>
                    <a:pt x="424" y="70"/>
                  </a:moveTo>
                  <a:cubicBezTo>
                    <a:pt x="423" y="70"/>
                    <a:pt x="422" y="71"/>
                    <a:pt x="421" y="70"/>
                  </a:cubicBezTo>
                  <a:cubicBezTo>
                    <a:pt x="422" y="69"/>
                    <a:pt x="424" y="69"/>
                    <a:pt x="424" y="70"/>
                  </a:cubicBezTo>
                  <a:moveTo>
                    <a:pt x="424" y="71"/>
                  </a:moveTo>
                  <a:cubicBezTo>
                    <a:pt x="424" y="71"/>
                    <a:pt x="424" y="71"/>
                    <a:pt x="425" y="71"/>
                  </a:cubicBezTo>
                  <a:cubicBezTo>
                    <a:pt x="425" y="71"/>
                    <a:pt x="426" y="72"/>
                    <a:pt x="425" y="73"/>
                  </a:cubicBezTo>
                  <a:cubicBezTo>
                    <a:pt x="425" y="72"/>
                    <a:pt x="424" y="73"/>
                    <a:pt x="424" y="72"/>
                  </a:cubicBezTo>
                  <a:cubicBezTo>
                    <a:pt x="424" y="72"/>
                    <a:pt x="424" y="71"/>
                    <a:pt x="424" y="71"/>
                  </a:cubicBezTo>
                  <a:moveTo>
                    <a:pt x="430" y="71"/>
                  </a:moveTo>
                  <a:cubicBezTo>
                    <a:pt x="429" y="73"/>
                    <a:pt x="427" y="72"/>
                    <a:pt x="426" y="72"/>
                  </a:cubicBezTo>
                  <a:cubicBezTo>
                    <a:pt x="427" y="70"/>
                    <a:pt x="429" y="72"/>
                    <a:pt x="430" y="71"/>
                  </a:cubicBezTo>
                  <a:moveTo>
                    <a:pt x="431" y="67"/>
                  </a:moveTo>
                  <a:cubicBezTo>
                    <a:pt x="430" y="69"/>
                    <a:pt x="429" y="69"/>
                    <a:pt x="427" y="69"/>
                  </a:cubicBezTo>
                  <a:cubicBezTo>
                    <a:pt x="428" y="67"/>
                    <a:pt x="429" y="66"/>
                    <a:pt x="431" y="67"/>
                  </a:cubicBezTo>
                  <a:moveTo>
                    <a:pt x="438" y="71"/>
                  </a:moveTo>
                  <a:cubicBezTo>
                    <a:pt x="438" y="71"/>
                    <a:pt x="438" y="72"/>
                    <a:pt x="439" y="72"/>
                  </a:cubicBezTo>
                  <a:cubicBezTo>
                    <a:pt x="438" y="74"/>
                    <a:pt x="437" y="75"/>
                    <a:pt x="436" y="73"/>
                  </a:cubicBezTo>
                  <a:cubicBezTo>
                    <a:pt x="437" y="73"/>
                    <a:pt x="438" y="72"/>
                    <a:pt x="438" y="71"/>
                  </a:cubicBezTo>
                  <a:moveTo>
                    <a:pt x="454" y="65"/>
                  </a:moveTo>
                  <a:cubicBezTo>
                    <a:pt x="454" y="66"/>
                    <a:pt x="455" y="65"/>
                    <a:pt x="455" y="66"/>
                  </a:cubicBezTo>
                  <a:cubicBezTo>
                    <a:pt x="455" y="67"/>
                    <a:pt x="453" y="66"/>
                    <a:pt x="453" y="65"/>
                  </a:cubicBezTo>
                  <a:cubicBezTo>
                    <a:pt x="454" y="65"/>
                    <a:pt x="454" y="64"/>
                    <a:pt x="454" y="65"/>
                  </a:cubicBezTo>
                  <a:moveTo>
                    <a:pt x="569" y="52"/>
                  </a:moveTo>
                  <a:cubicBezTo>
                    <a:pt x="570" y="52"/>
                    <a:pt x="571" y="52"/>
                    <a:pt x="572" y="53"/>
                  </a:cubicBezTo>
                  <a:cubicBezTo>
                    <a:pt x="571" y="55"/>
                    <a:pt x="569" y="55"/>
                    <a:pt x="568" y="55"/>
                  </a:cubicBezTo>
                  <a:cubicBezTo>
                    <a:pt x="567" y="54"/>
                    <a:pt x="567" y="54"/>
                    <a:pt x="567" y="54"/>
                  </a:cubicBezTo>
                  <a:cubicBezTo>
                    <a:pt x="569" y="54"/>
                    <a:pt x="569" y="54"/>
                    <a:pt x="569" y="52"/>
                  </a:cubicBezTo>
                  <a:moveTo>
                    <a:pt x="579" y="53"/>
                  </a:moveTo>
                  <a:cubicBezTo>
                    <a:pt x="577" y="52"/>
                    <a:pt x="576" y="55"/>
                    <a:pt x="576" y="52"/>
                  </a:cubicBezTo>
                  <a:cubicBezTo>
                    <a:pt x="577" y="52"/>
                    <a:pt x="579" y="51"/>
                    <a:pt x="579" y="53"/>
                  </a:cubicBezTo>
                  <a:moveTo>
                    <a:pt x="694" y="147"/>
                  </a:moveTo>
                  <a:cubicBezTo>
                    <a:pt x="691" y="149"/>
                    <a:pt x="697" y="148"/>
                    <a:pt x="694" y="151"/>
                  </a:cubicBezTo>
                  <a:cubicBezTo>
                    <a:pt x="693" y="150"/>
                    <a:pt x="693" y="149"/>
                    <a:pt x="692" y="149"/>
                  </a:cubicBezTo>
                  <a:cubicBezTo>
                    <a:pt x="692" y="148"/>
                    <a:pt x="693" y="146"/>
                    <a:pt x="694" y="147"/>
                  </a:cubicBezTo>
                  <a:moveTo>
                    <a:pt x="691" y="151"/>
                  </a:moveTo>
                  <a:cubicBezTo>
                    <a:pt x="691" y="151"/>
                    <a:pt x="690" y="150"/>
                    <a:pt x="690" y="150"/>
                  </a:cubicBezTo>
                  <a:cubicBezTo>
                    <a:pt x="690" y="151"/>
                    <a:pt x="690" y="154"/>
                    <a:pt x="689" y="153"/>
                  </a:cubicBezTo>
                  <a:cubicBezTo>
                    <a:pt x="689" y="152"/>
                    <a:pt x="690" y="152"/>
                    <a:pt x="689" y="151"/>
                  </a:cubicBezTo>
                  <a:cubicBezTo>
                    <a:pt x="690" y="150"/>
                    <a:pt x="690" y="148"/>
                    <a:pt x="691" y="147"/>
                  </a:cubicBezTo>
                  <a:cubicBezTo>
                    <a:pt x="692" y="149"/>
                    <a:pt x="692" y="150"/>
                    <a:pt x="691" y="151"/>
                  </a:cubicBezTo>
                  <a:moveTo>
                    <a:pt x="606" y="49"/>
                  </a:moveTo>
                  <a:cubicBezTo>
                    <a:pt x="607" y="48"/>
                    <a:pt x="608" y="48"/>
                    <a:pt x="609" y="48"/>
                  </a:cubicBezTo>
                  <a:cubicBezTo>
                    <a:pt x="609" y="49"/>
                    <a:pt x="608" y="49"/>
                    <a:pt x="607" y="51"/>
                  </a:cubicBezTo>
                  <a:cubicBezTo>
                    <a:pt x="606" y="50"/>
                    <a:pt x="607" y="49"/>
                    <a:pt x="606" y="49"/>
                  </a:cubicBezTo>
                  <a:moveTo>
                    <a:pt x="698" y="147"/>
                  </a:moveTo>
                  <a:cubicBezTo>
                    <a:pt x="699" y="148"/>
                    <a:pt x="698" y="149"/>
                    <a:pt x="699" y="150"/>
                  </a:cubicBezTo>
                  <a:cubicBezTo>
                    <a:pt x="698" y="149"/>
                    <a:pt x="697" y="151"/>
                    <a:pt x="696" y="150"/>
                  </a:cubicBezTo>
                  <a:cubicBezTo>
                    <a:pt x="697" y="148"/>
                    <a:pt x="697" y="148"/>
                    <a:pt x="698" y="147"/>
                  </a:cubicBezTo>
                  <a:moveTo>
                    <a:pt x="612" y="50"/>
                  </a:moveTo>
                  <a:cubicBezTo>
                    <a:pt x="611" y="49"/>
                    <a:pt x="611" y="51"/>
                    <a:pt x="610" y="50"/>
                  </a:cubicBezTo>
                  <a:cubicBezTo>
                    <a:pt x="610" y="50"/>
                    <a:pt x="612" y="47"/>
                    <a:pt x="612" y="50"/>
                  </a:cubicBezTo>
                  <a:moveTo>
                    <a:pt x="699" y="147"/>
                  </a:moveTo>
                  <a:cubicBezTo>
                    <a:pt x="699" y="146"/>
                    <a:pt x="700" y="146"/>
                    <a:pt x="701" y="147"/>
                  </a:cubicBezTo>
                  <a:cubicBezTo>
                    <a:pt x="700" y="148"/>
                    <a:pt x="700" y="148"/>
                    <a:pt x="699" y="148"/>
                  </a:cubicBezTo>
                  <a:cubicBezTo>
                    <a:pt x="700" y="148"/>
                    <a:pt x="699" y="147"/>
                    <a:pt x="699" y="147"/>
                  </a:cubicBezTo>
                  <a:moveTo>
                    <a:pt x="694" y="37"/>
                  </a:moveTo>
                  <a:cubicBezTo>
                    <a:pt x="692" y="36"/>
                    <a:pt x="692" y="38"/>
                    <a:pt x="691" y="37"/>
                  </a:cubicBezTo>
                  <a:cubicBezTo>
                    <a:pt x="691" y="35"/>
                    <a:pt x="694" y="35"/>
                    <a:pt x="694" y="37"/>
                  </a:cubicBezTo>
                  <a:moveTo>
                    <a:pt x="698" y="36"/>
                  </a:moveTo>
                  <a:cubicBezTo>
                    <a:pt x="697" y="36"/>
                    <a:pt x="695" y="37"/>
                    <a:pt x="694" y="36"/>
                  </a:cubicBezTo>
                  <a:cubicBezTo>
                    <a:pt x="695" y="34"/>
                    <a:pt x="696" y="34"/>
                    <a:pt x="698" y="36"/>
                  </a:cubicBezTo>
                  <a:moveTo>
                    <a:pt x="700" y="34"/>
                  </a:moveTo>
                  <a:cubicBezTo>
                    <a:pt x="699" y="36"/>
                    <a:pt x="699" y="36"/>
                    <a:pt x="699" y="36"/>
                  </a:cubicBezTo>
                  <a:cubicBezTo>
                    <a:pt x="698" y="35"/>
                    <a:pt x="698" y="35"/>
                    <a:pt x="698" y="35"/>
                  </a:cubicBezTo>
                  <a:cubicBezTo>
                    <a:pt x="698" y="33"/>
                    <a:pt x="699" y="34"/>
                    <a:pt x="700" y="34"/>
                  </a:cubicBezTo>
                  <a:moveTo>
                    <a:pt x="792" y="83"/>
                  </a:moveTo>
                  <a:cubicBezTo>
                    <a:pt x="793" y="84"/>
                    <a:pt x="793" y="85"/>
                    <a:pt x="792" y="86"/>
                  </a:cubicBezTo>
                  <a:cubicBezTo>
                    <a:pt x="791" y="87"/>
                    <a:pt x="789" y="87"/>
                    <a:pt x="787" y="89"/>
                  </a:cubicBezTo>
                  <a:cubicBezTo>
                    <a:pt x="786" y="89"/>
                    <a:pt x="786" y="88"/>
                    <a:pt x="786" y="88"/>
                  </a:cubicBezTo>
                  <a:cubicBezTo>
                    <a:pt x="787" y="86"/>
                    <a:pt x="790" y="84"/>
                    <a:pt x="792" y="83"/>
                  </a:cubicBezTo>
                  <a:moveTo>
                    <a:pt x="800" y="82"/>
                  </a:moveTo>
                  <a:cubicBezTo>
                    <a:pt x="800" y="83"/>
                    <a:pt x="801" y="83"/>
                    <a:pt x="800" y="84"/>
                  </a:cubicBezTo>
                  <a:cubicBezTo>
                    <a:pt x="799" y="85"/>
                    <a:pt x="797" y="86"/>
                    <a:pt x="795" y="86"/>
                  </a:cubicBezTo>
                  <a:cubicBezTo>
                    <a:pt x="797" y="84"/>
                    <a:pt x="798" y="84"/>
                    <a:pt x="800" y="82"/>
                  </a:cubicBezTo>
                  <a:moveTo>
                    <a:pt x="749" y="25"/>
                  </a:moveTo>
                  <a:cubicBezTo>
                    <a:pt x="749" y="26"/>
                    <a:pt x="747" y="28"/>
                    <a:pt x="746" y="27"/>
                  </a:cubicBezTo>
                  <a:cubicBezTo>
                    <a:pt x="747" y="25"/>
                    <a:pt x="748" y="26"/>
                    <a:pt x="749" y="25"/>
                  </a:cubicBezTo>
                  <a:moveTo>
                    <a:pt x="808" y="78"/>
                  </a:moveTo>
                  <a:cubicBezTo>
                    <a:pt x="806" y="80"/>
                    <a:pt x="804" y="81"/>
                    <a:pt x="803" y="84"/>
                  </a:cubicBezTo>
                  <a:cubicBezTo>
                    <a:pt x="801" y="83"/>
                    <a:pt x="801" y="83"/>
                    <a:pt x="801" y="83"/>
                  </a:cubicBezTo>
                  <a:cubicBezTo>
                    <a:pt x="803" y="82"/>
                    <a:pt x="804" y="77"/>
                    <a:pt x="808" y="78"/>
                  </a:cubicBezTo>
                  <a:moveTo>
                    <a:pt x="767" y="13"/>
                  </a:moveTo>
                  <a:cubicBezTo>
                    <a:pt x="768" y="13"/>
                    <a:pt x="768" y="12"/>
                    <a:pt x="769" y="12"/>
                  </a:cubicBezTo>
                  <a:cubicBezTo>
                    <a:pt x="770" y="14"/>
                    <a:pt x="768" y="16"/>
                    <a:pt x="770" y="17"/>
                  </a:cubicBezTo>
                  <a:cubicBezTo>
                    <a:pt x="769" y="17"/>
                    <a:pt x="768" y="19"/>
                    <a:pt x="767" y="18"/>
                  </a:cubicBezTo>
                  <a:cubicBezTo>
                    <a:pt x="769" y="17"/>
                    <a:pt x="769" y="15"/>
                    <a:pt x="767" y="13"/>
                  </a:cubicBezTo>
                  <a:moveTo>
                    <a:pt x="828" y="77"/>
                  </a:moveTo>
                  <a:cubicBezTo>
                    <a:pt x="829" y="78"/>
                    <a:pt x="828" y="79"/>
                    <a:pt x="829" y="80"/>
                  </a:cubicBezTo>
                  <a:cubicBezTo>
                    <a:pt x="828" y="80"/>
                    <a:pt x="827" y="81"/>
                    <a:pt x="827" y="79"/>
                  </a:cubicBezTo>
                  <a:cubicBezTo>
                    <a:pt x="827" y="78"/>
                    <a:pt x="828" y="79"/>
                    <a:pt x="828" y="77"/>
                  </a:cubicBezTo>
                  <a:moveTo>
                    <a:pt x="814" y="51"/>
                  </a:moveTo>
                  <a:cubicBezTo>
                    <a:pt x="815" y="51"/>
                    <a:pt x="816" y="49"/>
                    <a:pt x="816" y="48"/>
                  </a:cubicBezTo>
                  <a:cubicBezTo>
                    <a:pt x="817" y="49"/>
                    <a:pt x="816" y="49"/>
                    <a:pt x="817" y="50"/>
                  </a:cubicBezTo>
                  <a:cubicBezTo>
                    <a:pt x="817" y="50"/>
                    <a:pt x="817" y="50"/>
                    <a:pt x="817" y="50"/>
                  </a:cubicBezTo>
                  <a:cubicBezTo>
                    <a:pt x="816" y="51"/>
                    <a:pt x="815" y="51"/>
                    <a:pt x="816" y="53"/>
                  </a:cubicBezTo>
                  <a:cubicBezTo>
                    <a:pt x="815" y="53"/>
                    <a:pt x="814" y="52"/>
                    <a:pt x="814" y="51"/>
                  </a:cubicBezTo>
                  <a:moveTo>
                    <a:pt x="800" y="19"/>
                  </a:moveTo>
                  <a:cubicBezTo>
                    <a:pt x="800" y="19"/>
                    <a:pt x="799" y="21"/>
                    <a:pt x="799" y="19"/>
                  </a:cubicBezTo>
                  <a:cubicBezTo>
                    <a:pt x="799" y="18"/>
                    <a:pt x="801" y="18"/>
                    <a:pt x="800" y="19"/>
                  </a:cubicBezTo>
                  <a:moveTo>
                    <a:pt x="808" y="19"/>
                  </a:moveTo>
                  <a:cubicBezTo>
                    <a:pt x="807" y="20"/>
                    <a:pt x="805" y="21"/>
                    <a:pt x="804" y="20"/>
                  </a:cubicBezTo>
                  <a:cubicBezTo>
                    <a:pt x="805" y="20"/>
                    <a:pt x="807" y="18"/>
                    <a:pt x="808" y="19"/>
                  </a:cubicBezTo>
                  <a:moveTo>
                    <a:pt x="813" y="19"/>
                  </a:moveTo>
                  <a:cubicBezTo>
                    <a:pt x="813" y="20"/>
                    <a:pt x="812" y="21"/>
                    <a:pt x="811" y="19"/>
                  </a:cubicBezTo>
                  <a:cubicBezTo>
                    <a:pt x="812" y="19"/>
                    <a:pt x="813" y="18"/>
                    <a:pt x="813" y="19"/>
                  </a:cubicBezTo>
                  <a:moveTo>
                    <a:pt x="812" y="13"/>
                  </a:moveTo>
                  <a:cubicBezTo>
                    <a:pt x="813" y="14"/>
                    <a:pt x="813" y="14"/>
                    <a:pt x="813" y="12"/>
                  </a:cubicBezTo>
                  <a:cubicBezTo>
                    <a:pt x="815" y="13"/>
                    <a:pt x="812" y="15"/>
                    <a:pt x="812" y="14"/>
                  </a:cubicBezTo>
                  <a:cubicBezTo>
                    <a:pt x="812" y="13"/>
                    <a:pt x="812" y="13"/>
                    <a:pt x="812" y="13"/>
                  </a:cubicBezTo>
                  <a:moveTo>
                    <a:pt x="861" y="20"/>
                  </a:moveTo>
                  <a:cubicBezTo>
                    <a:pt x="861" y="21"/>
                    <a:pt x="860" y="22"/>
                    <a:pt x="859" y="22"/>
                  </a:cubicBezTo>
                  <a:cubicBezTo>
                    <a:pt x="859" y="21"/>
                    <a:pt x="860" y="19"/>
                    <a:pt x="861" y="20"/>
                  </a:cubicBezTo>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方正字迹-龙吟体 简" panose="02000500000000000000" pitchFamily="2" charset="-122"/>
                <a:ea typeface="方正字迹-龙吟体 简" panose="02000500000000000000" pitchFamily="2" charset="-122"/>
              </a:endParaRPr>
            </a:p>
          </p:txBody>
        </p:sp>
        <p:sp>
          <p:nvSpPr>
            <p:cNvPr id="14" name="文本框 13"/>
            <p:cNvSpPr txBox="1"/>
            <p:nvPr/>
          </p:nvSpPr>
          <p:spPr>
            <a:xfrm>
              <a:off x="2410217" y="1631121"/>
              <a:ext cx="6929120" cy="81450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4000">
                  <a:solidFill>
                    <a:srgbClr val="B04232"/>
                  </a:solidFill>
                  <a:latin typeface="方正字迹-龙吟体 简" panose="02000500000000000000" pitchFamily="2" charset="-122"/>
                  <a:ea typeface="方正字迹-龙吟体 简" panose="02000500000000000000" pitchFamily="2" charset="-122"/>
                </a:rPr>
                <a:t>郑成功收复台湾</a:t>
              </a:r>
              <a:endParaRPr kumimoji="0" lang="zh-CN" altLang="en-US" sz="4000" b="0" i="0" u="none" strike="noStrike" kern="1200" cap="none" spc="0" normalizeH="0" baseline="0" noProof="0">
                <a:ln>
                  <a:noFill/>
                </a:ln>
                <a:solidFill>
                  <a:srgbClr val="B04232"/>
                </a:solidFill>
                <a:effectLst/>
                <a:uLnTx/>
                <a:uFillTx/>
                <a:latin typeface="方正字迹-龙吟体 简" panose="02000500000000000000" pitchFamily="2" charset="-122"/>
                <a:ea typeface="方正字迹-龙吟体 简" panose="02000500000000000000" pitchFamily="2" charset="-122"/>
              </a:endParaRPr>
            </a:p>
          </p:txBody>
        </p:sp>
      </p:grpSp>
      <p:grpSp>
        <p:nvGrpSpPr>
          <p:cNvPr id="15" name="组合 14"/>
          <p:cNvGrpSpPr/>
          <p:nvPr/>
        </p:nvGrpSpPr>
        <p:grpSpPr>
          <a:xfrm>
            <a:off x="7871460" y="160020"/>
            <a:ext cx="4206240" cy="6525895"/>
            <a:chOff x="7266701" y="532479"/>
            <a:chExt cx="4014076" cy="5793041"/>
          </a:xfrm>
        </p:grpSpPr>
        <p:pic>
          <p:nvPicPr>
            <p:cNvPr id="16" name="图片 15"/>
            <p:cNvPicPr>
              <a:picLocks noChangeAspect="1"/>
            </p:cNvPicPr>
            <p:nvPr/>
          </p:nvPicPr>
          <p:blipFill>
            <a:blip r:embed="rId11"/>
            <a:stretch>
              <a:fillRect/>
            </a:stretch>
          </p:blipFill>
          <p:spPr>
            <a:xfrm>
              <a:off x="7266701" y="532479"/>
              <a:ext cx="4014076" cy="5793041"/>
            </a:xfrm>
            <a:prstGeom prst="rect">
              <a:avLst/>
            </a:prstGeom>
          </p:spPr>
        </p:pic>
        <p:sp>
          <p:nvSpPr>
            <p:cNvPr id="17" name="矩形 16"/>
            <p:cNvSpPr/>
            <p:nvPr/>
          </p:nvSpPr>
          <p:spPr>
            <a:xfrm>
              <a:off x="10327988" y="838302"/>
              <a:ext cx="501503" cy="3578303"/>
            </a:xfrm>
            <a:prstGeom prst="rect">
              <a:avLst/>
            </a:prstGeom>
          </p:spPr>
          <p:txBody>
            <a:bodyPr wrap="square">
              <a:spAutoFit/>
            </a:bodyPr>
            <a:lstStyle/>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郑</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成</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功</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致</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1"/>
                  </a:solidFill>
                  <a:latin typeface="字酷堂清楷 简" panose="02000500000000000000" pitchFamily="2" charset="-122"/>
                  <a:ea typeface="字酷堂清楷 简" panose="02000500000000000000" pitchFamily="2" charset="-122"/>
                </a:rPr>
                <a:t>荷</a:t>
              </a:r>
              <a:endParaRPr lang="en-US" altLang="zh-CN" sz="3200" b="1">
                <a:solidFill>
                  <a:schemeClr val="tx1"/>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1"/>
                  </a:solidFill>
                  <a:latin typeface="字酷堂清楷 简" panose="02000500000000000000" pitchFamily="2" charset="-122"/>
                  <a:ea typeface="字酷堂清楷 简" panose="02000500000000000000" pitchFamily="2" charset="-122"/>
                </a:rPr>
                <a:t>军</a:t>
              </a:r>
              <a:endParaRPr lang="en-US" altLang="zh-CN" sz="3200" b="1">
                <a:solidFill>
                  <a:srgbClr val="C00000"/>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总</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督</a:t>
              </a:r>
              <a:endParaRPr lang="zh-CN" altLang="zh-CN" sz="3200" b="1">
                <a:solidFill>
                  <a:schemeClr val="tx2">
                    <a:lumMod val="50000"/>
                  </a:schemeClr>
                </a:solidFill>
                <a:latin typeface="字酷堂清楷 简" panose="02000500000000000000" pitchFamily="2" charset="-122"/>
                <a:ea typeface="字酷堂清楷 简" panose="02000500000000000000" pitchFamily="2" charset="-122"/>
              </a:endParaRPr>
            </a:p>
          </p:txBody>
        </p:sp>
        <p:sp>
          <p:nvSpPr>
            <p:cNvPr id="18" name="矩形 17"/>
            <p:cNvSpPr/>
            <p:nvPr/>
          </p:nvSpPr>
          <p:spPr>
            <a:xfrm>
              <a:off x="9273739" y="838302"/>
              <a:ext cx="582427" cy="4452586"/>
            </a:xfrm>
            <a:prstGeom prst="rect">
              <a:avLst/>
            </a:prstGeom>
          </p:spPr>
          <p:txBody>
            <a:bodyPr wrap="square">
              <a:spAutoFit/>
            </a:bodyPr>
            <a:lstStyle/>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台</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湾</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者</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中</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国</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之</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土</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地</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也</a:t>
              </a:r>
              <a:endParaRPr lang="zh-CN" altLang="zh-CN" sz="3200" b="1">
                <a:solidFill>
                  <a:schemeClr val="tx2">
                    <a:lumMod val="50000"/>
                  </a:schemeClr>
                </a:solidFill>
                <a:latin typeface="字酷堂清楷 简" panose="02000500000000000000" pitchFamily="2" charset="-122"/>
                <a:ea typeface="字酷堂清楷 简" panose="02000500000000000000" pitchFamily="2" charset="-122"/>
              </a:endParaRPr>
            </a:p>
          </p:txBody>
        </p:sp>
        <p:sp>
          <p:nvSpPr>
            <p:cNvPr id="20" name="矩形 19"/>
            <p:cNvSpPr/>
            <p:nvPr/>
          </p:nvSpPr>
          <p:spPr>
            <a:xfrm>
              <a:off x="8752653" y="813768"/>
              <a:ext cx="582427" cy="4452586"/>
            </a:xfrm>
            <a:prstGeom prst="rect">
              <a:avLst/>
            </a:prstGeom>
          </p:spPr>
          <p:txBody>
            <a:bodyPr wrap="square">
              <a:spAutoFit/>
            </a:bodyPr>
            <a:lstStyle/>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久</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为</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贵</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国</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所</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锯</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，今</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余</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既</a:t>
              </a:r>
              <a:endParaRPr lang="zh-CN" altLang="zh-CN" sz="3200" b="1">
                <a:solidFill>
                  <a:schemeClr val="tx2">
                    <a:lumMod val="50000"/>
                  </a:schemeClr>
                </a:solidFill>
                <a:latin typeface="字酷堂清楷 简" panose="02000500000000000000" pitchFamily="2" charset="-122"/>
                <a:ea typeface="字酷堂清楷 简" panose="02000500000000000000" pitchFamily="2" charset="-122"/>
              </a:endParaRPr>
            </a:p>
          </p:txBody>
        </p:sp>
        <p:sp>
          <p:nvSpPr>
            <p:cNvPr id="21" name="矩形 20"/>
            <p:cNvSpPr/>
            <p:nvPr/>
          </p:nvSpPr>
          <p:spPr>
            <a:xfrm>
              <a:off x="8225053" y="838300"/>
              <a:ext cx="582427" cy="4015163"/>
            </a:xfrm>
            <a:prstGeom prst="rect">
              <a:avLst/>
            </a:prstGeom>
          </p:spPr>
          <p:txBody>
            <a:bodyPr wrap="square">
              <a:spAutoFit/>
            </a:bodyPr>
            <a:lstStyle/>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来</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索</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，则</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地</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当</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归</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我</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a:t>
              </a:r>
              <a:endParaRPr lang="zh-CN" altLang="zh-CN" sz="3200" b="1">
                <a:solidFill>
                  <a:schemeClr val="tx2">
                    <a:lumMod val="50000"/>
                  </a:schemeClr>
                </a:solidFill>
                <a:latin typeface="字酷堂清楷 简" panose="02000500000000000000" pitchFamily="2" charset="-122"/>
                <a:ea typeface="字酷堂清楷 简" panose="02000500000000000000" pitchFamily="2" charset="-122"/>
              </a:endParaRPr>
            </a:p>
          </p:txBody>
        </p:sp>
        <p:sp>
          <p:nvSpPr>
            <p:cNvPr id="23" name="矩形 22"/>
            <p:cNvSpPr/>
            <p:nvPr/>
          </p:nvSpPr>
          <p:spPr>
            <a:xfrm>
              <a:off x="9818196" y="838300"/>
              <a:ext cx="501502" cy="2704020"/>
            </a:xfrm>
            <a:prstGeom prst="rect">
              <a:avLst/>
            </a:prstGeom>
          </p:spPr>
          <p:txBody>
            <a:bodyPr wrap="square">
              <a:spAutoFit/>
            </a:bodyPr>
            <a:lstStyle/>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揆</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一</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招</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降</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书</a:t>
              </a:r>
              <a:endParaRPr lang="en-US" altLang="zh-CN" sz="3200" b="1">
                <a:solidFill>
                  <a:schemeClr val="tx2">
                    <a:lumMod val="50000"/>
                  </a:schemeClr>
                </a:solidFill>
                <a:latin typeface="字酷堂清楷 简" panose="02000500000000000000" pitchFamily="2" charset="-122"/>
                <a:ea typeface="字酷堂清楷 简" panose="02000500000000000000" pitchFamily="2" charset="-122"/>
              </a:endParaRPr>
            </a:p>
            <a:p>
              <a:pPr>
                <a:defRPr/>
              </a:pPr>
              <a:r>
                <a:rPr lang="zh-CN" altLang="en-US" sz="3200" b="1">
                  <a:solidFill>
                    <a:schemeClr val="tx2">
                      <a:lumMod val="50000"/>
                    </a:schemeClr>
                  </a:solidFill>
                  <a:latin typeface="字酷堂清楷 简" panose="02000500000000000000" pitchFamily="2" charset="-122"/>
                  <a:ea typeface="字酷堂清楷 简" panose="02000500000000000000" pitchFamily="2" charset="-122"/>
                </a:rPr>
                <a:t>：</a:t>
              </a:r>
              <a:endParaRPr lang="zh-CN" altLang="zh-CN" sz="3200" b="1">
                <a:solidFill>
                  <a:schemeClr val="tx2">
                    <a:lumMod val="50000"/>
                  </a:schemeClr>
                </a:solidFill>
                <a:latin typeface="字酷堂清楷 简" panose="02000500000000000000" pitchFamily="2" charset="-122"/>
                <a:ea typeface="字酷堂清楷 简" panose="02000500000000000000" pitchFamily="2" charset="-122"/>
              </a:endParaRPr>
            </a:p>
          </p:txBody>
        </p:sp>
      </p:grpSp>
      <p:pic>
        <p:nvPicPr>
          <p:cNvPr id="24" name="图片 23" descr="timg (4).jpg"/>
          <p:cNvPicPr>
            <a:picLocks noChangeAspect="1"/>
          </p:cNvPicPr>
          <p:nvPr>
            <p:custDataLst>
              <p:tags r:id="rId6"/>
            </p:custDataLst>
          </p:nvPr>
        </p:nvPicPr>
        <p:blipFill>
          <a:blip r:embed="rId12"/>
          <a:srcRect l="25000" t="12500" r="25781" b="13672"/>
          <a:stretch>
            <a:fillRect/>
          </a:stretch>
        </p:blipFill>
        <p:spPr>
          <a:xfrm>
            <a:off x="11474450" y="6062345"/>
            <a:ext cx="730250" cy="730885"/>
          </a:xfrm>
          <a:prstGeom prst="ellipse">
            <a:avLst/>
          </a:prstGeom>
        </p:spPr>
      </p:pic>
      <p:sp>
        <p:nvSpPr>
          <p:cNvPr id="26" name="矩形: 圆角 239"/>
          <p:cNvSpPr/>
          <p:nvPr/>
        </p:nvSpPr>
        <p:spPr>
          <a:xfrm>
            <a:off x="10012680" y="504825"/>
            <a:ext cx="552450" cy="51244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酷堂清楷 简" panose="02000500000000000000" pitchFamily="2" charset="-122"/>
              <a:ea typeface="字酷堂清楷 简" panose="02000500000000000000" pitchFamily="2" charset="-122"/>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000"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4*#ppt_w"/>
                                          </p:val>
                                        </p:tav>
                                        <p:tav tm="100000">
                                          <p:val>
                                            <p:strVal val="#ppt_w"/>
                                          </p:val>
                                        </p:tav>
                                      </p:tavLst>
                                    </p:anim>
                                    <p:anim calcmode="lin" valueType="num">
                                      <p:cBhvr>
                                        <p:cTn id="8" dur="10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Horizont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xit" presetSubtype="4" fill="hold" nodeType="clickEffect">
                                  <p:stCondLst>
                                    <p:cond delay="0"/>
                                  </p:stCondLst>
                                  <p:childTnLst>
                                    <p:anim calcmode="lin" valueType="num">
                                      <p:cBhvr additive="base">
                                        <p:cTn id="34" dur="500"/>
                                        <p:tgtEl>
                                          <p:spTgt spid="2"/>
                                        </p:tgtEl>
                                        <p:attrNameLst>
                                          <p:attrName>ppt_y</p:attrName>
                                        </p:attrNameLst>
                                      </p:cBhvr>
                                      <p:tavLst>
                                        <p:tav tm="0">
                                          <p:val>
                                            <p:strVal val="#ppt_y"/>
                                          </p:val>
                                        </p:tav>
                                        <p:tav tm="100000">
                                          <p:val>
                                            <p:strVal val="#ppt_y+#ppt_h*1.125000"/>
                                          </p:val>
                                        </p:tav>
                                      </p:tavLst>
                                    </p:anim>
                                    <p:animEffect transition="out" filter="wipe(down)">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12" presetClass="exit" presetSubtype="4" fill="hold" grpId="1" nodeType="withEffect">
                                  <p:stCondLst>
                                    <p:cond delay="0"/>
                                  </p:stCondLst>
                                  <p:childTnLst>
                                    <p:anim calcmode="lin" valueType="num">
                                      <p:cBhvr additive="base">
                                        <p:cTn id="38" dur="500"/>
                                        <p:tgtEl>
                                          <p:spTgt spid="10"/>
                                        </p:tgtEl>
                                        <p:attrNameLst>
                                          <p:attrName>ppt_y</p:attrName>
                                        </p:attrNameLst>
                                      </p:cBhvr>
                                      <p:tavLst>
                                        <p:tav tm="0">
                                          <p:val>
                                            <p:strVal val="#ppt_y"/>
                                          </p:val>
                                        </p:tav>
                                        <p:tav tm="100000">
                                          <p:val>
                                            <p:strVal val="#ppt_y+#ppt_h*1.125000"/>
                                          </p:val>
                                        </p:tav>
                                      </p:tavLst>
                                    </p:anim>
                                    <p:animEffect transition="out" filter="wipe(down)">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12" presetClass="exit" presetSubtype="4" fill="hold" grpId="1" nodeType="withEffect">
                                  <p:stCondLst>
                                    <p:cond delay="0"/>
                                  </p:stCondLst>
                                  <p:childTnLst>
                                    <p:anim calcmode="lin" valueType="num">
                                      <p:cBhvr additive="base">
                                        <p:cTn id="42" dur="500"/>
                                        <p:tgtEl>
                                          <p:spTgt spid="11"/>
                                        </p:tgtEl>
                                        <p:attrNameLst>
                                          <p:attrName>ppt_y</p:attrName>
                                        </p:attrNameLst>
                                      </p:cBhvr>
                                      <p:tavLst>
                                        <p:tav tm="0">
                                          <p:val>
                                            <p:strVal val="#ppt_y"/>
                                          </p:val>
                                        </p:tav>
                                        <p:tav tm="100000">
                                          <p:val>
                                            <p:strVal val="#ppt_y+#ppt_h*1.125000"/>
                                          </p:val>
                                        </p:tav>
                                      </p:tavLst>
                                    </p:anim>
                                    <p:animEffect transition="out" filter="wipe(down)">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2"/>
                                        </p:tgtEl>
                                        <p:attrNameLst>
                                          <p:attrName>style.visibility</p:attrName>
                                        </p:attrNameLst>
                                      </p:cBhvr>
                                      <p:to>
                                        <p:strVal val="visible"/>
                                      </p:to>
                                    </p:set>
                                    <p:animEffect transition="in" filter="wipe(left)">
                                      <p:cBhvr>
                                        <p:cTn id="49" dur="500"/>
                                        <p:tgtEl>
                                          <p:spTgt spid="17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wipe(left)">
                                      <p:cBhvr>
                                        <p:cTn id="54" dur="500"/>
                                        <p:tgtEl>
                                          <p:spTgt spid="15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3"/>
                                        </p:tgtEl>
                                        <p:attrNameLst>
                                          <p:attrName>style.visibility</p:attrName>
                                        </p:attrNameLst>
                                      </p:cBhvr>
                                      <p:to>
                                        <p:strVal val="visible"/>
                                      </p:to>
                                    </p:set>
                                    <p:animEffect transition="in" filter="wipe(left)">
                                      <p:cBhvr>
                                        <p:cTn id="59"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bldLvl="0" animBg="1"/>
      <p:bldP spid="172" grpId="0" bldLvl="0" animBg="1"/>
      <p:bldP spid="173" grpId="0" bldLvl="0" animBg="1"/>
      <p:bldP spid="10" grpId="0"/>
      <p:bldP spid="10" grpId="1"/>
      <p:bldP spid="11" grpId="0"/>
      <p:bldP spid="11" grpId="1"/>
      <p:bldP spid="2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KSO_WM_DOC_GUID" val="{86bab66a-3446-4a9c-b3be-981a996b6017}"/>
  <p:tag name="COMMONDATA" val="eyJoZGlkIjoiOGQ0OWI1NjRlMDAyZmUwMTI5MTM5YTc1OTA2NjFkOG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100.xml><?xml version="1.0" encoding="utf-8"?>
<p:tagLst xmlns:a="http://schemas.openxmlformats.org/drawingml/2006/main" xmlns:r="http://schemas.openxmlformats.org/officeDocument/2006/relationships" xmlns:p="http://schemas.openxmlformats.org/presentationml/2006/main">
  <p:tag name="AS_UNIQUEID" val="1016"/>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AS_UNIQUEID" val="3018"/>
</p:tagLst>
</file>

<file path=ppt/tags/tag13.xml><?xml version="1.0" encoding="utf-8"?>
<p:tagLst xmlns:a="http://schemas.openxmlformats.org/drawingml/2006/main" xmlns:r="http://schemas.openxmlformats.org/officeDocument/2006/relationships" xmlns:p="http://schemas.openxmlformats.org/presentationml/2006/main">
  <p:tag name="AS_UNIQUEID" val="3019"/>
</p:tagLst>
</file>

<file path=ppt/tags/tag14.xml><?xml version="1.0" encoding="utf-8"?>
<p:tagLst xmlns:a="http://schemas.openxmlformats.org/drawingml/2006/main" xmlns:r="http://schemas.openxmlformats.org/officeDocument/2006/relationships" xmlns:p="http://schemas.openxmlformats.org/presentationml/2006/main">
  <p:tag name="AS_UNIQUEID" val="727"/>
</p:tagLst>
</file>

<file path=ppt/tags/tag15.xml><?xml version="1.0" encoding="utf-8"?>
<p:tagLst xmlns:a="http://schemas.openxmlformats.org/drawingml/2006/main" xmlns:r="http://schemas.openxmlformats.org/officeDocument/2006/relationships" xmlns:p="http://schemas.openxmlformats.org/presentationml/2006/main">
  <p:tag name="AS_UNIQUEID" val="728"/>
</p:tagLst>
</file>

<file path=ppt/tags/tag16.xml><?xml version="1.0" encoding="utf-8"?>
<p:tagLst xmlns:a="http://schemas.openxmlformats.org/drawingml/2006/main" xmlns:r="http://schemas.openxmlformats.org/officeDocument/2006/relationships" xmlns:p="http://schemas.openxmlformats.org/presentationml/2006/main">
  <p:tag name="AS_UNIQUEID" val="729"/>
</p:tagLst>
</file>

<file path=ppt/tags/tag17.xml><?xml version="1.0" encoding="utf-8"?>
<p:tagLst xmlns:a="http://schemas.openxmlformats.org/drawingml/2006/main" xmlns:r="http://schemas.openxmlformats.org/officeDocument/2006/relationships" xmlns:p="http://schemas.openxmlformats.org/presentationml/2006/main">
  <p:tag name="AS_UNIQUEID" val="730"/>
</p:tagLst>
</file>

<file path=ppt/tags/tag18.xml><?xml version="1.0" encoding="utf-8"?>
<p:tagLst xmlns:a="http://schemas.openxmlformats.org/drawingml/2006/main" xmlns:r="http://schemas.openxmlformats.org/officeDocument/2006/relationships" xmlns:p="http://schemas.openxmlformats.org/presentationml/2006/main">
  <p:tag name="AS_UNIQUEID" val="732"/>
</p:tagLst>
</file>

<file path=ppt/tags/tag19.xml><?xml version="1.0" encoding="utf-8"?>
<p:tagLst xmlns:a="http://schemas.openxmlformats.org/drawingml/2006/main" xmlns:r="http://schemas.openxmlformats.org/officeDocument/2006/relationships" xmlns:p="http://schemas.openxmlformats.org/presentationml/2006/main">
  <p:tag name="AS_UNIQUEID" val="733"/>
</p:tagLst>
</file>

<file path=ppt/tags/tag2.xml><?xml version="1.0" encoding="utf-8"?>
<p:tagLst xmlns:a="http://schemas.openxmlformats.org/drawingml/2006/main" xmlns:r="http://schemas.openxmlformats.org/officeDocument/2006/relationships" xmlns:p="http://schemas.openxmlformats.org/presentationml/2006/main">
  <p:tag name="AS_UNIQUEID" val="3141"/>
</p:tagLst>
</file>

<file path=ppt/tags/tag20.xml><?xml version="1.0" encoding="utf-8"?>
<p:tagLst xmlns:a="http://schemas.openxmlformats.org/drawingml/2006/main" xmlns:r="http://schemas.openxmlformats.org/officeDocument/2006/relationships" xmlns:p="http://schemas.openxmlformats.org/presentationml/2006/main">
  <p:tag name="AS_UNIQUEID" val="734"/>
</p:tagLst>
</file>

<file path=ppt/tags/tag21.xml><?xml version="1.0" encoding="utf-8"?>
<p:tagLst xmlns:a="http://schemas.openxmlformats.org/drawingml/2006/main" xmlns:r="http://schemas.openxmlformats.org/officeDocument/2006/relationships" xmlns:p="http://schemas.openxmlformats.org/presentationml/2006/main">
  <p:tag name="AS_UNIQUEID" val="735"/>
</p:tagLst>
</file>

<file path=ppt/tags/tag22.xml><?xml version="1.0" encoding="utf-8"?>
<p:tagLst xmlns:a="http://schemas.openxmlformats.org/drawingml/2006/main" xmlns:r="http://schemas.openxmlformats.org/officeDocument/2006/relationships" xmlns:p="http://schemas.openxmlformats.org/presentationml/2006/main">
  <p:tag name="AS_UNIQUEID" val="737"/>
</p:tagLst>
</file>

<file path=ppt/tags/tag23.xml><?xml version="1.0" encoding="utf-8"?>
<p:tagLst xmlns:a="http://schemas.openxmlformats.org/drawingml/2006/main" xmlns:r="http://schemas.openxmlformats.org/officeDocument/2006/relationships" xmlns:p="http://schemas.openxmlformats.org/presentationml/2006/main">
  <p:tag name="AS_UNIQUEID" val="738"/>
</p:tagLst>
</file>

<file path=ppt/tags/tag24.xml><?xml version="1.0" encoding="utf-8"?>
<p:tagLst xmlns:a="http://schemas.openxmlformats.org/drawingml/2006/main" xmlns:r="http://schemas.openxmlformats.org/officeDocument/2006/relationships" xmlns:p="http://schemas.openxmlformats.org/presentationml/2006/main">
  <p:tag name="AS_UNIQUEID" val="739"/>
</p:tagLst>
</file>

<file path=ppt/tags/tag25.xml><?xml version="1.0" encoding="utf-8"?>
<p:tagLst xmlns:a="http://schemas.openxmlformats.org/drawingml/2006/main" xmlns:r="http://schemas.openxmlformats.org/officeDocument/2006/relationships" xmlns:p="http://schemas.openxmlformats.org/presentationml/2006/main">
  <p:tag name="AS_UNIQUEID" val="740"/>
</p:tagLst>
</file>

<file path=ppt/tags/tag26.xml><?xml version="1.0" encoding="utf-8"?>
<p:tagLst xmlns:a="http://schemas.openxmlformats.org/drawingml/2006/main" xmlns:r="http://schemas.openxmlformats.org/officeDocument/2006/relationships" xmlns:p="http://schemas.openxmlformats.org/presentationml/2006/main">
  <p:tag name="AS_UNIQUEID" val="742"/>
</p:tagLst>
</file>

<file path=ppt/tags/tag27.xml><?xml version="1.0" encoding="utf-8"?>
<p:tagLst xmlns:a="http://schemas.openxmlformats.org/drawingml/2006/main" xmlns:r="http://schemas.openxmlformats.org/officeDocument/2006/relationships" xmlns:p="http://schemas.openxmlformats.org/presentationml/2006/main">
  <p:tag name="AS_UNIQUEID" val="743"/>
</p:tagLst>
</file>

<file path=ppt/tags/tag28.xml><?xml version="1.0" encoding="utf-8"?>
<p:tagLst xmlns:a="http://schemas.openxmlformats.org/drawingml/2006/main" xmlns:r="http://schemas.openxmlformats.org/officeDocument/2006/relationships" xmlns:p="http://schemas.openxmlformats.org/presentationml/2006/main">
  <p:tag name="AS_UNIQUEID" val="744"/>
</p:tagLst>
</file>

<file path=ppt/tags/tag29.xml><?xml version="1.0" encoding="utf-8"?>
<p:tagLst xmlns:a="http://schemas.openxmlformats.org/drawingml/2006/main" xmlns:r="http://schemas.openxmlformats.org/officeDocument/2006/relationships" xmlns:p="http://schemas.openxmlformats.org/presentationml/2006/main">
  <p:tag name="AS_UNIQUEID" val="745"/>
</p:tagLst>
</file>

<file path=ppt/tags/tag3.xml><?xml version="1.0" encoding="utf-8"?>
<p:tagLst xmlns:a="http://schemas.openxmlformats.org/drawingml/2006/main" xmlns:r="http://schemas.openxmlformats.org/officeDocument/2006/relationships" xmlns:p="http://schemas.openxmlformats.org/presentationml/2006/main">
  <p:tag name="AS_UNIQUEID" val="3142"/>
</p:tagLst>
</file>

<file path=ppt/tags/tag30.xml><?xml version="1.0" encoding="utf-8"?>
<p:tagLst xmlns:a="http://schemas.openxmlformats.org/drawingml/2006/main" xmlns:r="http://schemas.openxmlformats.org/officeDocument/2006/relationships" xmlns:p="http://schemas.openxmlformats.org/presentationml/2006/main">
  <p:tag name="AS_UNIQUEID" val="747"/>
</p:tagLst>
</file>

<file path=ppt/tags/tag31.xml><?xml version="1.0" encoding="utf-8"?>
<p:tagLst xmlns:a="http://schemas.openxmlformats.org/drawingml/2006/main" xmlns:r="http://schemas.openxmlformats.org/officeDocument/2006/relationships" xmlns:p="http://schemas.openxmlformats.org/presentationml/2006/main">
  <p:tag name="AS_UNIQUEID" val="748"/>
</p:tagLst>
</file>

<file path=ppt/tags/tag32.xml><?xml version="1.0" encoding="utf-8"?>
<p:tagLst xmlns:a="http://schemas.openxmlformats.org/drawingml/2006/main" xmlns:r="http://schemas.openxmlformats.org/officeDocument/2006/relationships" xmlns:p="http://schemas.openxmlformats.org/presentationml/2006/main">
  <p:tag name="AS_UNIQUEID" val="749"/>
</p:tagLst>
</file>

<file path=ppt/tags/tag33.xml><?xml version="1.0" encoding="utf-8"?>
<p:tagLst xmlns:a="http://schemas.openxmlformats.org/drawingml/2006/main" xmlns:r="http://schemas.openxmlformats.org/officeDocument/2006/relationships" xmlns:p="http://schemas.openxmlformats.org/presentationml/2006/main">
  <p:tag name="AS_UNIQUEID" val="750"/>
</p:tagLst>
</file>

<file path=ppt/tags/tag34.xml><?xml version="1.0" encoding="utf-8"?>
<p:tagLst xmlns:a="http://schemas.openxmlformats.org/drawingml/2006/main" xmlns:r="http://schemas.openxmlformats.org/officeDocument/2006/relationships" xmlns:p="http://schemas.openxmlformats.org/presentationml/2006/main">
  <p:tag name="AS_UNIQUEID" val="229"/>
</p:tagLst>
</file>

<file path=ppt/tags/tag35.xml><?xml version="1.0" encoding="utf-8"?>
<p:tagLst xmlns:a="http://schemas.openxmlformats.org/drawingml/2006/main" xmlns:r="http://schemas.openxmlformats.org/officeDocument/2006/relationships" xmlns:p="http://schemas.openxmlformats.org/presentationml/2006/main">
  <p:tag name="AS_UNIQUEID" val="230"/>
</p:tagLst>
</file>

<file path=ppt/tags/tag36.xml><?xml version="1.0" encoding="utf-8"?>
<p:tagLst xmlns:a="http://schemas.openxmlformats.org/drawingml/2006/main" xmlns:r="http://schemas.openxmlformats.org/officeDocument/2006/relationships" xmlns:p="http://schemas.openxmlformats.org/presentationml/2006/main">
  <p:tag name="AS_UNIQUEID" val="231"/>
</p:tagLst>
</file>

<file path=ppt/tags/tag37.xml><?xml version="1.0" encoding="utf-8"?>
<p:tagLst xmlns:a="http://schemas.openxmlformats.org/drawingml/2006/main" xmlns:r="http://schemas.openxmlformats.org/officeDocument/2006/relationships" xmlns:p="http://schemas.openxmlformats.org/presentationml/2006/main">
  <p:tag name="AS_UNIQUEID" val="643"/>
</p:tagLst>
</file>

<file path=ppt/tags/tag38.xml><?xml version="1.0" encoding="utf-8"?>
<p:tagLst xmlns:a="http://schemas.openxmlformats.org/drawingml/2006/main" xmlns:r="http://schemas.openxmlformats.org/officeDocument/2006/relationships" xmlns:p="http://schemas.openxmlformats.org/presentationml/2006/main">
  <p:tag name="AS_UNIQUEID" val="644"/>
</p:tagLst>
</file>

<file path=ppt/tags/tag39.xml><?xml version="1.0" encoding="utf-8"?>
<p:tagLst xmlns:a="http://schemas.openxmlformats.org/drawingml/2006/main" xmlns:r="http://schemas.openxmlformats.org/officeDocument/2006/relationships" xmlns:p="http://schemas.openxmlformats.org/presentationml/2006/main">
  <p:tag name="AS_UNIQUEID" val="645"/>
</p:tagLst>
</file>

<file path=ppt/tags/tag4.xml><?xml version="1.0" encoding="utf-8"?>
<p:tagLst xmlns:a="http://schemas.openxmlformats.org/drawingml/2006/main" xmlns:r="http://schemas.openxmlformats.org/officeDocument/2006/relationships" xmlns:p="http://schemas.openxmlformats.org/presentationml/2006/main">
  <p:tag name="AS_UNIQUEID" val="3143"/>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72.184251968504,&quot;width&quot;:13974.83464566929}"/>
</p:tagLst>
</file>

<file path=ppt/tags/tag41.xml><?xml version="1.0" encoding="utf-8"?>
<p:tagLst xmlns:a="http://schemas.openxmlformats.org/drawingml/2006/main" xmlns:r="http://schemas.openxmlformats.org/officeDocument/2006/relationships" xmlns:p="http://schemas.openxmlformats.org/presentationml/2006/main">
  <p:tag name="AS_UNIQUEID" val="3230"/>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52_25*i*3"/>
  <p:tag name="KSO_WM_TEMPLATE_CATEGORY" val="custom"/>
  <p:tag name="KSO_WM_TEMPLATE_INDEX" val="160252"/>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52_25*i*3"/>
  <p:tag name="KSO_WM_TEMPLATE_CATEGORY" val="custom"/>
  <p:tag name="KSO_WM_TEMPLATE_INDEX" val="160252"/>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52_25*i*3"/>
  <p:tag name="KSO_WM_TEMPLATE_CATEGORY" val="custom"/>
  <p:tag name="KSO_WM_TEMPLATE_INDEX" val="160252"/>
</p:tagLst>
</file>

<file path=ppt/tags/tag45.xml><?xml version="1.0" encoding="utf-8"?>
<p:tagLst xmlns:a="http://schemas.openxmlformats.org/drawingml/2006/main" xmlns:r="http://schemas.openxmlformats.org/officeDocument/2006/relationships" xmlns:p="http://schemas.openxmlformats.org/presentationml/2006/main">
  <p:tag name="AS_UNIQUEID" val="3320"/>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52_25*i*3"/>
  <p:tag name="KSO_WM_TEMPLATE_CATEGORY" val="custom"/>
  <p:tag name="KSO_WM_TEMPLATE_INDEX" val="160252"/>
</p:tagLst>
</file>

<file path=ppt/tags/tag47.xml><?xml version="1.0" encoding="utf-8"?>
<p:tagLst xmlns:a="http://schemas.openxmlformats.org/drawingml/2006/main" xmlns:r="http://schemas.openxmlformats.org/officeDocument/2006/relationships" xmlns:p="http://schemas.openxmlformats.org/presentationml/2006/main">
  <p:tag name="AS_UNIQUEID" val="3318"/>
</p:tagLst>
</file>

<file path=ppt/tags/tag48.xml><?xml version="1.0" encoding="utf-8"?>
<p:tagLst xmlns:a="http://schemas.openxmlformats.org/drawingml/2006/main" xmlns:r="http://schemas.openxmlformats.org/officeDocument/2006/relationships" xmlns:p="http://schemas.openxmlformats.org/presentationml/2006/main">
  <p:tag name="AS_UNIQUEID" val="3323"/>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m1-1"/>
  <p:tag name="KSO_WM_TAG_VERSION" val="1.0"/>
  <p:tag name="KSO_WM_TEMPLATE_CATEGORY" val="diagram"/>
  <p:tag name="KSO_WM_TEMPLATE_INDEX" val="160015"/>
  <p:tag name="KSO_WM_UNIT_CLEAR" val="1"/>
  <p:tag name="KSO_WM_UNIT_COMPATIBLE" val="0"/>
  <p:tag name="KSO_WM_UNIT_FILL_FORE_SCHEMECOLOR_INDEX" val="6"/>
  <p:tag name="KSO_WM_UNIT_FILL_TYPE" val="1"/>
  <p:tag name="KSO_WM_UNIT_HIGHLIGHT" val="0"/>
  <p:tag name="KSO_WM_UNIT_ID" val="diagram160015_5*m_h_f*1_2_1"/>
  <p:tag name="KSO_WM_UNIT_INDEX" val="1_2_1"/>
  <p:tag name="KSO_WM_UNIT_LAYERLEVEL" val="1_1_1"/>
  <p:tag name="KSO_WM_UNIT_LINE_FILL_TYPE" val="2"/>
  <p:tag name="KSO_WM_UNIT_LINE_FORE_SCHEMECOLOR_INDEX" val="6"/>
  <p:tag name="KSO_WM_UNIT_PRESET_TEXT_INDEX" val="2"/>
  <p:tag name="KSO_WM_UNIT_PRESET_TEXT_LEN" val="10"/>
  <p:tag name="KSO_WM_UNIT_TEXT_FILL_FORE_SCHEMECOLOR_INDEX" val="6"/>
  <p:tag name="KSO_WM_UNIT_TEXT_FILL_TYPE" val="1"/>
  <p:tag name="KSO_WM_UNIT_TYPE" val="m_h_f"/>
  <p:tag name="KSO_WM_UNIT_VALUE" val="2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m1-1"/>
  <p:tag name="KSO_WM_TAG_VERSION" val="1.0"/>
  <p:tag name="KSO_WM_TEMPLATE_CATEGORY" val="diagram"/>
  <p:tag name="KSO_WM_TEMPLATE_INDEX" val="160015"/>
  <p:tag name="KSO_WM_UNIT_CLEAR" val="1"/>
  <p:tag name="KSO_WM_UNIT_COMPATIBLE" val="0"/>
  <p:tag name="KSO_WM_UNIT_FILL_FORE_SCHEMECOLOR_INDEX" val="5"/>
  <p:tag name="KSO_WM_UNIT_FILL_TYPE" val="1"/>
  <p:tag name="KSO_WM_UNIT_HIGHLIGHT" val="0"/>
  <p:tag name="KSO_WM_UNIT_ID" val="diagram160015_5*m_h_f*1_1_1"/>
  <p:tag name="KSO_WM_UNIT_INDEX" val="1_1_1"/>
  <p:tag name="KSO_WM_UNIT_LAYERLEVEL" val="1_1_1"/>
  <p:tag name="KSO_WM_UNIT_LINE_FILL_TYPE" val="2"/>
  <p:tag name="KSO_WM_UNIT_LINE_FORE_SCHEMECOLOR_INDEX" val="5"/>
  <p:tag name="KSO_WM_UNIT_PRESET_TEXT_INDEX" val="2"/>
  <p:tag name="KSO_WM_UNIT_PRESET_TEXT_LEN" val="10"/>
  <p:tag name="KSO_WM_UNIT_TEXT_FILL_FORE_SCHEMECOLOR_INDEX" val="5"/>
  <p:tag name="KSO_WM_UNIT_TEXT_FILL_TYPE" val="1"/>
  <p:tag name="KSO_WM_UNIT_TYPE" val="m_h_f"/>
  <p:tag name="KSO_WM_UNIT_VALUE" val="20"/>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m1-1"/>
  <p:tag name="KSO_WM_TAG_VERSION" val="1.0"/>
  <p:tag name="KSO_WM_TEMPLATE_CATEGORY" val="diagram"/>
  <p:tag name="KSO_WM_TEMPLATE_INDEX" val="160015"/>
  <p:tag name="KSO_WM_UNIT_CLEAR" val="1"/>
  <p:tag name="KSO_WM_UNIT_COMPATIBLE" val="0"/>
  <p:tag name="KSO_WM_UNIT_FILL_FORE_SCHEMECOLOR_INDEX" val="5"/>
  <p:tag name="KSO_WM_UNIT_FILL_TYPE" val="1"/>
  <p:tag name="KSO_WM_UNIT_HIGHLIGHT" val="0"/>
  <p:tag name="KSO_WM_UNIT_ID" val="diagram160015_5*m_h_f*1_3_1"/>
  <p:tag name="KSO_WM_UNIT_INDEX" val="1_3_1"/>
  <p:tag name="KSO_WM_UNIT_LAYERLEVEL" val="1_1_1"/>
  <p:tag name="KSO_WM_UNIT_LINE_FILL_TYPE" val="2"/>
  <p:tag name="KSO_WM_UNIT_LINE_FORE_SCHEMECOLOR_INDEX" val="5"/>
  <p:tag name="KSO_WM_UNIT_PRESET_TEXT_INDEX" val="2"/>
  <p:tag name="KSO_WM_UNIT_PRESET_TEXT_LEN" val="10"/>
  <p:tag name="KSO_WM_UNIT_TEXT_FILL_FORE_SCHEMECOLOR_INDEX" val="5"/>
  <p:tag name="KSO_WM_UNIT_TEXT_FILL_TYPE" val="1"/>
  <p:tag name="KSO_WM_UNIT_TYPE" val="m_h_f"/>
  <p:tag name="KSO_WM_UNIT_VALUE" val="20"/>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m1-1"/>
  <p:tag name="KSO_WM_TAG_VERSION" val="1.0"/>
  <p:tag name="KSO_WM_TEMPLATE_CATEGORY" val="diagram"/>
  <p:tag name="KSO_WM_TEMPLATE_INDEX" val="160015"/>
  <p:tag name="KSO_WM_UNIT_CLEAR" val="1"/>
  <p:tag name="KSO_WM_UNIT_FILL_FORE_SCHEMECOLOR_INDEX" val="5"/>
  <p:tag name="KSO_WM_UNIT_FILL_TYPE" val="1"/>
  <p:tag name="KSO_WM_UNIT_ID" val="diagram160015_5*m_i*1_1"/>
  <p:tag name="KSO_WM_UNIT_INDEX" val="1_1"/>
  <p:tag name="KSO_WM_UNIT_LAYERLEVEL" val="1_1"/>
  <p:tag name="KSO_WM_UNIT_TEXT_FILL_FORE_SCHEMECOLOR_INDEX" val="13"/>
  <p:tag name="KSO_WM_UNIT_TEXT_FILL_TYPE" val="1"/>
  <p:tag name="KSO_WM_UNIT_TYPE" val="m_i"/>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m1-1"/>
  <p:tag name="KSO_WM_TAG_VERSION" val="1.0"/>
  <p:tag name="KSO_WM_TEMPLATE_CATEGORY" val="diagram"/>
  <p:tag name="KSO_WM_TEMPLATE_INDEX" val="160015"/>
  <p:tag name="KSO_WM_UNIT_CLEAR" val="1"/>
  <p:tag name="KSO_WM_UNIT_FILL_FORE_SCHEMECOLOR_INDEX" val="5"/>
  <p:tag name="KSO_WM_UNIT_FILL_TYPE" val="1"/>
  <p:tag name="KSO_WM_UNIT_ID" val="diagram160015_5*m_i*1_2"/>
  <p:tag name="KSO_WM_UNIT_INDEX" val="1_2"/>
  <p:tag name="KSO_WM_UNIT_LAYERLEVEL" val="1_1"/>
  <p:tag name="KSO_WM_UNIT_TEXT_FILL_FORE_SCHEMECOLOR_INDEX" val="13"/>
  <p:tag name="KSO_WM_UNIT_TEXT_FILL_TYPE" val="1"/>
  <p:tag name="KSO_WM_UNIT_TYPE" val="m_i"/>
</p:tagLst>
</file>

<file path=ppt/tags/tag54.xml><?xml version="1.0" encoding="utf-8"?>
<p:tagLst xmlns:a="http://schemas.openxmlformats.org/drawingml/2006/main" xmlns:r="http://schemas.openxmlformats.org/officeDocument/2006/relationships" xmlns:p="http://schemas.openxmlformats.org/presentationml/2006/main">
  <p:tag name="AS_UNIQUEID" val="359"/>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72.184251968504,&quot;width&quot;:13974.83464566929}"/>
</p:tagLst>
</file>

<file path=ppt/tags/tag56.xml><?xml version="1.0" encoding="utf-8"?>
<p:tagLst xmlns:a="http://schemas.openxmlformats.org/drawingml/2006/main" xmlns:r="http://schemas.openxmlformats.org/officeDocument/2006/relationships" xmlns:p="http://schemas.openxmlformats.org/presentationml/2006/main">
  <p:tag name="AS_UNIQUEID" val="229"/>
</p:tagLst>
</file>

<file path=ppt/tags/tag57.xml><?xml version="1.0" encoding="utf-8"?>
<p:tagLst xmlns:a="http://schemas.openxmlformats.org/drawingml/2006/main" xmlns:r="http://schemas.openxmlformats.org/officeDocument/2006/relationships" xmlns:p="http://schemas.openxmlformats.org/presentationml/2006/main">
  <p:tag name="AS_UNIQUEID" val="230"/>
</p:tagLst>
</file>

<file path=ppt/tags/tag58.xml><?xml version="1.0" encoding="utf-8"?>
<p:tagLst xmlns:a="http://schemas.openxmlformats.org/drawingml/2006/main" xmlns:r="http://schemas.openxmlformats.org/officeDocument/2006/relationships" xmlns:p="http://schemas.openxmlformats.org/presentationml/2006/main">
  <p:tag name="AS_UNIQUEID" val="231"/>
</p:tagLst>
</file>

<file path=ppt/tags/tag59.xml><?xml version="1.0" encoding="utf-8"?>
<p:tagLst xmlns:a="http://schemas.openxmlformats.org/drawingml/2006/main" xmlns:r="http://schemas.openxmlformats.org/officeDocument/2006/relationships" xmlns:p="http://schemas.openxmlformats.org/presentationml/2006/main">
  <p:tag name="AS_UNIQUEID" val="3318"/>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AS_UNIQUEID" val="3323"/>
</p:tagLst>
</file>

<file path=ppt/tags/tag61.xml><?xml version="1.0" encoding="utf-8"?>
<p:tagLst xmlns:a="http://schemas.openxmlformats.org/drawingml/2006/main" xmlns:r="http://schemas.openxmlformats.org/officeDocument/2006/relationships" xmlns:p="http://schemas.openxmlformats.org/presentationml/2006/main">
  <p:tag name="AS_UNIQUEID" val="3319"/>
</p:tagLst>
</file>

<file path=ppt/tags/tag62.xml><?xml version="1.0" encoding="utf-8"?>
<p:tagLst xmlns:a="http://schemas.openxmlformats.org/drawingml/2006/main" xmlns:r="http://schemas.openxmlformats.org/officeDocument/2006/relationships" xmlns:p="http://schemas.openxmlformats.org/presentationml/2006/main">
  <p:tag name="AS_UNIQUEID" val="3320"/>
</p:tagLst>
</file>

<file path=ppt/tags/tag63.xml><?xml version="1.0" encoding="utf-8"?>
<p:tagLst xmlns:a="http://schemas.openxmlformats.org/drawingml/2006/main" xmlns:r="http://schemas.openxmlformats.org/officeDocument/2006/relationships" xmlns:p="http://schemas.openxmlformats.org/presentationml/2006/main">
  <p:tag name="AS_UNIQUEID" val="3318"/>
</p:tagLst>
</file>

<file path=ppt/tags/tag64.xml><?xml version="1.0" encoding="utf-8"?>
<p:tagLst xmlns:a="http://schemas.openxmlformats.org/drawingml/2006/main" xmlns:r="http://schemas.openxmlformats.org/officeDocument/2006/relationships" xmlns:p="http://schemas.openxmlformats.org/presentationml/2006/main">
  <p:tag name="AS_UNIQUEID" val="3323"/>
</p:tagLst>
</file>

<file path=ppt/tags/tag65.xml><?xml version="1.0" encoding="utf-8"?>
<p:tagLst xmlns:a="http://schemas.openxmlformats.org/drawingml/2006/main" xmlns:r="http://schemas.openxmlformats.org/officeDocument/2006/relationships" xmlns:p="http://schemas.openxmlformats.org/presentationml/2006/main">
  <p:tag name="AS_UNIQUEID" val="229"/>
</p:tagLst>
</file>

<file path=ppt/tags/tag66.xml><?xml version="1.0" encoding="utf-8"?>
<p:tagLst xmlns:a="http://schemas.openxmlformats.org/drawingml/2006/main" xmlns:r="http://schemas.openxmlformats.org/officeDocument/2006/relationships" xmlns:p="http://schemas.openxmlformats.org/presentationml/2006/main">
  <p:tag name="AS_UNIQUEID" val="230"/>
</p:tagLst>
</file>

<file path=ppt/tags/tag67.xml><?xml version="1.0" encoding="utf-8"?>
<p:tagLst xmlns:a="http://schemas.openxmlformats.org/drawingml/2006/main" xmlns:r="http://schemas.openxmlformats.org/officeDocument/2006/relationships" xmlns:p="http://schemas.openxmlformats.org/presentationml/2006/main">
  <p:tag name="AS_UNIQUEID" val="231"/>
</p:tagLst>
</file>

<file path=ppt/tags/tag68.xml><?xml version="1.0" encoding="utf-8"?>
<p:tagLst xmlns:a="http://schemas.openxmlformats.org/drawingml/2006/main" xmlns:r="http://schemas.openxmlformats.org/officeDocument/2006/relationships" xmlns:p="http://schemas.openxmlformats.org/presentationml/2006/main">
  <p:tag name="AS_UNIQUEID" val="3318"/>
</p:tagLst>
</file>

<file path=ppt/tags/tag69.xml><?xml version="1.0" encoding="utf-8"?>
<p:tagLst xmlns:a="http://schemas.openxmlformats.org/drawingml/2006/main" xmlns:r="http://schemas.openxmlformats.org/officeDocument/2006/relationships" xmlns:p="http://schemas.openxmlformats.org/presentationml/2006/main">
  <p:tag name="AS_UNIQUEID" val="332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AS_UNIQUEID" val="444"/>
</p:tagLst>
</file>

<file path=ppt/tags/tag71.xml><?xml version="1.0" encoding="utf-8"?>
<p:tagLst xmlns:a="http://schemas.openxmlformats.org/drawingml/2006/main" xmlns:r="http://schemas.openxmlformats.org/officeDocument/2006/relationships" xmlns:p="http://schemas.openxmlformats.org/presentationml/2006/main">
  <p:tag name="AS_UNIQUEID" val="3230"/>
  <p:tag name="KSO_WM_UNIT_PLACING_PICTURE_USER_VIEWPORT" val="{&quot;height&quot;:7986,&quot;width&quot;:12871}"/>
</p:tagLst>
</file>

<file path=ppt/tags/tag72.xml><?xml version="1.0" encoding="utf-8"?>
<p:tagLst xmlns:a="http://schemas.openxmlformats.org/drawingml/2006/main" xmlns:r="http://schemas.openxmlformats.org/officeDocument/2006/relationships" xmlns:p="http://schemas.openxmlformats.org/presentationml/2006/main">
  <p:tag name="AS_UNIQUEID" val="3252"/>
</p:tagLst>
</file>

<file path=ppt/tags/tag73.xml><?xml version="1.0" encoding="utf-8"?>
<p:tagLst xmlns:a="http://schemas.openxmlformats.org/drawingml/2006/main" xmlns:r="http://schemas.openxmlformats.org/officeDocument/2006/relationships" xmlns:p="http://schemas.openxmlformats.org/presentationml/2006/main">
  <p:tag name="AS_UNIQUEID" val="3240"/>
</p:tagLst>
</file>

<file path=ppt/tags/tag74.xml><?xml version="1.0" encoding="utf-8"?>
<p:tagLst xmlns:a="http://schemas.openxmlformats.org/drawingml/2006/main" xmlns:r="http://schemas.openxmlformats.org/officeDocument/2006/relationships" xmlns:p="http://schemas.openxmlformats.org/presentationml/2006/main">
  <p:tag name="AS_UNIQUEID" val="3242"/>
</p:tagLst>
</file>

<file path=ppt/tags/tag75.xml><?xml version="1.0" encoding="utf-8"?>
<p:tagLst xmlns:a="http://schemas.openxmlformats.org/drawingml/2006/main" xmlns:r="http://schemas.openxmlformats.org/officeDocument/2006/relationships" xmlns:p="http://schemas.openxmlformats.org/presentationml/2006/main">
  <p:tag name="AS_UNIQUEID" val="3244"/>
</p:tagLst>
</file>

<file path=ppt/tags/tag76.xml><?xml version="1.0" encoding="utf-8"?>
<p:tagLst xmlns:a="http://schemas.openxmlformats.org/drawingml/2006/main" xmlns:r="http://schemas.openxmlformats.org/officeDocument/2006/relationships" xmlns:p="http://schemas.openxmlformats.org/presentationml/2006/main">
  <p:tag name="AS_UNIQUEID" val="3246"/>
</p:tagLst>
</file>

<file path=ppt/tags/tag77.xml><?xml version="1.0" encoding="utf-8"?>
<p:tagLst xmlns:a="http://schemas.openxmlformats.org/drawingml/2006/main" xmlns:r="http://schemas.openxmlformats.org/officeDocument/2006/relationships" xmlns:p="http://schemas.openxmlformats.org/presentationml/2006/main">
  <p:tag name="AS_UNIQUEID" val="3248"/>
</p:tagLst>
</file>

<file path=ppt/tags/tag78.xml><?xml version="1.0" encoding="utf-8"?>
<p:tagLst xmlns:a="http://schemas.openxmlformats.org/drawingml/2006/main" xmlns:r="http://schemas.openxmlformats.org/officeDocument/2006/relationships" xmlns:p="http://schemas.openxmlformats.org/presentationml/2006/main">
  <p:tag name="AS_UNIQUEID" val="3250"/>
</p:tagLst>
</file>

<file path=ppt/tags/tag79.xml><?xml version="1.0" encoding="utf-8"?>
<p:tagLst xmlns:a="http://schemas.openxmlformats.org/drawingml/2006/main" xmlns:r="http://schemas.openxmlformats.org/officeDocument/2006/relationships" xmlns:p="http://schemas.openxmlformats.org/presentationml/2006/main">
  <p:tag name="AS_UNIQUEID" val="3254"/>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0.xml><?xml version="1.0" encoding="utf-8"?>
<p:tagLst xmlns:a="http://schemas.openxmlformats.org/drawingml/2006/main" xmlns:r="http://schemas.openxmlformats.org/officeDocument/2006/relationships" xmlns:p="http://schemas.openxmlformats.org/presentationml/2006/main">
  <p:tag name="AS_UNIQUEID" val="229"/>
</p:tagLst>
</file>

<file path=ppt/tags/tag81.xml><?xml version="1.0" encoding="utf-8"?>
<p:tagLst xmlns:a="http://schemas.openxmlformats.org/drawingml/2006/main" xmlns:r="http://schemas.openxmlformats.org/officeDocument/2006/relationships" xmlns:p="http://schemas.openxmlformats.org/presentationml/2006/main">
  <p:tag name="AS_UNIQUEID" val="230"/>
</p:tagLst>
</file>

<file path=ppt/tags/tag82.xml><?xml version="1.0" encoding="utf-8"?>
<p:tagLst xmlns:a="http://schemas.openxmlformats.org/drawingml/2006/main" xmlns:r="http://schemas.openxmlformats.org/officeDocument/2006/relationships" xmlns:p="http://schemas.openxmlformats.org/presentationml/2006/main">
  <p:tag name="AS_UNIQUEID" val="231"/>
</p:tagLst>
</file>

<file path=ppt/tags/tag83.xml><?xml version="1.0" encoding="utf-8"?>
<p:tagLst xmlns:a="http://schemas.openxmlformats.org/drawingml/2006/main" xmlns:r="http://schemas.openxmlformats.org/officeDocument/2006/relationships" xmlns:p="http://schemas.openxmlformats.org/presentationml/2006/main">
  <p:tag name="AS_UNIQUEID" val="1008"/>
</p:tagLst>
</file>

<file path=ppt/tags/tag84.xml><?xml version="1.0" encoding="utf-8"?>
<p:tagLst xmlns:a="http://schemas.openxmlformats.org/drawingml/2006/main" xmlns:r="http://schemas.openxmlformats.org/officeDocument/2006/relationships" xmlns:p="http://schemas.openxmlformats.org/presentationml/2006/main">
  <p:tag name="AS_UNIQUEID" val="1009"/>
</p:tagLst>
</file>

<file path=ppt/tags/tag85.xml><?xml version="1.0" encoding="utf-8"?>
<p:tagLst xmlns:a="http://schemas.openxmlformats.org/drawingml/2006/main" xmlns:r="http://schemas.openxmlformats.org/officeDocument/2006/relationships" xmlns:p="http://schemas.openxmlformats.org/presentationml/2006/main">
  <p:tag name="AS_UNIQUEID" val="3400"/>
</p:tagLst>
</file>

<file path=ppt/tags/tag86.xml><?xml version="1.0" encoding="utf-8"?>
<p:tagLst xmlns:a="http://schemas.openxmlformats.org/drawingml/2006/main" xmlns:r="http://schemas.openxmlformats.org/officeDocument/2006/relationships" xmlns:p="http://schemas.openxmlformats.org/presentationml/2006/main">
  <p:tag name="AS_UNIQUEID" val="1008"/>
</p:tagLst>
</file>

<file path=ppt/tags/tag87.xml><?xml version="1.0" encoding="utf-8"?>
<p:tagLst xmlns:a="http://schemas.openxmlformats.org/drawingml/2006/main" xmlns:r="http://schemas.openxmlformats.org/officeDocument/2006/relationships" xmlns:p="http://schemas.openxmlformats.org/presentationml/2006/main">
  <p:tag name="AS_UNIQUEID" val="1009"/>
</p:tagLst>
</file>

<file path=ppt/tags/tag88.xml><?xml version="1.0" encoding="utf-8"?>
<p:tagLst xmlns:a="http://schemas.openxmlformats.org/drawingml/2006/main" xmlns:r="http://schemas.openxmlformats.org/officeDocument/2006/relationships" xmlns:p="http://schemas.openxmlformats.org/presentationml/2006/main">
  <p:tag name="AS_UNIQUEID" val="1011"/>
</p:tagLst>
</file>

<file path=ppt/tags/tag89.xml><?xml version="1.0" encoding="utf-8"?>
<p:tagLst xmlns:a="http://schemas.openxmlformats.org/drawingml/2006/main" xmlns:r="http://schemas.openxmlformats.org/officeDocument/2006/relationships" xmlns:p="http://schemas.openxmlformats.org/presentationml/2006/main">
  <p:tag name="AS_UNIQUEID" val="1013"/>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AS_UNIQUEID" val="1012"/>
</p:tagLst>
</file>

<file path=ppt/tags/tag91.xml><?xml version="1.0" encoding="utf-8"?>
<p:tagLst xmlns:a="http://schemas.openxmlformats.org/drawingml/2006/main" xmlns:r="http://schemas.openxmlformats.org/officeDocument/2006/relationships" xmlns:p="http://schemas.openxmlformats.org/presentationml/2006/main">
  <p:tag name="AS_UNIQUEID" val="1020"/>
</p:tagLst>
</file>

<file path=ppt/tags/tag92.xml><?xml version="1.0" encoding="utf-8"?>
<p:tagLst xmlns:a="http://schemas.openxmlformats.org/drawingml/2006/main" xmlns:r="http://schemas.openxmlformats.org/officeDocument/2006/relationships" xmlns:p="http://schemas.openxmlformats.org/presentationml/2006/main">
  <p:tag name="AS_UNIQUEID" val="1009"/>
</p:tagLst>
</file>

<file path=ppt/tags/tag93.xml><?xml version="1.0" encoding="utf-8"?>
<p:tagLst xmlns:a="http://schemas.openxmlformats.org/drawingml/2006/main" xmlns:r="http://schemas.openxmlformats.org/officeDocument/2006/relationships" xmlns:p="http://schemas.openxmlformats.org/presentationml/2006/main">
  <p:tag name="AS_UNIQUEID" val="1022"/>
</p:tagLst>
</file>

<file path=ppt/tags/tag94.xml><?xml version="1.0" encoding="utf-8"?>
<p:tagLst xmlns:a="http://schemas.openxmlformats.org/drawingml/2006/main" xmlns:r="http://schemas.openxmlformats.org/officeDocument/2006/relationships" xmlns:p="http://schemas.openxmlformats.org/presentationml/2006/main">
  <p:tag name="AS_UNIQUEID" val="1024"/>
</p:tagLst>
</file>

<file path=ppt/tags/tag95.xml><?xml version="1.0" encoding="utf-8"?>
<p:tagLst xmlns:a="http://schemas.openxmlformats.org/drawingml/2006/main" xmlns:r="http://schemas.openxmlformats.org/officeDocument/2006/relationships" xmlns:p="http://schemas.openxmlformats.org/presentationml/2006/main">
  <p:tag name="AS_UNIQUEID" val="1025"/>
</p:tagLst>
</file>

<file path=ppt/tags/tag96.xml><?xml version="1.0" encoding="utf-8"?>
<p:tagLst xmlns:a="http://schemas.openxmlformats.org/drawingml/2006/main" xmlns:r="http://schemas.openxmlformats.org/officeDocument/2006/relationships" xmlns:p="http://schemas.openxmlformats.org/presentationml/2006/main">
  <p:tag name="AS_UNIQUEID" val="1026"/>
</p:tagLst>
</file>

<file path=ppt/tags/tag97.xml><?xml version="1.0" encoding="utf-8"?>
<p:tagLst xmlns:a="http://schemas.openxmlformats.org/drawingml/2006/main" xmlns:r="http://schemas.openxmlformats.org/officeDocument/2006/relationships" xmlns:p="http://schemas.openxmlformats.org/presentationml/2006/main">
  <p:tag name="AS_UNIQUEID" val="3407"/>
</p:tagLst>
</file>

<file path=ppt/tags/tag98.xml><?xml version="1.0" encoding="utf-8"?>
<p:tagLst xmlns:a="http://schemas.openxmlformats.org/drawingml/2006/main" xmlns:r="http://schemas.openxmlformats.org/officeDocument/2006/relationships" xmlns:p="http://schemas.openxmlformats.org/presentationml/2006/main">
  <p:tag name="AS_UNIQUEID" val="1015"/>
</p:tagLst>
</file>

<file path=ppt/tags/tag99.xml><?xml version="1.0" encoding="utf-8"?>
<p:tagLst xmlns:a="http://schemas.openxmlformats.org/drawingml/2006/main" xmlns:r="http://schemas.openxmlformats.org/officeDocument/2006/relationships" xmlns:p="http://schemas.openxmlformats.org/presentationml/2006/main">
  <p:tag name="AS_UNIQUEID" val="1018"/>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1693</Words>
  <Application>Microsoft Office PowerPoint</Application>
  <PresentationFormat>自定义</PresentationFormat>
  <Paragraphs>239</Paragraphs>
  <Slides>31</Slides>
  <Notes>15</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31</vt:i4>
      </vt:variant>
    </vt:vector>
  </HeadingPairs>
  <TitlesOfParts>
    <vt:vector size="58" baseType="lpstr">
      <vt:lpstr>Arial</vt:lpstr>
      <vt:lpstr>宋体</vt:lpstr>
      <vt:lpstr>隶书</vt:lpstr>
      <vt:lpstr>字魂70号-灵悦黑体</vt:lpstr>
      <vt:lpstr>方正苏新诗柳楷简体</vt:lpstr>
      <vt:lpstr>微软雅黑</vt:lpstr>
      <vt:lpstr>Impact</vt:lpstr>
      <vt:lpstr>方正清刻本悦宋简体</vt:lpstr>
      <vt:lpstr>方正粗黑宋简体</vt:lpstr>
      <vt:lpstr>仿宋</vt:lpstr>
      <vt:lpstr>楷体</vt:lpstr>
      <vt:lpstr>黑体</vt:lpstr>
      <vt:lpstr>华文新魏</vt:lpstr>
      <vt:lpstr>等线 Light</vt:lpstr>
      <vt:lpstr>等线</vt:lpstr>
      <vt:lpstr>方正字迹-龙吟体 简</vt:lpstr>
      <vt:lpstr>Segoe UI Light</vt:lpstr>
      <vt:lpstr>华文细黑</vt:lpstr>
      <vt:lpstr>Aa语文老师的字</vt:lpstr>
      <vt:lpstr>Wingdings</vt:lpstr>
      <vt:lpstr>华文楷体</vt:lpstr>
      <vt:lpstr>Calibri</vt:lpstr>
      <vt:lpstr>Arial Black</vt:lpstr>
      <vt:lpstr>方正细金陵简体</vt:lpstr>
      <vt:lpstr>字酷堂清楷 简</vt:lpstr>
      <vt:lpstr>汉仪颜楷简</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Administrator</cp:lastModifiedBy>
  <cp:revision>110</cp:revision>
  <cp:lastPrinted>2021-05-20T17:45:00Z</cp:lastPrinted>
  <dcterms:created xsi:type="dcterms:W3CDTF">2021-05-20T17:45:00Z</dcterms:created>
  <dcterms:modified xsi:type="dcterms:W3CDTF">2022-05-18T12:54:37Z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AA21388A8E0745CBB04431F97B108D20</vt:lpwstr>
  </property>
  <property fmtid="{D5CDD505-2E9C-101B-9397-08002B2CF9AE}" pid="7" name="KSOProductBuildVer">
    <vt:lpwstr>2052-11.1.0.11636</vt:lpwstr>
  </property>
</Properties>
</file>