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2a50f08c8a34836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abac9324daa3467f" /><Relationship Type="http://schemas.openxmlformats.org/package/2006/relationships/metadata/core-properties" Target="/package/services/metadata/core-properties/01c5f54dc23b412ebface6b01db67eaf.psmdcp" Id="R8dac4e46b255464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