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86" r:id="rId3"/>
  </p:sldMasterIdLst>
  <p:sldIdLst>
    <p:sldId id="256" r:id="rId4"/>
    <p:sldId id="293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329" r:id="rId31"/>
    <p:sldId id="294" r:id="rId32"/>
    <p:sldId id="261" r:id="rId33"/>
    <p:sldId id="363" r:id="rId34"/>
    <p:sldId id="364" r:id="rId35"/>
    <p:sldId id="305" r:id="rId36"/>
    <p:sldId id="327" r:id="rId37"/>
    <p:sldId id="354" r:id="rId38"/>
    <p:sldId id="355" r:id="rId39"/>
    <p:sldId id="295" r:id="rId40"/>
    <p:sldId id="262" r:id="rId41"/>
    <p:sldId id="356" r:id="rId42"/>
    <p:sldId id="296" r:id="rId43"/>
    <p:sldId id="408" r:id="rId44"/>
    <p:sldId id="407" r:id="rId45"/>
    <p:sldId id="266" r:id="rId46"/>
    <p:sldId id="297" r:id="rId47"/>
    <p:sldId id="267" r:id="rId48"/>
    <p:sldId id="376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9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5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10" Type="http://schemas.openxmlformats.org/officeDocument/2006/relationships/image" Target="../media/image5.png"/><Relationship Id="rId4" Type="http://schemas.openxmlformats.org/officeDocument/2006/relationships/tags" Target="../tags/tag87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10" Type="http://schemas.openxmlformats.org/officeDocument/2006/relationships/image" Target="../media/image6.png"/><Relationship Id="rId4" Type="http://schemas.openxmlformats.org/officeDocument/2006/relationships/tags" Target="../tags/tag95.xml"/><Relationship Id="rId9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10" Type="http://schemas.openxmlformats.org/officeDocument/2006/relationships/image" Target="../media/image7.png"/><Relationship Id="rId4" Type="http://schemas.openxmlformats.org/officeDocument/2006/relationships/tags" Target="../tags/tag103.xml"/><Relationship Id="rId9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2.xml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8.png"/><Relationship Id="rId5" Type="http://schemas.openxmlformats.org/officeDocument/2006/relationships/tags" Target="../tags/tag122.xml"/><Relationship Id="rId10" Type="http://schemas.openxmlformats.org/officeDocument/2006/relationships/image" Target="../media/image3.png"/><Relationship Id="rId4" Type="http://schemas.openxmlformats.org/officeDocument/2006/relationships/tags" Target="../tags/tag121.xml"/><Relationship Id="rId9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9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1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image" Target="../media/image4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3.png"/><Relationship Id="rId5" Type="http://schemas.openxmlformats.org/officeDocument/2006/relationships/tags" Target="../tags/tag168.xml"/><Relationship Id="rId10" Type="http://schemas.openxmlformats.org/officeDocument/2006/relationships/image" Target="../media/image2.png"/><Relationship Id="rId4" Type="http://schemas.openxmlformats.org/officeDocument/2006/relationships/tags" Target="../tags/tag167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5.xml"/><Relationship Id="rId4" Type="http://schemas.openxmlformats.org/officeDocument/2006/relationships/tags" Target="../tags/tag18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9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9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7" Type="http://schemas.openxmlformats.org/officeDocument/2006/relationships/image" Target="../media/image5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1.xml"/><Relationship Id="rId4" Type="http://schemas.openxmlformats.org/officeDocument/2006/relationships/tags" Target="../tags/tag200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9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10" Type="http://schemas.openxmlformats.org/officeDocument/2006/relationships/image" Target="../media/image5.png"/><Relationship Id="rId4" Type="http://schemas.openxmlformats.org/officeDocument/2006/relationships/tags" Target="../tags/tag212.xml"/><Relationship Id="rId9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10" Type="http://schemas.openxmlformats.org/officeDocument/2006/relationships/image" Target="../media/image6.png"/><Relationship Id="rId4" Type="http://schemas.openxmlformats.org/officeDocument/2006/relationships/tags" Target="../tags/tag220.xml"/><Relationship Id="rId9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10" Type="http://schemas.openxmlformats.org/officeDocument/2006/relationships/image" Target="../media/image7.png"/><Relationship Id="rId4" Type="http://schemas.openxmlformats.org/officeDocument/2006/relationships/tags" Target="../tags/tag228.xml"/><Relationship Id="rId9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image" Target="../media/image6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37.xml"/><Relationship Id="rId10" Type="http://schemas.openxmlformats.org/officeDocument/2006/relationships/tags" Target="../tags/tag242.xml"/><Relationship Id="rId4" Type="http://schemas.openxmlformats.org/officeDocument/2006/relationships/tags" Target="../tags/tag236.xml"/><Relationship Id="rId9" Type="http://schemas.openxmlformats.org/officeDocument/2006/relationships/tags" Target="../tags/tag24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8.png"/><Relationship Id="rId5" Type="http://schemas.openxmlformats.org/officeDocument/2006/relationships/tags" Target="../tags/tag247.xml"/><Relationship Id="rId10" Type="http://schemas.openxmlformats.org/officeDocument/2006/relationships/image" Target="../media/image3.png"/><Relationship Id="rId4" Type="http://schemas.openxmlformats.org/officeDocument/2006/relationships/tags" Target="../tags/tag246.xml"/><Relationship Id="rId9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3.png"/><Relationship Id="rId5" Type="http://schemas.openxmlformats.org/officeDocument/2006/relationships/tags" Target="../tags/tag43.xml"/><Relationship Id="rId10" Type="http://schemas.openxmlformats.org/officeDocument/2006/relationships/image" Target="../media/image2.png"/><Relationship Id="rId4" Type="http://schemas.openxmlformats.org/officeDocument/2006/relationships/tags" Target="../tags/tag42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春图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523040" y="2660612"/>
            <a:ext cx="4754880" cy="1014730"/>
          </a:xfrm>
        </p:spPr>
        <p:txBody>
          <a:bodyPr lIns="90000" tIns="46800" rIns="90000" bIns="46800" anchor="b" anchorCtr="0">
            <a:normAutofit/>
          </a:bodyPr>
          <a:lstStyle>
            <a:lvl1pPr algn="l">
              <a:defRPr sz="5400" b="0" spc="600" baseline="0">
                <a:solidFill>
                  <a:schemeClr val="bg1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1523040" y="3960840"/>
            <a:ext cx="4754880" cy="623859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>
            <a:off x="1624639" y="3818091"/>
            <a:ext cx="460692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2" y="952512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春图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636" y="-635"/>
            <a:ext cx="12193271" cy="68586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822519" y="2309495"/>
            <a:ext cx="5728471" cy="1172210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6600" b="0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822519" y="3696334"/>
            <a:ext cx="5728468" cy="481967"/>
          </a:xfrm>
        </p:spPr>
        <p:txBody>
          <a:bodyPr lIns="90000" rIns="90000" bIns="468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1865449" y="3557905"/>
            <a:ext cx="559435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4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-11"/>
          <a:stretch>
            <a:fillRect/>
          </a:stretch>
        </p:blipFill>
        <p:spPr>
          <a:xfrm flipH="1">
            <a:off x="8342629" y="5769610"/>
            <a:ext cx="3849371" cy="1088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9" name="图片 8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 flipV="1">
            <a:off x="10312402" y="4963795"/>
            <a:ext cx="1428751" cy="1590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0000" tIns="46800" rIns="90000" bIns="46800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6" name="图片 5" descr="44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-11"/>
          <a:stretch>
            <a:fillRect/>
          </a:stretch>
        </p:blipFill>
        <p:spPr>
          <a:xfrm>
            <a:off x="-635" y="5774690"/>
            <a:ext cx="3849370" cy="1088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lIns="90000" tIns="46800" rIns="90000" bIns="46800" anchor="ctr">
            <a:normAutofit/>
          </a:bodyPr>
          <a:lstStyle>
            <a:lvl1pPr>
              <a:defRPr sz="3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 flipH="1">
            <a:off x="283845" y="0"/>
            <a:ext cx="1428750" cy="1590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5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0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444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rcRect l="-11"/>
          <a:stretch>
            <a:fillRect/>
          </a:stretch>
        </p:blipFill>
        <p:spPr>
          <a:xfrm>
            <a:off x="-633" y="5662930"/>
            <a:ext cx="4243705" cy="1200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0537827" y="0"/>
            <a:ext cx="1428751" cy="1590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 lIns="90000" tIns="46800" rIns="90000" bIns="46800"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7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9497698" y="4"/>
            <a:ext cx="2694305" cy="2997835"/>
          </a:xfrm>
          <a:prstGeom prst="rect">
            <a:avLst/>
          </a:prstGeom>
        </p:spPr>
      </p:pic>
      <p:pic>
        <p:nvPicPr>
          <p:cNvPr id="6" name="图片 5" descr="44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-636" y="5349240"/>
            <a:ext cx="12193271" cy="1513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lIns="90000" tIns="46800" rIns="90000" bIns="46800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春图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636" y="-635"/>
            <a:ext cx="12193271" cy="6858635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523040" y="2660612"/>
            <a:ext cx="4754880" cy="1014730"/>
          </a:xfrm>
        </p:spPr>
        <p:txBody>
          <a:bodyPr lIns="90000" tIns="46800" rIns="90000" bIns="46800" anchor="b" anchorCtr="0">
            <a:normAutofit/>
          </a:bodyPr>
          <a:lstStyle>
            <a:lvl1pPr algn="l">
              <a:defRPr sz="5400" b="0" spc="600" baseline="0">
                <a:solidFill>
                  <a:schemeClr val="bg1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1523040" y="3960844"/>
            <a:ext cx="4754880" cy="623859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>
            <a:off x="1624640" y="3818091"/>
            <a:ext cx="460692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4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4" y="952512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春图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636" y="-635"/>
            <a:ext cx="12193271" cy="685863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327468" y="3213104"/>
            <a:ext cx="5537073" cy="82274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3327462" y="4081141"/>
            <a:ext cx="5537073" cy="714476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4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29" y="952512"/>
            <a:ext cx="5283243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12"/>
            <a:ext cx="5283243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4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29" y="952512"/>
            <a:ext cx="5283243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49" y="952512"/>
            <a:ext cx="5283243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49" y="1406525"/>
            <a:ext cx="5283243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-34289" y="-8890"/>
            <a:ext cx="12226925" cy="6862445"/>
            <a:chOff x="-54" y="-14"/>
            <a:chExt cx="19255" cy="10807"/>
          </a:xfrm>
        </p:grpSpPr>
        <p:pic>
          <p:nvPicPr>
            <p:cNvPr id="7" name="图片 6" descr="444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-1" y="899"/>
              <a:ext cx="19202" cy="9895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8" name="图片 7" descr="春图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73" y="-14"/>
              <a:ext cx="4243" cy="4721"/>
            </a:xfrm>
            <a:prstGeom prst="rect">
              <a:avLst/>
            </a:prstGeom>
          </p:spPr>
        </p:pic>
        <p:pic>
          <p:nvPicPr>
            <p:cNvPr id="9" name="图片 8" descr="春图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rcRect l="-2011"/>
            <a:stretch>
              <a:fillRect/>
            </a:stretch>
          </p:blipFill>
          <p:spPr>
            <a:xfrm>
              <a:off x="-54" y="8279"/>
              <a:ext cx="2690" cy="1746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29" y="952512"/>
            <a:ext cx="5283243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12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2021/10/8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12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7" y="952503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2" y="952512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春图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636" y="-635"/>
            <a:ext cx="12193271" cy="68586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822519" y="2309495"/>
            <a:ext cx="5728471" cy="1172210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6600" b="0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822519" y="3696334"/>
            <a:ext cx="5728468" cy="481967"/>
          </a:xfrm>
        </p:spPr>
        <p:txBody>
          <a:bodyPr lIns="90000" rIns="90000" bIns="468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1865449" y="3557905"/>
            <a:ext cx="559435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春图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327465" y="3213100"/>
            <a:ext cx="5537073" cy="82274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3327460" y="4081141"/>
            <a:ext cx="5537073" cy="714476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4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-11"/>
          <a:stretch>
            <a:fillRect/>
          </a:stretch>
        </p:blipFill>
        <p:spPr>
          <a:xfrm flipH="1">
            <a:off x="8342629" y="5769610"/>
            <a:ext cx="3849371" cy="1088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9" name="图片 8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 flipV="1">
            <a:off x="10312402" y="4963795"/>
            <a:ext cx="1428751" cy="1590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0000" tIns="46800" rIns="90000" bIns="46800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" y="4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6" name="图片 5" descr="44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-11"/>
          <a:stretch>
            <a:fillRect/>
          </a:stretch>
        </p:blipFill>
        <p:spPr>
          <a:xfrm>
            <a:off x="-636" y="5774690"/>
            <a:ext cx="3849371" cy="1088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lIns="90000" tIns="46800" rIns="90000" bIns="46800" anchor="ctr">
            <a:normAutofit/>
          </a:bodyPr>
          <a:lstStyle>
            <a:lvl1pPr>
              <a:defRPr sz="3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42"/>
            <a:ext cx="6480000" cy="5087937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 flipH="1">
            <a:off x="283847" y="0"/>
            <a:ext cx="1428751" cy="1590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5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0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444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rcRect l="-11"/>
          <a:stretch>
            <a:fillRect/>
          </a:stretch>
        </p:blipFill>
        <p:spPr>
          <a:xfrm>
            <a:off x="-633" y="5662930"/>
            <a:ext cx="4243705" cy="1200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0537827" y="0"/>
            <a:ext cx="1428751" cy="1590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 lIns="90000" tIns="46800" rIns="90000" bIns="46800"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7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春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9497698" y="4"/>
            <a:ext cx="2694305" cy="2997835"/>
          </a:xfrm>
          <a:prstGeom prst="rect">
            <a:avLst/>
          </a:prstGeom>
        </p:spPr>
      </p:pic>
      <p:pic>
        <p:nvPicPr>
          <p:cNvPr id="6" name="图片 5" descr="44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-636" y="5349240"/>
            <a:ext cx="12193271" cy="1513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lIns="90000" tIns="46800" rIns="90000" bIns="46800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9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7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-34290" y="-8890"/>
            <a:ext cx="12226925" cy="6862445"/>
            <a:chOff x="-54" y="-14"/>
            <a:chExt cx="19255" cy="10807"/>
          </a:xfrm>
        </p:grpSpPr>
        <p:pic>
          <p:nvPicPr>
            <p:cNvPr id="7" name="图片 6" descr="444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-1" y="899"/>
              <a:ext cx="19202" cy="9895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8" name="图片 7" descr="春图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73" y="-14"/>
              <a:ext cx="4243" cy="4721"/>
            </a:xfrm>
            <a:prstGeom prst="rect">
              <a:avLst/>
            </a:prstGeom>
          </p:spPr>
        </p:pic>
        <p:pic>
          <p:nvPicPr>
            <p:cNvPr id="9" name="图片 8" descr="春图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rcRect l="-2011"/>
            <a:stretch>
              <a:fillRect/>
            </a:stretch>
          </p:blipFill>
          <p:spPr>
            <a:xfrm>
              <a:off x="-54" y="8279"/>
              <a:ext cx="2690" cy="1746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29" y="952512"/>
            <a:ext cx="5283243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12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2021/10/8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ags" Target="../tags/tag127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tags" Target="../tags/tag131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ags" Target="../tags/tag126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ags" Target="../tags/tag130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ags" Target="../tags/tag129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ags" Target="../tags/tag1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4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4" y="952512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2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emf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7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8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9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0.xml"/><Relationship Id="rId5" Type="http://schemas.openxmlformats.org/officeDocument/2006/relationships/image" Target="../media/image43.emf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1.xml"/><Relationship Id="rId5" Type="http://schemas.openxmlformats.org/officeDocument/2006/relationships/image" Target="../media/image43.em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2.xml"/><Relationship Id="rId5" Type="http://schemas.openxmlformats.org/officeDocument/2006/relationships/image" Target="../media/image43.emf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297" y="1577343"/>
            <a:ext cx="625919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Unit 5 What’s your hobby?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583307" y="2469519"/>
            <a:ext cx="409919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sym typeface="+mn-ea"/>
              </a:rPr>
              <a:t>Reading and writing</a:t>
            </a:r>
            <a:endParaRPr lang="zh-CN" altLang="en-US" sz="3200"/>
          </a:p>
        </p:txBody>
      </p:sp>
      <p:sp>
        <p:nvSpPr>
          <p:cNvPr id="2" name="TextBox 1"/>
          <p:cNvSpPr txBox="1"/>
          <p:nvPr/>
        </p:nvSpPr>
        <p:spPr>
          <a:xfrm>
            <a:off x="8095377" y="4605772"/>
            <a:ext cx="322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泸州市电子机械学校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46492" y="4160831"/>
            <a:ext cx="239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官海燕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2566" y="1566952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2920" y="3744978"/>
            <a:ext cx="5724525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DE00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relaxing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40245" y="1315085"/>
            <a:ext cx="3747135" cy="46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2566" y="1566952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40245" y="1315085"/>
            <a:ext cx="3747135" cy="460121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2920" y="3744978"/>
            <a:ext cx="5724525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DE00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relaxing</a:t>
            </a:r>
          </a:p>
        </p:txBody>
      </p:sp>
    </p:spTree>
    <p:extLst>
      <p:ext uri="{BB962C8B-B14F-4D97-AF65-F5344CB8AC3E}">
        <p14:creationId xmlns:p14="http://schemas.microsoft.com/office/powerpoint/2010/main" val="316699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2566" y="1566952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40245" y="1315085"/>
            <a:ext cx="3747135" cy="460121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2920" y="3744978"/>
            <a:ext cx="5724525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DE00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relaxing</a:t>
            </a:r>
          </a:p>
        </p:txBody>
      </p:sp>
    </p:spTree>
    <p:extLst>
      <p:ext uri="{BB962C8B-B14F-4D97-AF65-F5344CB8AC3E}">
        <p14:creationId xmlns:p14="http://schemas.microsoft.com/office/powerpoint/2010/main" val="17050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2566" y="1566952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40245" y="1315085"/>
            <a:ext cx="3747135" cy="460121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2920" y="3744978"/>
            <a:ext cx="5724525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DE00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relaxing</a:t>
            </a:r>
          </a:p>
        </p:txBody>
      </p:sp>
    </p:spTree>
    <p:extLst>
      <p:ext uri="{BB962C8B-B14F-4D97-AF65-F5344CB8AC3E}">
        <p14:creationId xmlns:p14="http://schemas.microsoft.com/office/powerpoint/2010/main" val="9659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2566" y="1566952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40245" y="1315085"/>
            <a:ext cx="3747135" cy="460121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2920" y="3744978"/>
            <a:ext cx="5724525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DE00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relaxing</a:t>
            </a:r>
          </a:p>
        </p:txBody>
      </p:sp>
    </p:spTree>
    <p:extLst>
      <p:ext uri="{BB962C8B-B14F-4D97-AF65-F5344CB8AC3E}">
        <p14:creationId xmlns:p14="http://schemas.microsoft.com/office/powerpoint/2010/main" val="10702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2566" y="1566952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40245" y="1315085"/>
            <a:ext cx="3747135" cy="460121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2920" y="3744978"/>
            <a:ext cx="5724525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DE00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relaxing</a:t>
            </a:r>
          </a:p>
        </p:txBody>
      </p:sp>
    </p:spTree>
    <p:extLst>
      <p:ext uri="{BB962C8B-B14F-4D97-AF65-F5344CB8AC3E}">
        <p14:creationId xmlns:p14="http://schemas.microsoft.com/office/powerpoint/2010/main" val="34489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629" y="1566951"/>
            <a:ext cx="694773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also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7774" y="4031893"/>
            <a:ext cx="6481445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F0D321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interesting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0" y="617220"/>
            <a:ext cx="505015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629" y="1566951"/>
            <a:ext cx="694773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also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191" y="4031893"/>
            <a:ext cx="691261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0D321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intersting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0" y="617220"/>
            <a:ext cx="505015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629" y="1566951"/>
            <a:ext cx="694773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also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191" y="4031893"/>
            <a:ext cx="691261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0D321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intersting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0" y="617220"/>
            <a:ext cx="505015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629" y="1566951"/>
            <a:ext cx="694773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also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191" y="4031893"/>
            <a:ext cx="691261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0D321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intersting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0" y="617220"/>
            <a:ext cx="505015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Sunny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9F1C88-7EFA-40F3-8494-140BAF680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3091" y="302394"/>
            <a:ext cx="6711516" cy="62665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525" y="1566951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78088" y="4031893"/>
            <a:ext cx="402082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4EC9E6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funny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55" y="403860"/>
            <a:ext cx="5568315" cy="41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525" y="1566951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78088" y="4031893"/>
            <a:ext cx="402082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4EC9E6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funny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55" y="403860"/>
            <a:ext cx="5568315" cy="41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525" y="1566951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78088" y="4031893"/>
            <a:ext cx="402082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4EC9E6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funny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55" y="403860"/>
            <a:ext cx="5568315" cy="41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525" y="1566951"/>
            <a:ext cx="38539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I like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78088" y="4031893"/>
            <a:ext cx="402082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4EC9E6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funny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55" y="403860"/>
            <a:ext cx="5568315" cy="41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351312" y="1641598"/>
            <a:ext cx="3574804" cy="3574804"/>
            <a:chOff x="6278912" y="539996"/>
            <a:chExt cx="3574804" cy="3574804"/>
          </a:xfrm>
        </p:grpSpPr>
        <p:grpSp>
          <p:nvGrpSpPr>
            <p:cNvPr id="3" name="组合 2"/>
            <p:cNvGrpSpPr/>
            <p:nvPr/>
          </p:nvGrpSpPr>
          <p:grpSpPr>
            <a:xfrm>
              <a:off x="6278912" y="539996"/>
              <a:ext cx="3574804" cy="3574804"/>
              <a:chOff x="6278912" y="539996"/>
              <a:chExt cx="3574804" cy="3574804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6410130" y="671214"/>
                <a:ext cx="3312368" cy="33123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6278912" y="539996"/>
                <a:ext cx="3574804" cy="3574804"/>
              </a:xfrm>
              <a:prstGeom prst="ellipse">
                <a:avLst/>
              </a:prstGeom>
              <a:noFill/>
              <a:ln w="127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6533" y="864172"/>
              <a:ext cx="3375965" cy="2987410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6960075" y="2497975"/>
            <a:ext cx="41248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8CCE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lovely</a:t>
            </a:r>
            <a:endParaRPr lang="zh-CN" altLang="en-US" sz="11500" b="1" dirty="0">
              <a:solidFill>
                <a:srgbClr val="FF8CCE"/>
              </a:solidFill>
              <a:latin typeface="Comic Sans MS" panose="030F0702030302020204" pitchFamily="66" charset="0"/>
              <a:ea typeface="Yu Gothic UI Semibold" panose="020B0700000000000000" pitchFamily="34" charset="-128"/>
              <a:cs typeface="+mn-ea"/>
              <a:sym typeface="字魂100号-方方先锋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78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351312" y="1641598"/>
            <a:ext cx="3574804" cy="3574804"/>
            <a:chOff x="6278912" y="539996"/>
            <a:chExt cx="3574804" cy="3574804"/>
          </a:xfrm>
        </p:grpSpPr>
        <p:grpSp>
          <p:nvGrpSpPr>
            <p:cNvPr id="3" name="组合 2"/>
            <p:cNvGrpSpPr/>
            <p:nvPr/>
          </p:nvGrpSpPr>
          <p:grpSpPr>
            <a:xfrm>
              <a:off x="6278912" y="539996"/>
              <a:ext cx="3574804" cy="3574804"/>
              <a:chOff x="6278912" y="539996"/>
              <a:chExt cx="3574804" cy="3574804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6410130" y="671214"/>
                <a:ext cx="3312368" cy="33123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6278912" y="539996"/>
                <a:ext cx="3574804" cy="3574804"/>
              </a:xfrm>
              <a:prstGeom prst="ellipse">
                <a:avLst/>
              </a:prstGeom>
              <a:noFill/>
              <a:ln w="127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6533" y="864172"/>
              <a:ext cx="3375965" cy="2987410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6960075" y="2497975"/>
            <a:ext cx="41248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8CCE"/>
                </a:solidFill>
                <a:latin typeface="Comic Sans MS" panose="030F0702030302020204" pitchFamily="66" charset="0"/>
                <a:ea typeface="Yu Gothic UI Semibold" panose="020B0700000000000000" pitchFamily="34" charset="-128"/>
                <a:cs typeface="+mn-ea"/>
                <a:sym typeface="字魂100号-方方先锋体" panose="00000500000000000000" pitchFamily="2" charset="-122"/>
              </a:rPr>
              <a:t>lovely</a:t>
            </a:r>
            <a:endParaRPr lang="zh-CN" altLang="en-US" sz="11500" b="1" dirty="0">
              <a:solidFill>
                <a:srgbClr val="FF8CCE"/>
              </a:solidFill>
              <a:latin typeface="Comic Sans MS" panose="030F0702030302020204" pitchFamily="66" charset="0"/>
              <a:ea typeface="Yu Gothic UI Semibold" panose="020B0700000000000000" pitchFamily="34" charset="-128"/>
              <a:cs typeface="+mn-ea"/>
              <a:sym typeface="字魂100号-方方先锋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983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2498" y="846445"/>
            <a:ext cx="34836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Let’s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33769" y="2060244"/>
            <a:ext cx="246894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get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19319" y="3675684"/>
            <a:ext cx="54280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started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84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2332" y="2497976"/>
            <a:ext cx="113511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0">
                      <a:srgbClr val="FBC686"/>
                    </a:gs>
                    <a:gs pos="16000">
                      <a:srgbClr val="FECD64"/>
                    </a:gs>
                    <a:gs pos="67000">
                      <a:srgbClr val="D9A351"/>
                    </a:gs>
                    <a:gs pos="100000">
                      <a:srgbClr val="B77D3F"/>
                    </a:gs>
                  </a:gsLst>
                  <a:lin ang="0" scaled="1"/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Are you ready</a:t>
            </a:r>
            <a:r>
              <a:rPr lang="zh-CN" altLang="en-US" sz="11500" dirty="0">
                <a:gradFill>
                  <a:gsLst>
                    <a:gs pos="0">
                      <a:srgbClr val="FBC686"/>
                    </a:gs>
                    <a:gs pos="16000">
                      <a:srgbClr val="FECD64"/>
                    </a:gs>
                    <a:gs pos="67000">
                      <a:srgbClr val="D9A351"/>
                    </a:gs>
                    <a:gs pos="100000">
                      <a:srgbClr val="B77D3F"/>
                    </a:gs>
                  </a:gsLst>
                  <a:lin ang="0" scaled="1"/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844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-43" y="59690"/>
            <a:ext cx="10852237" cy="441964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</a:rPr>
              <a:t>What are my hobbies?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35132" y="1498600"/>
            <a:ext cx="1625601" cy="15540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998" y="2580585"/>
            <a:ext cx="1786676" cy="15426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777356"/>
            <a:ext cx="1916382" cy="147953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61949" y="1863553"/>
            <a:ext cx="7207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I like jogging.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462694" y="3495859"/>
            <a:ext cx="637413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I am interested in painting.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34523" y="4610254"/>
            <a:ext cx="566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I am crazy about swimming.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1710" y="680846"/>
            <a:ext cx="6383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-My hobbies are jogging ,painting and swimming.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2428" y="0"/>
            <a:ext cx="490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</a:rPr>
              <a:t>9.Read and complete.</a:t>
            </a:r>
          </a:p>
        </p:txBody>
      </p:sp>
      <p:pic>
        <p:nvPicPr>
          <p:cNvPr id="25628" name="Picture 28" descr="3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1" y="1061720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31" name="Picture 31" descr="3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25" y="2505075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9" name="Picture 29" descr="3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51" y="3792855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30" name="Picture 30" descr="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51" y="5104130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39"/>
          <p:cNvGrpSpPr/>
          <p:nvPr/>
        </p:nvGrpSpPr>
        <p:grpSpPr>
          <a:xfrm>
            <a:off x="1916750" y="2355850"/>
            <a:ext cx="6931025" cy="1517650"/>
            <a:chOff x="1087" y="1690"/>
            <a:chExt cx="4366" cy="956"/>
          </a:xfrm>
        </p:grpSpPr>
        <p:pic>
          <p:nvPicPr>
            <p:cNvPr id="21522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7" y="1690"/>
              <a:ext cx="4366" cy="9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3" name="Rectangle 33"/>
            <p:cNvSpPr/>
            <p:nvPr/>
          </p:nvSpPr>
          <p:spPr>
            <a:xfrm>
              <a:off x="1292" y="1871"/>
              <a:ext cx="3855" cy="5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en-US" dirty="0">
                  <a:latin typeface="Arial" panose="020B0604020202020204" pitchFamily="34" charset="0"/>
                </a:rPr>
                <a:t>Hello, my name’s Zhang Qing. I love singing English songs. I hate playing</a:t>
              </a:r>
              <a:r>
                <a:rPr lang="en-US" altLang="zh-CN" dirty="0">
                  <a:latin typeface="Arial" panose="020B0604020202020204" pitchFamily="34" charset="0"/>
                </a:rPr>
                <a:t> </a:t>
              </a:r>
              <a:r>
                <a:rPr lang="en-US" altLang="en-US" dirty="0">
                  <a:latin typeface="Arial" panose="020B0604020202020204" pitchFamily="34" charset="0"/>
                </a:rPr>
                <a:t>the piano.</a:t>
              </a:r>
              <a:endParaRPr lang="en-US" altLang="zh-CN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40"/>
          <p:cNvGrpSpPr/>
          <p:nvPr/>
        </p:nvGrpSpPr>
        <p:grpSpPr>
          <a:xfrm>
            <a:off x="1897700" y="3586163"/>
            <a:ext cx="6950075" cy="1517650"/>
            <a:chOff x="1087" y="2445"/>
            <a:chExt cx="4378" cy="956"/>
          </a:xfrm>
        </p:grpSpPr>
        <p:pic>
          <p:nvPicPr>
            <p:cNvPr id="21520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7" y="2445"/>
              <a:ext cx="4378" cy="9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1" name="Rectangle 34"/>
            <p:cNvSpPr/>
            <p:nvPr/>
          </p:nvSpPr>
          <p:spPr>
            <a:xfrm>
              <a:off x="1292" y="2626"/>
              <a:ext cx="3946" cy="5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dirty="0">
                  <a:latin typeface="Arial" panose="020B0604020202020204" pitchFamily="34" charset="0"/>
                </a:rPr>
                <a:t>Hi, I’m Tang Hua. I’m a teacher. Playing chess is my favorite. I don’t enjoy football games.</a:t>
              </a:r>
            </a:p>
          </p:txBody>
        </p:sp>
      </p:grpSp>
      <p:grpSp>
        <p:nvGrpSpPr>
          <p:cNvPr id="22" name="Group 41"/>
          <p:cNvGrpSpPr/>
          <p:nvPr/>
        </p:nvGrpSpPr>
        <p:grpSpPr>
          <a:xfrm>
            <a:off x="1916749" y="4874260"/>
            <a:ext cx="6950075" cy="1517650"/>
            <a:chOff x="1087" y="3200"/>
            <a:chExt cx="4378" cy="956"/>
          </a:xfrm>
        </p:grpSpPr>
        <p:pic>
          <p:nvPicPr>
            <p:cNvPr id="21518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7" y="3200"/>
              <a:ext cx="4378" cy="9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19" name="Rectangle 35"/>
            <p:cNvSpPr/>
            <p:nvPr/>
          </p:nvSpPr>
          <p:spPr>
            <a:xfrm>
              <a:off x="1292" y="3385"/>
              <a:ext cx="4037" cy="5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dirty="0">
                  <a:latin typeface="Arial" panose="020B0604020202020204" pitchFamily="34" charset="0"/>
                </a:rPr>
                <a:t>Hi, I’m Sara. I’m from America. I think American football is very exciting. But I don’t like playing chess. It’s boring.</a:t>
              </a:r>
            </a:p>
          </p:txBody>
        </p:sp>
      </p:grpSp>
      <p:grpSp>
        <p:nvGrpSpPr>
          <p:cNvPr id="23" name="Group 38"/>
          <p:cNvGrpSpPr/>
          <p:nvPr/>
        </p:nvGrpSpPr>
        <p:grpSpPr>
          <a:xfrm>
            <a:off x="1897700" y="987108"/>
            <a:ext cx="6950075" cy="1517650"/>
            <a:chOff x="1087" y="935"/>
            <a:chExt cx="4378" cy="956"/>
          </a:xfrm>
        </p:grpSpPr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7" y="935"/>
              <a:ext cx="4378" cy="9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Rectangle 32"/>
            <p:cNvSpPr/>
            <p:nvPr/>
          </p:nvSpPr>
          <p:spPr>
            <a:xfrm>
              <a:off x="1292" y="1109"/>
              <a:ext cx="3855" cy="5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dirty="0">
                  <a:latin typeface="Arial" panose="020B0604020202020204" pitchFamily="34" charset="0"/>
                </a:rPr>
                <a:t>Hello, I’m Wang Yang. I enjoy playing computer games a lot. I don’t like singing.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545477" y="1718805"/>
            <a:ext cx="710104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Welcome </a:t>
            </a:r>
          </a:p>
          <a:p>
            <a:pPr algn="ctr"/>
            <a:r>
              <a:rPr lang="en-US" altLang="zh-CN" sz="96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to my class!</a:t>
            </a:r>
            <a:endParaRPr lang="zh-CN" altLang="en-US" sz="96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3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20" name="Picture 8" descr="3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1" y="1207135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723" name="Picture 11" descr="3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1" y="2288540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721" name="Picture 9" descr="3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51" y="3499485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722" name="Picture 10" descr="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51" y="4944745"/>
            <a:ext cx="1081088" cy="10810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5"/>
          <p:cNvGrpSpPr/>
          <p:nvPr/>
        </p:nvGrpSpPr>
        <p:grpSpPr>
          <a:xfrm>
            <a:off x="1798640" y="1082360"/>
            <a:ext cx="6950075" cy="1517650"/>
            <a:chOff x="1087" y="935"/>
            <a:chExt cx="4378" cy="956"/>
          </a:xfrm>
        </p:grpSpPr>
        <p:pic>
          <p:nvPicPr>
            <p:cNvPr id="2255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7" y="935"/>
              <a:ext cx="4378" cy="95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2559" name="Group 43"/>
            <p:cNvGrpSpPr/>
            <p:nvPr/>
          </p:nvGrpSpPr>
          <p:grpSpPr>
            <a:xfrm>
              <a:off x="1338" y="1101"/>
              <a:ext cx="3855" cy="582"/>
              <a:chOff x="1338" y="1101"/>
              <a:chExt cx="3855" cy="582"/>
            </a:xfrm>
          </p:grpSpPr>
          <p:pic>
            <p:nvPicPr>
              <p:cNvPr id="22560" name="Picture 16" descr="e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8" y="1170"/>
                <a:ext cx="499" cy="49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61" name="Picture 17" descr="c96fad9fd426a4db84c187f384a2549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82" y="1171"/>
                <a:ext cx="201" cy="20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62" name="Picture 18" descr="adb8c46bc7136bdafd3a67089f25c6a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82" y="1435"/>
                <a:ext cx="201" cy="20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2563" name="Rectangle 19"/>
              <p:cNvSpPr/>
              <p:nvPr/>
            </p:nvSpPr>
            <p:spPr>
              <a:xfrm>
                <a:off x="2108" y="1101"/>
                <a:ext cx="3085" cy="5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zh-CN" u="sng" dirty="0">
                    <a:solidFill>
                      <a:srgbClr val="000066"/>
                    </a:solidFill>
                    <a:latin typeface="Verdana" panose="020B0604030504040204" pitchFamily="34" charset="0"/>
                  </a:rPr>
                  <a:t>_____________________________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zh-CN" u="sng" dirty="0">
                    <a:solidFill>
                      <a:srgbClr val="000066"/>
                    </a:solidFill>
                    <a:latin typeface="Verdana" panose="020B0604030504040204" pitchFamily="34" charset="0"/>
                  </a:rPr>
                  <a:t>_____________________________</a:t>
                </a:r>
                <a:endParaRPr lang="en-US" altLang="zh-CN" dirty="0">
                  <a:solidFill>
                    <a:srgbClr val="000066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2564" name="Rectangle 20"/>
              <p:cNvSpPr/>
              <p:nvPr/>
            </p:nvSpPr>
            <p:spPr>
              <a:xfrm>
                <a:off x="2245" y="1149"/>
                <a:ext cx="1921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CN" dirty="0">
                    <a:solidFill>
                      <a:srgbClr val="000066"/>
                    </a:solidFill>
                    <a:latin typeface="Verdana" panose="020B0604030504040204" pitchFamily="34" charset="0"/>
                  </a:rPr>
                  <a:t>playing computer games</a:t>
                </a:r>
              </a:p>
            </p:txBody>
          </p:sp>
          <p:sp>
            <p:nvSpPr>
              <p:cNvPr id="22565" name="Rectangle 21"/>
              <p:cNvSpPr/>
              <p:nvPr/>
            </p:nvSpPr>
            <p:spPr>
              <a:xfrm>
                <a:off x="2264" y="1405"/>
                <a:ext cx="638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CN" dirty="0">
                    <a:solidFill>
                      <a:srgbClr val="000066"/>
                    </a:solidFill>
                    <a:latin typeface="Verdana" panose="020B0604030504040204" pitchFamily="34" charset="0"/>
                  </a:rPr>
                  <a:t>singing</a:t>
                </a: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8166" y="2369185"/>
            <a:ext cx="6931025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4"/>
          <p:cNvSpPr/>
          <p:nvPr/>
        </p:nvSpPr>
        <p:spPr>
          <a:xfrm>
            <a:off x="2627313" y="2600326"/>
            <a:ext cx="56896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u="sng" dirty="0">
                <a:solidFill>
                  <a:srgbClr val="000066"/>
                </a:solidFill>
                <a:latin typeface="Verdana" panose="020B0604030504040204" pitchFamily="34" charset="0"/>
              </a:rPr>
              <a:t>__________________________________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u="sng" dirty="0">
                <a:solidFill>
                  <a:srgbClr val="000066"/>
                </a:solidFill>
                <a:latin typeface="Verdana" panose="020B0604030504040204" pitchFamily="34" charset="0"/>
              </a:rPr>
              <a:t>__________________________________</a:t>
            </a:r>
            <a:endParaRPr lang="en-US" altLang="zh-CN" dirty="0">
              <a:solidFill>
                <a:srgbClr val="000066"/>
              </a:solidFill>
              <a:latin typeface="Verdana" panose="020B0604030504040204" pitchFamily="34" charset="0"/>
            </a:endParaRPr>
          </a:p>
        </p:txBody>
      </p:sp>
      <p:pic>
        <p:nvPicPr>
          <p:cNvPr id="9" name="Picture 22" descr="c96fad9fd426a4db84c187f384a254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783" y="2669540"/>
            <a:ext cx="319088" cy="31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3" descr="adb8c46bc7136bdafd3a67089f25c6a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783" y="3180080"/>
            <a:ext cx="319088" cy="319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749" name="Rectangle 37"/>
          <p:cNvSpPr/>
          <p:nvPr/>
        </p:nvSpPr>
        <p:spPr>
          <a:xfrm>
            <a:off x="2746695" y="2622233"/>
            <a:ext cx="2677336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dirty="0">
                <a:solidFill>
                  <a:srgbClr val="800000"/>
                </a:solidFill>
                <a:latin typeface="Verdana" panose="020B0604030504040204" pitchFamily="34" charset="0"/>
              </a:rPr>
              <a:t>singing English songs</a:t>
            </a:r>
          </a:p>
        </p:txBody>
      </p:sp>
      <p:sp>
        <p:nvSpPr>
          <p:cNvPr id="115750" name="Rectangle 38"/>
          <p:cNvSpPr/>
          <p:nvPr/>
        </p:nvSpPr>
        <p:spPr>
          <a:xfrm>
            <a:off x="2746694" y="3002916"/>
            <a:ext cx="2189830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dirty="0">
                <a:solidFill>
                  <a:srgbClr val="800000"/>
                </a:solidFill>
                <a:latin typeface="Verdana" panose="020B0604030504040204" pitchFamily="34" charset="0"/>
              </a:rPr>
              <a:t>playing the piano</a:t>
            </a:r>
          </a:p>
        </p:txBody>
      </p:sp>
      <p:grpSp>
        <p:nvGrpSpPr>
          <p:cNvPr id="11" name="Group 47"/>
          <p:cNvGrpSpPr/>
          <p:nvPr/>
        </p:nvGrpSpPr>
        <p:grpSpPr>
          <a:xfrm>
            <a:off x="1836740" y="3598230"/>
            <a:ext cx="6950075" cy="1517650"/>
            <a:chOff x="1117" y="2415"/>
            <a:chExt cx="4378" cy="956"/>
          </a:xfrm>
        </p:grpSpPr>
        <p:pic>
          <p:nvPicPr>
            <p:cNvPr id="22550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7" y="2415"/>
              <a:ext cx="4378" cy="9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51" name="Picture 27" descr="c96fad9fd426a4db84c187f384a2549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3" y="2674"/>
              <a:ext cx="201" cy="2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52" name="Picture 28" descr="adb8c46bc7136bdafd3a67089f25c6a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83" y="2938"/>
              <a:ext cx="201" cy="2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53" name="Rectangle 29"/>
            <p:cNvSpPr/>
            <p:nvPr/>
          </p:nvSpPr>
          <p:spPr>
            <a:xfrm>
              <a:off x="1609" y="2604"/>
              <a:ext cx="3584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zh-CN" u="sng" dirty="0">
                  <a:solidFill>
                    <a:srgbClr val="000066"/>
                  </a:solidFill>
                  <a:latin typeface="Verdana" panose="020B0604030504040204" pitchFamily="34" charset="0"/>
                </a:rPr>
                <a:t>__________________________________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u="sng" dirty="0">
                  <a:solidFill>
                    <a:srgbClr val="000066"/>
                  </a:solidFill>
                  <a:latin typeface="Verdana" panose="020B0604030504040204" pitchFamily="34" charset="0"/>
                </a:rPr>
                <a:t>__________________________________</a:t>
              </a:r>
              <a:endParaRPr lang="en-US" altLang="zh-CN" dirty="0">
                <a:solidFill>
                  <a:srgbClr val="000066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115751" name="Rectangle 39"/>
          <p:cNvSpPr/>
          <p:nvPr/>
        </p:nvSpPr>
        <p:spPr>
          <a:xfrm>
            <a:off x="2627315" y="3962083"/>
            <a:ext cx="174579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dirty="0">
                <a:solidFill>
                  <a:srgbClr val="800000"/>
                </a:solidFill>
                <a:latin typeface="Verdana" panose="020B0604030504040204" pitchFamily="34" charset="0"/>
              </a:rPr>
              <a:t>playing chess</a:t>
            </a:r>
          </a:p>
        </p:txBody>
      </p:sp>
      <p:sp>
        <p:nvSpPr>
          <p:cNvPr id="115752" name="Rectangle 40"/>
          <p:cNvSpPr/>
          <p:nvPr/>
        </p:nvSpPr>
        <p:spPr>
          <a:xfrm>
            <a:off x="2627315" y="4428173"/>
            <a:ext cx="1893467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dirty="0">
                <a:solidFill>
                  <a:srgbClr val="800000"/>
                </a:solidFill>
                <a:latin typeface="Verdana" panose="020B0604030504040204" pitchFamily="34" charset="0"/>
              </a:rPr>
              <a:t>football games</a:t>
            </a:r>
          </a:p>
        </p:txBody>
      </p:sp>
      <p:grpSp>
        <p:nvGrpSpPr>
          <p:cNvPr id="12" name="Group 48"/>
          <p:cNvGrpSpPr/>
          <p:nvPr/>
        </p:nvGrpSpPr>
        <p:grpSpPr>
          <a:xfrm>
            <a:off x="1808164" y="4749803"/>
            <a:ext cx="6950075" cy="1517650"/>
            <a:chOff x="1160" y="2989"/>
            <a:chExt cx="4378" cy="956"/>
          </a:xfrm>
        </p:grpSpPr>
        <p:pic>
          <p:nvPicPr>
            <p:cNvPr id="22546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60" y="2989"/>
              <a:ext cx="4378" cy="9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7" name="Picture 32" descr="c96fad9fd426a4db84c187f384a2549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5" y="3220"/>
              <a:ext cx="201" cy="2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8" name="Picture 33" descr="adb8c46bc7136bdafd3a67089f25c6a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5" y="3490"/>
              <a:ext cx="201" cy="2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49" name="Rectangle 34"/>
            <p:cNvSpPr/>
            <p:nvPr/>
          </p:nvSpPr>
          <p:spPr>
            <a:xfrm>
              <a:off x="1606" y="3163"/>
              <a:ext cx="3584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zh-CN" u="sng" dirty="0">
                  <a:solidFill>
                    <a:srgbClr val="000066"/>
                  </a:solidFill>
                  <a:latin typeface="Verdana" panose="020B0604030504040204" pitchFamily="34" charset="0"/>
                </a:rPr>
                <a:t>__________________________________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u="sng" dirty="0">
                  <a:solidFill>
                    <a:srgbClr val="000066"/>
                  </a:solidFill>
                  <a:latin typeface="Verdana" panose="020B0604030504040204" pitchFamily="34" charset="0"/>
                </a:rPr>
                <a:t>__________________________________</a:t>
              </a:r>
              <a:endParaRPr lang="en-US" altLang="zh-CN" dirty="0">
                <a:solidFill>
                  <a:srgbClr val="000066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115753" name="Rectangle 41"/>
          <p:cNvSpPr/>
          <p:nvPr/>
        </p:nvSpPr>
        <p:spPr>
          <a:xfrm>
            <a:off x="2627313" y="5026026"/>
            <a:ext cx="2214068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dirty="0">
                <a:solidFill>
                  <a:srgbClr val="800000"/>
                </a:solidFill>
                <a:latin typeface="Verdana" panose="020B0604030504040204" pitchFamily="34" charset="0"/>
              </a:rPr>
              <a:t>American football</a:t>
            </a:r>
          </a:p>
        </p:txBody>
      </p:sp>
      <p:sp>
        <p:nvSpPr>
          <p:cNvPr id="115754" name="Rectangle 42"/>
          <p:cNvSpPr/>
          <p:nvPr/>
        </p:nvSpPr>
        <p:spPr>
          <a:xfrm>
            <a:off x="2708595" y="5497196"/>
            <a:ext cx="174579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dirty="0">
                <a:solidFill>
                  <a:srgbClr val="800000"/>
                </a:solidFill>
                <a:latin typeface="Verdana" panose="020B0604030504040204" pitchFamily="34" charset="0"/>
              </a:rPr>
              <a:t>playing chess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57202" y="203835"/>
            <a:ext cx="407675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  <a:sym typeface="+mn-ea"/>
              </a:rPr>
              <a:t>9.Read and complete.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5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5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5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5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5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5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5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5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49" grpId="0"/>
      <p:bldP spid="115750" grpId="0"/>
      <p:bldP spid="115751" grpId="0"/>
      <p:bldP spid="115752" grpId="0"/>
      <p:bldP spid="115753" grpId="0"/>
      <p:bldP spid="1157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1" y="-103188"/>
            <a:ext cx="12191365" cy="6876415"/>
          </a:xfrm>
          <a:prstGeom prst="rect">
            <a:avLst/>
          </a:prstGeom>
        </p:spPr>
      </p:pic>
      <p:sp>
        <p:nvSpPr>
          <p:cNvPr id="26630" name="Rectangle 6"/>
          <p:cNvSpPr/>
          <p:nvPr/>
        </p:nvSpPr>
        <p:spPr>
          <a:xfrm>
            <a:off x="200025" y="189230"/>
            <a:ext cx="366158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10. Read and match.</a:t>
            </a:r>
          </a:p>
        </p:txBody>
      </p:sp>
      <p:grpSp>
        <p:nvGrpSpPr>
          <p:cNvPr id="2" name="Group 103"/>
          <p:cNvGrpSpPr/>
          <p:nvPr/>
        </p:nvGrpSpPr>
        <p:grpSpPr>
          <a:xfrm>
            <a:off x="704675" y="1183797"/>
            <a:ext cx="7297927" cy="542925"/>
            <a:chOff x="204" y="1253"/>
            <a:chExt cx="4490" cy="342"/>
          </a:xfrm>
        </p:grpSpPr>
        <p:sp>
          <p:nvSpPr>
            <p:cNvPr id="23597" name="AutoShape 49"/>
            <p:cNvSpPr/>
            <p:nvPr/>
          </p:nvSpPr>
          <p:spPr>
            <a:xfrm>
              <a:off x="320" y="1253"/>
              <a:ext cx="4329" cy="33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19050" cap="flat" cmpd="sng">
              <a:solidFill>
                <a:srgbClr val="9933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sp>
          <p:nvSpPr>
            <p:cNvPr id="23598" name="Text Box 50"/>
            <p:cNvSpPr txBox="1"/>
            <p:nvPr/>
          </p:nvSpPr>
          <p:spPr>
            <a:xfrm>
              <a:off x="476" y="1314"/>
              <a:ext cx="4218" cy="2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</a:rPr>
                <a:t>She loves singing English songs, but she hates playing the piano.</a:t>
              </a:r>
            </a:p>
          </p:txBody>
        </p:sp>
        <p:grpSp>
          <p:nvGrpSpPr>
            <p:cNvPr id="23599" name="Group 51"/>
            <p:cNvGrpSpPr/>
            <p:nvPr/>
          </p:nvGrpSpPr>
          <p:grpSpPr>
            <a:xfrm>
              <a:off x="204" y="1297"/>
              <a:ext cx="376" cy="298"/>
              <a:chOff x="1414" y="2726"/>
              <a:chExt cx="376" cy="298"/>
            </a:xfrm>
          </p:grpSpPr>
          <p:sp>
            <p:nvSpPr>
              <p:cNvPr id="23600" name="Text Box 52"/>
              <p:cNvSpPr txBox="1"/>
              <p:nvPr/>
            </p:nvSpPr>
            <p:spPr>
              <a:xfrm>
                <a:off x="1429" y="2745"/>
                <a:ext cx="209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4</a:t>
                </a:r>
              </a:p>
            </p:txBody>
          </p:sp>
          <p:grpSp>
            <p:nvGrpSpPr>
              <p:cNvPr id="23601" name="Group 53"/>
              <p:cNvGrpSpPr/>
              <p:nvPr/>
            </p:nvGrpSpPr>
            <p:grpSpPr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23603" name="Picture 54" descr="Picture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604" name="Oval 55"/>
                <p:cNvSpPr/>
                <p:nvPr/>
              </p:nvSpPr>
              <p:spPr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74318F"/>
                    </a:gs>
                  </a:gsLst>
                  <a:path path="rect">
                    <a:fillToRect t="100000" r="10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05" name="Oval 56"/>
                <p:cNvSpPr/>
                <p:nvPr/>
              </p:nvSpPr>
              <p:spPr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369E"/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pic>
              <p:nvPicPr>
                <p:cNvPr id="23606" name="Picture 57" descr="Picture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23602" name="Text Box 58"/>
              <p:cNvSpPr txBox="1"/>
              <p:nvPr/>
            </p:nvSpPr>
            <p:spPr>
              <a:xfrm>
                <a:off x="1435" y="2739"/>
                <a:ext cx="355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1</a:t>
                </a:r>
                <a:r>
                  <a:rPr lang="zh-CN" altLang="en-US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）</a:t>
                </a:r>
                <a:endParaRPr lang="en-US" altLang="zh-CN" dirty="0">
                  <a:solidFill>
                    <a:schemeClr val="bg1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grpSp>
        <p:nvGrpSpPr>
          <p:cNvPr id="5" name="Group 104"/>
          <p:cNvGrpSpPr/>
          <p:nvPr/>
        </p:nvGrpSpPr>
        <p:grpSpPr>
          <a:xfrm>
            <a:off x="704675" y="2321176"/>
            <a:ext cx="7056439" cy="544512"/>
            <a:chOff x="204" y="2007"/>
            <a:chExt cx="4445" cy="343"/>
          </a:xfrm>
        </p:grpSpPr>
        <p:sp>
          <p:nvSpPr>
            <p:cNvPr id="23588" name="AutoShape 60"/>
            <p:cNvSpPr/>
            <p:nvPr/>
          </p:nvSpPr>
          <p:spPr>
            <a:xfrm>
              <a:off x="320" y="2007"/>
              <a:ext cx="4329" cy="33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28575" cap="flat" cmpd="sng">
              <a:solidFill>
                <a:srgbClr val="F3DA7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sp>
          <p:nvSpPr>
            <p:cNvPr id="23589" name="Text Box 61"/>
            <p:cNvSpPr txBox="1"/>
            <p:nvPr/>
          </p:nvSpPr>
          <p:spPr>
            <a:xfrm>
              <a:off x="476" y="2068"/>
              <a:ext cx="3947" cy="2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</a:rPr>
                <a:t>He likes playing computer games, but he doesn’t like singing.</a:t>
              </a:r>
            </a:p>
          </p:txBody>
        </p:sp>
        <p:grpSp>
          <p:nvGrpSpPr>
            <p:cNvPr id="23590" name="Group 62"/>
            <p:cNvGrpSpPr/>
            <p:nvPr/>
          </p:nvGrpSpPr>
          <p:grpSpPr>
            <a:xfrm>
              <a:off x="204" y="2052"/>
              <a:ext cx="376" cy="298"/>
              <a:chOff x="1414" y="1776"/>
              <a:chExt cx="376" cy="298"/>
            </a:xfrm>
          </p:grpSpPr>
          <p:grpSp>
            <p:nvGrpSpPr>
              <p:cNvPr id="23591" name="Group 63"/>
              <p:cNvGrpSpPr/>
              <p:nvPr/>
            </p:nvGrpSpPr>
            <p:grpSpPr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3593" name="Picture 64" descr="Picture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594" name="Oval 65"/>
                <p:cNvSpPr/>
                <p:nvPr/>
              </p:nvSpPr>
              <p:spPr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908D0F"/>
                    </a:gs>
                  </a:gsLst>
                  <a:path path="rect">
                    <a:fillToRect t="100000" r="10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595" name="Oval 66"/>
                <p:cNvSpPr/>
                <p:nvPr/>
              </p:nvSpPr>
              <p:spPr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09D11"/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pic>
              <p:nvPicPr>
                <p:cNvPr id="23596" name="Picture 67" descr="Picture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23592" name="Text Box 68"/>
              <p:cNvSpPr txBox="1"/>
              <p:nvPr/>
            </p:nvSpPr>
            <p:spPr>
              <a:xfrm>
                <a:off x="1435" y="1789"/>
                <a:ext cx="355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zh-CN" altLang="en-US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）</a:t>
                </a:r>
                <a:endParaRPr lang="en-US" altLang="zh-CN" dirty="0">
                  <a:solidFill>
                    <a:schemeClr val="bg1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grpSp>
        <p:nvGrpSpPr>
          <p:cNvPr id="8" name="Group 105"/>
          <p:cNvGrpSpPr/>
          <p:nvPr/>
        </p:nvGrpSpPr>
        <p:grpSpPr>
          <a:xfrm>
            <a:off x="767801" y="3419186"/>
            <a:ext cx="7053263" cy="542925"/>
            <a:chOff x="206" y="2730"/>
            <a:chExt cx="4443" cy="342"/>
          </a:xfrm>
        </p:grpSpPr>
        <p:sp>
          <p:nvSpPr>
            <p:cNvPr id="23578" name="AutoShape 70"/>
            <p:cNvSpPr/>
            <p:nvPr/>
          </p:nvSpPr>
          <p:spPr>
            <a:xfrm>
              <a:off x="320" y="2730"/>
              <a:ext cx="4329" cy="33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19050" cap="flat" cmpd="sng">
              <a:solidFill>
                <a:srgbClr val="0099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sp>
          <p:nvSpPr>
            <p:cNvPr id="23579" name="Text Box 71"/>
            <p:cNvSpPr txBox="1"/>
            <p:nvPr/>
          </p:nvSpPr>
          <p:spPr>
            <a:xfrm>
              <a:off x="476" y="2791"/>
              <a:ext cx="3999" cy="2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</a:rPr>
                <a:t>She enjoys playing chess, but she doesn’t like football games.</a:t>
              </a:r>
            </a:p>
          </p:txBody>
        </p:sp>
        <p:grpSp>
          <p:nvGrpSpPr>
            <p:cNvPr id="23580" name="Group 72"/>
            <p:cNvGrpSpPr/>
            <p:nvPr/>
          </p:nvGrpSpPr>
          <p:grpSpPr>
            <a:xfrm>
              <a:off x="206" y="2774"/>
              <a:ext cx="376" cy="298"/>
              <a:chOff x="1416" y="2246"/>
              <a:chExt cx="376" cy="298"/>
            </a:xfrm>
          </p:grpSpPr>
          <p:sp>
            <p:nvSpPr>
              <p:cNvPr id="23581" name="Text Box 73"/>
              <p:cNvSpPr txBox="1"/>
              <p:nvPr/>
            </p:nvSpPr>
            <p:spPr>
              <a:xfrm>
                <a:off x="1429" y="2264"/>
                <a:ext cx="209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3</a:t>
                </a:r>
              </a:p>
            </p:txBody>
          </p:sp>
          <p:grpSp>
            <p:nvGrpSpPr>
              <p:cNvPr id="23582" name="Group 74"/>
              <p:cNvGrpSpPr/>
              <p:nvPr/>
            </p:nvGrpSpPr>
            <p:grpSpPr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23584" name="Picture 75" descr="Picture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585" name="Oval 76"/>
                <p:cNvSpPr/>
                <p:nvPr/>
              </p:nvSpPr>
              <p:spPr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098340"/>
                    </a:gs>
                  </a:gsLst>
                  <a:path path="rect">
                    <a:fillToRect t="100000" r="10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586" name="Oval 77"/>
                <p:cNvSpPr/>
                <p:nvPr/>
              </p:nvSpPr>
              <p:spPr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A9147"/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pic>
              <p:nvPicPr>
                <p:cNvPr id="23587" name="Picture 78" descr="Picture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23583" name="Text Box 79"/>
              <p:cNvSpPr txBox="1"/>
              <p:nvPr/>
            </p:nvSpPr>
            <p:spPr>
              <a:xfrm>
                <a:off x="1437" y="2259"/>
                <a:ext cx="355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zh-CN" altLang="en-US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）</a:t>
                </a:r>
                <a:endParaRPr lang="en-US" altLang="zh-CN" dirty="0">
                  <a:solidFill>
                    <a:schemeClr val="bg1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grpSp>
        <p:nvGrpSpPr>
          <p:cNvPr id="11" name="Group 106"/>
          <p:cNvGrpSpPr/>
          <p:nvPr/>
        </p:nvGrpSpPr>
        <p:grpSpPr>
          <a:xfrm>
            <a:off x="778914" y="4457855"/>
            <a:ext cx="7056439" cy="542925"/>
            <a:chOff x="204" y="3451"/>
            <a:chExt cx="4445" cy="342"/>
          </a:xfrm>
        </p:grpSpPr>
        <p:sp>
          <p:nvSpPr>
            <p:cNvPr id="23568" name="AutoShape 81"/>
            <p:cNvSpPr/>
            <p:nvPr/>
          </p:nvSpPr>
          <p:spPr>
            <a:xfrm>
              <a:off x="320" y="3451"/>
              <a:ext cx="4329" cy="33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19050" cap="flat" cmpd="sng">
              <a:solidFill>
                <a:srgbClr val="9933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sp>
          <p:nvSpPr>
            <p:cNvPr id="23569" name="Text Box 82"/>
            <p:cNvSpPr txBox="1"/>
            <p:nvPr/>
          </p:nvSpPr>
          <p:spPr>
            <a:xfrm>
              <a:off x="476" y="3512"/>
              <a:ext cx="3999" cy="2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</a:rPr>
                <a:t>She likes American football, but she doesn’t like playing chess.</a:t>
              </a:r>
            </a:p>
          </p:txBody>
        </p:sp>
        <p:grpSp>
          <p:nvGrpSpPr>
            <p:cNvPr id="23570" name="Group 83"/>
            <p:cNvGrpSpPr/>
            <p:nvPr/>
          </p:nvGrpSpPr>
          <p:grpSpPr>
            <a:xfrm>
              <a:off x="204" y="3495"/>
              <a:ext cx="376" cy="298"/>
              <a:chOff x="1414" y="2726"/>
              <a:chExt cx="376" cy="298"/>
            </a:xfrm>
          </p:grpSpPr>
          <p:sp>
            <p:nvSpPr>
              <p:cNvPr id="23571" name="Text Box 84"/>
              <p:cNvSpPr txBox="1"/>
              <p:nvPr/>
            </p:nvSpPr>
            <p:spPr>
              <a:xfrm>
                <a:off x="1429" y="2745"/>
                <a:ext cx="209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4</a:t>
                </a:r>
              </a:p>
            </p:txBody>
          </p:sp>
          <p:grpSp>
            <p:nvGrpSpPr>
              <p:cNvPr id="23572" name="Group 85"/>
              <p:cNvGrpSpPr/>
              <p:nvPr/>
            </p:nvGrpSpPr>
            <p:grpSpPr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23574" name="Picture 86" descr="Picture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575" name="Oval 87"/>
                <p:cNvSpPr/>
                <p:nvPr/>
              </p:nvSpPr>
              <p:spPr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74318F"/>
                    </a:gs>
                  </a:gsLst>
                  <a:path path="rect">
                    <a:fillToRect t="100000" r="10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576" name="Oval 88"/>
                <p:cNvSpPr/>
                <p:nvPr/>
              </p:nvSpPr>
              <p:spPr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369E"/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Verdana" panose="020B0604030504040204" pitchFamily="34" charset="0"/>
                  </a:endParaRPr>
                </a:p>
              </p:txBody>
            </p:sp>
            <p:pic>
              <p:nvPicPr>
                <p:cNvPr id="23577" name="Picture 89" descr="Picture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23573" name="Text Box 90"/>
              <p:cNvSpPr txBox="1"/>
              <p:nvPr/>
            </p:nvSpPr>
            <p:spPr>
              <a:xfrm>
                <a:off x="1435" y="2739"/>
                <a:ext cx="355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4</a:t>
                </a:r>
                <a:r>
                  <a:rPr lang="zh-CN" altLang="en-US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）</a:t>
                </a:r>
                <a:endParaRPr lang="en-US" altLang="zh-CN" dirty="0">
                  <a:solidFill>
                    <a:schemeClr val="bg1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pic>
        <p:nvPicPr>
          <p:cNvPr id="26719" name="Picture 95" descr="3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978" y="712450"/>
            <a:ext cx="1081087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720" name="Picture 96" descr="3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061" y="2969130"/>
            <a:ext cx="1081087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721" name="Picture 97" descr="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286" y="1793538"/>
            <a:ext cx="1081087" cy="108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722" name="Picture 98" descr="3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4896" y="4128448"/>
            <a:ext cx="1081087" cy="1081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723" name="AutoShape 99"/>
          <p:cNvSpPr/>
          <p:nvPr/>
        </p:nvSpPr>
        <p:spPr>
          <a:xfrm rot="-6062739">
            <a:off x="6488847" y="3258138"/>
            <a:ext cx="3766850" cy="122603"/>
          </a:xfrm>
          <a:prstGeom prst="rightArrow">
            <a:avLst>
              <a:gd name="adj1" fmla="val 49111"/>
              <a:gd name="adj2" fmla="val 309498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pPr eaLnBrk="1" hangingPunct="1"/>
            <a:endParaRPr lang="zh-CN" altLang="en-US" dirty="0">
              <a:latin typeface="Verdana" panose="020B0604030504040204" pitchFamily="34" charset="0"/>
            </a:endParaRPr>
          </a:p>
        </p:txBody>
      </p:sp>
      <p:sp>
        <p:nvSpPr>
          <p:cNvPr id="26724" name="AutoShape 100"/>
          <p:cNvSpPr/>
          <p:nvPr/>
        </p:nvSpPr>
        <p:spPr>
          <a:xfrm rot="6577504">
            <a:off x="7271699" y="3688992"/>
            <a:ext cx="2443562" cy="150696"/>
          </a:xfrm>
          <a:prstGeom prst="rightArrow">
            <a:avLst>
              <a:gd name="adj1" fmla="val 49879"/>
              <a:gd name="adj2" fmla="val 34974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pPr eaLnBrk="1" hangingPunct="1"/>
            <a:endParaRPr lang="zh-CN" altLang="en-US" dirty="0">
              <a:latin typeface="Verdana" panose="020B0604030504040204" pitchFamily="34" charset="0"/>
            </a:endParaRPr>
          </a:p>
        </p:txBody>
      </p:sp>
      <p:sp>
        <p:nvSpPr>
          <p:cNvPr id="26725" name="AutoShape 101"/>
          <p:cNvSpPr/>
          <p:nvPr/>
        </p:nvSpPr>
        <p:spPr>
          <a:xfrm rot="7370596">
            <a:off x="7481827" y="2020983"/>
            <a:ext cx="1810957" cy="144915"/>
          </a:xfrm>
          <a:prstGeom prst="rightArrow">
            <a:avLst>
              <a:gd name="adj1" fmla="val 53194"/>
              <a:gd name="adj2" fmla="val 255702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pPr eaLnBrk="1" hangingPunct="1"/>
            <a:endParaRPr lang="zh-CN" altLang="en-US" dirty="0">
              <a:latin typeface="Verdana" panose="020B0604030504040204" pitchFamily="34" charset="0"/>
            </a:endParaRPr>
          </a:p>
        </p:txBody>
      </p:sp>
      <p:sp>
        <p:nvSpPr>
          <p:cNvPr id="26726" name="AutoShape 102"/>
          <p:cNvSpPr/>
          <p:nvPr/>
        </p:nvSpPr>
        <p:spPr>
          <a:xfrm rot="10800000">
            <a:off x="7821064" y="3630322"/>
            <a:ext cx="1322935" cy="138112"/>
          </a:xfrm>
          <a:prstGeom prst="rightArrow">
            <a:avLst>
              <a:gd name="adj1" fmla="val 53194"/>
              <a:gd name="adj2" fmla="val 142723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pPr eaLnBrk="1" hangingPunct="1"/>
            <a:endParaRPr lang="zh-CN" altLang="en-U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26723" grpId="0" bldLvl="0" animBg="1"/>
      <p:bldP spid="26724" grpId="0" bldLvl="0" animBg="1"/>
      <p:bldP spid="26725" grpId="0" bldLvl="0" animBg="1"/>
      <p:bldP spid="2672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0" name="Rectangle 32"/>
          <p:cNvSpPr/>
          <p:nvPr/>
        </p:nvSpPr>
        <p:spPr>
          <a:xfrm>
            <a:off x="215901" y="226060"/>
            <a:ext cx="433984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11. Read and write.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3347" y="922788"/>
            <a:ext cx="1136090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Example:</a:t>
            </a:r>
          </a:p>
          <a:p>
            <a:endParaRPr lang="en-US" altLang="zh-CN" sz="3200" dirty="0"/>
          </a:p>
          <a:p>
            <a:r>
              <a:rPr lang="en-US" altLang="zh-CN" sz="3200" dirty="0"/>
              <a:t>  </a:t>
            </a:r>
            <a:r>
              <a:rPr lang="en-US" altLang="zh-CN" sz="3200" dirty="0">
                <a:sym typeface="+mn-ea"/>
              </a:rPr>
              <a:t>Tom likes playing badminton , but he doesn’t like singing.</a:t>
            </a:r>
          </a:p>
          <a:p>
            <a:endParaRPr lang="en-US" altLang="zh-CN" sz="3200" dirty="0">
              <a:sym typeface="+mn-ea"/>
            </a:endParaRPr>
          </a:p>
          <a:p>
            <a:endParaRPr lang="en-US" altLang="zh-CN" sz="3200" dirty="0">
              <a:sym typeface="+mn-ea"/>
            </a:endParaRPr>
          </a:p>
          <a:p>
            <a:r>
              <a:rPr lang="en-US" altLang="zh-CN" sz="3200" dirty="0"/>
              <a:t>   Anna likes going shopping , but she doesn’t like watching TV.</a:t>
            </a:r>
          </a:p>
          <a:p>
            <a:endParaRPr lang="en-US" altLang="zh-CN" sz="3200" dirty="0"/>
          </a:p>
          <a:p>
            <a:r>
              <a:rPr lang="en-US" altLang="zh-CN" dirty="0"/>
              <a:t>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/>
          <p:nvPr/>
        </p:nvGrpSpPr>
        <p:grpSpPr>
          <a:xfrm>
            <a:off x="1770424" y="704217"/>
            <a:ext cx="7175500" cy="4730750"/>
            <a:chOff x="567" y="1040"/>
            <a:chExt cx="4520" cy="2980"/>
          </a:xfrm>
        </p:grpSpPr>
        <p:pic>
          <p:nvPicPr>
            <p:cNvPr id="27654" name="Picture 26" descr="4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" y="1040"/>
              <a:ext cx="4520" cy="29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5" name="Picture 31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" y="3512"/>
              <a:ext cx="393" cy="3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6" name="Rectangle 35"/>
            <p:cNvSpPr/>
            <p:nvPr/>
          </p:nvSpPr>
          <p:spPr>
            <a:xfrm>
              <a:off x="1292" y="3607"/>
              <a:ext cx="2333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dirty="0">
                  <a:solidFill>
                    <a:srgbClr val="003366"/>
                  </a:solidFill>
                  <a:latin typeface="Verdana" panose="020B0604030504040204" pitchFamily="34" charset="0"/>
                </a:rPr>
                <a:t>He __________ (like) driving.</a:t>
              </a:r>
            </a:p>
          </p:txBody>
        </p:sp>
      </p:grpSp>
      <p:sp>
        <p:nvSpPr>
          <p:cNvPr id="44054" name="Rectangle 22"/>
          <p:cNvSpPr/>
          <p:nvPr/>
        </p:nvSpPr>
        <p:spPr>
          <a:xfrm>
            <a:off x="50695" y="91126"/>
            <a:ext cx="68675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12.Look and complete.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484457" y="4628517"/>
            <a:ext cx="1402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</a:t>
            </a:r>
            <a:r>
              <a:rPr lang="en-US" altLang="zh-CN" sz="2400" b="1" dirty="0">
                <a:solidFill>
                  <a:srgbClr val="FF0000"/>
                </a:solidFill>
              </a:rPr>
              <a:t>likes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6478962" y="1516502"/>
            <a:ext cx="23233" cy="485575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5"/>
          <p:cNvGrpSpPr/>
          <p:nvPr/>
        </p:nvGrpSpPr>
        <p:grpSpPr>
          <a:xfrm>
            <a:off x="880845" y="444829"/>
            <a:ext cx="7449423" cy="4730750"/>
            <a:chOff x="567" y="1040"/>
            <a:chExt cx="4520" cy="2980"/>
          </a:xfrm>
        </p:grpSpPr>
        <p:pic>
          <p:nvPicPr>
            <p:cNvPr id="28678" name="Picture 5" descr="4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" y="1040"/>
              <a:ext cx="4520" cy="29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9" name="Picture 10" descr="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" y="3512"/>
              <a:ext cx="393" cy="3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0" name="Rectangle 13"/>
            <p:cNvSpPr/>
            <p:nvPr/>
          </p:nvSpPr>
          <p:spPr>
            <a:xfrm>
              <a:off x="1292" y="3607"/>
              <a:ext cx="2606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dirty="0">
                  <a:solidFill>
                    <a:srgbClr val="003366"/>
                  </a:solidFill>
                  <a:latin typeface="Verdana" panose="020B0604030504040204" pitchFamily="34" charset="0"/>
                </a:rPr>
                <a:t>She __________ (enjoy) jogging.</a:t>
              </a:r>
              <a:endParaRPr lang="en-US" altLang="zh-CN" dirty="0">
                <a:solidFill>
                  <a:srgbClr val="003366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395426" y="4289109"/>
            <a:ext cx="165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</a:t>
            </a:r>
            <a:r>
              <a:rPr lang="en-US" altLang="zh-CN" sz="2400" b="1" dirty="0">
                <a:solidFill>
                  <a:srgbClr val="FF0000"/>
                </a:solidFill>
              </a:rPr>
              <a:t>enjoys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896053" y="497842"/>
            <a:ext cx="7175500" cy="4730750"/>
            <a:chOff x="567" y="1040"/>
            <a:chExt cx="4520" cy="2980"/>
          </a:xfrm>
        </p:grpSpPr>
        <p:pic>
          <p:nvPicPr>
            <p:cNvPr id="29702" name="Picture 4" descr="4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" y="1040"/>
              <a:ext cx="4520" cy="29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3" name="Picture 11" descr="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" y="3512"/>
              <a:ext cx="393" cy="3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4" name="Rectangle 13"/>
            <p:cNvSpPr/>
            <p:nvPr/>
          </p:nvSpPr>
          <p:spPr>
            <a:xfrm>
              <a:off x="1292" y="3607"/>
              <a:ext cx="3157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dirty="0">
                  <a:solidFill>
                    <a:srgbClr val="003366"/>
                  </a:solidFill>
                  <a:latin typeface="Verdana" panose="020B0604030504040204" pitchFamily="34" charset="0"/>
                </a:rPr>
                <a:t>They __________ (love) playing football.</a:t>
              </a:r>
              <a:endParaRPr lang="en-US" altLang="zh-CN" dirty="0">
                <a:solidFill>
                  <a:srgbClr val="003366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700872" y="4422142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</a:t>
            </a:r>
            <a:r>
              <a:rPr lang="en-US" altLang="zh-CN" sz="2400" b="1" dirty="0">
                <a:solidFill>
                  <a:srgbClr val="FF0000"/>
                </a:solidFill>
              </a:rPr>
              <a:t>love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879635" y="579061"/>
            <a:ext cx="7175500" cy="4730750"/>
            <a:chOff x="567" y="1040"/>
            <a:chExt cx="4520" cy="2980"/>
          </a:xfrm>
        </p:grpSpPr>
        <p:pic>
          <p:nvPicPr>
            <p:cNvPr id="3" name="Picture 3" descr="4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" y="1040"/>
              <a:ext cx="4520" cy="29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7" name="Picture 12" descr="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" y="3512"/>
              <a:ext cx="393" cy="3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28" name="Rectangle 13"/>
            <p:cNvSpPr/>
            <p:nvPr/>
          </p:nvSpPr>
          <p:spPr>
            <a:xfrm>
              <a:off x="1292" y="3607"/>
              <a:ext cx="3246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dirty="0">
                  <a:solidFill>
                    <a:srgbClr val="003366"/>
                  </a:solidFill>
                  <a:latin typeface="Verdana" panose="020B0604030504040204" pitchFamily="34" charset="0"/>
                </a:rPr>
                <a:t>She __________ (hate) playing the piano.</a:t>
              </a:r>
              <a:endParaRPr lang="en-US" altLang="zh-CN" dirty="0">
                <a:solidFill>
                  <a:srgbClr val="003366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686686" y="4503361"/>
            <a:ext cx="152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</a:t>
            </a:r>
            <a:r>
              <a:rPr lang="en-US" altLang="zh-CN" sz="2400" b="1">
                <a:solidFill>
                  <a:srgbClr val="FF0000"/>
                </a:solidFill>
              </a:rPr>
              <a:t> hates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/>
          <p:nvPr/>
        </p:nvSpPr>
        <p:spPr>
          <a:xfrm>
            <a:off x="666751" y="226064"/>
            <a:ext cx="85232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4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Look and complete.</a:t>
            </a:r>
          </a:p>
        </p:txBody>
      </p:sp>
      <p:grpSp>
        <p:nvGrpSpPr>
          <p:cNvPr id="3" name="Group 75"/>
          <p:cNvGrpSpPr/>
          <p:nvPr/>
        </p:nvGrpSpPr>
        <p:grpSpPr>
          <a:xfrm>
            <a:off x="702714" y="810251"/>
            <a:ext cx="4071938" cy="4460251"/>
            <a:chOff x="178" y="1043"/>
            <a:chExt cx="2510" cy="2750"/>
          </a:xfrm>
        </p:grpSpPr>
        <p:sp>
          <p:nvSpPr>
            <p:cNvPr id="31782" name="AutoShape 29"/>
            <p:cNvSpPr/>
            <p:nvPr/>
          </p:nvSpPr>
          <p:spPr>
            <a:xfrm rot="16200000">
              <a:off x="-1076" y="2297"/>
              <a:ext cx="2750" cy="242"/>
            </a:xfrm>
            <a:prstGeom prst="roundRect">
              <a:avLst>
                <a:gd name="adj" fmla="val 6699"/>
              </a:avLst>
            </a:prstGeom>
            <a:solidFill>
              <a:schemeClr val="bg1"/>
            </a:soli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pic>
          <p:nvPicPr>
            <p:cNvPr id="31783" name="Picture 71" descr="4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" y="1240"/>
              <a:ext cx="2218" cy="25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784" name="Picture 65" descr="Small_200910291141227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" y="1298"/>
              <a:ext cx="338" cy="33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Group 77"/>
          <p:cNvGrpSpPr/>
          <p:nvPr/>
        </p:nvGrpSpPr>
        <p:grpSpPr>
          <a:xfrm>
            <a:off x="4714851" y="809629"/>
            <a:ext cx="4171951" cy="4321175"/>
            <a:chOff x="2611" y="1020"/>
            <a:chExt cx="2628" cy="2722"/>
          </a:xfrm>
        </p:grpSpPr>
        <p:sp>
          <p:nvSpPr>
            <p:cNvPr id="31785" name="AutoShape 31"/>
            <p:cNvSpPr/>
            <p:nvPr/>
          </p:nvSpPr>
          <p:spPr>
            <a:xfrm rot="16200000">
              <a:off x="1371" y="2260"/>
              <a:ext cx="2722" cy="242"/>
            </a:xfrm>
            <a:prstGeom prst="roundRect">
              <a:avLst>
                <a:gd name="adj" fmla="val 6574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ADF0F9"/>
                </a:gs>
              </a:gsLst>
              <a:lin ang="0" scaled="1"/>
              <a:tileRect/>
            </a:gra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pic>
          <p:nvPicPr>
            <p:cNvPr id="31786" name="Picture 32" descr="Picture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710" y="1049"/>
              <a:ext cx="529" cy="4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87" name="Rectangle 61"/>
            <p:cNvSpPr>
              <a:spLocks noChangeArrowheads="1"/>
            </p:cNvSpPr>
            <p:nvPr/>
          </p:nvSpPr>
          <p:spPr bwMode="auto">
            <a:xfrm>
              <a:off x="2951" y="1810"/>
              <a:ext cx="2087" cy="110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marL="317500" marR="0" lvl="0" indent="-3175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A: __________ he like flying kites?</a:t>
              </a:r>
            </a:p>
            <a:p>
              <a:pPr marL="317500" marR="0" lvl="0" indent="-3175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B: No, he __________. He </a:t>
              </a:r>
            </a:p>
            <a:p>
              <a:pPr marL="317500" marR="0" lvl="0" indent="-3175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  __________        fishing.</a:t>
              </a:r>
            </a:p>
          </p:txBody>
        </p:sp>
      </p:grpSp>
      <p:grpSp>
        <p:nvGrpSpPr>
          <p:cNvPr id="4" name="Group 76"/>
          <p:cNvGrpSpPr/>
          <p:nvPr/>
        </p:nvGrpSpPr>
        <p:grpSpPr>
          <a:xfrm>
            <a:off x="4546575" y="855667"/>
            <a:ext cx="625475" cy="4275137"/>
            <a:chOff x="2653" y="1482"/>
            <a:chExt cx="394" cy="2087"/>
          </a:xfrm>
        </p:grpSpPr>
        <p:grpSp>
          <p:nvGrpSpPr>
            <p:cNvPr id="31754" name="Group 33"/>
            <p:cNvGrpSpPr/>
            <p:nvPr/>
          </p:nvGrpSpPr>
          <p:grpSpPr>
            <a:xfrm rot="5400000">
              <a:off x="2694" y="1441"/>
              <a:ext cx="312" cy="394"/>
              <a:chOff x="3099" y="2795"/>
              <a:chExt cx="312" cy="394"/>
            </a:xfrm>
          </p:grpSpPr>
          <p:sp>
            <p:nvSpPr>
              <p:cNvPr id="31776" name="Oval 34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7" name="Oval 35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8" name="AutoShape 36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9" name="Oval 37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80" name="Oval 38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81" name="AutoShape 39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1755" name="Group 40"/>
            <p:cNvGrpSpPr/>
            <p:nvPr/>
          </p:nvGrpSpPr>
          <p:grpSpPr>
            <a:xfrm rot="5400000">
              <a:off x="2694" y="2032"/>
              <a:ext cx="312" cy="394"/>
              <a:chOff x="3099" y="2795"/>
              <a:chExt cx="312" cy="394"/>
            </a:xfrm>
          </p:grpSpPr>
          <p:sp>
            <p:nvSpPr>
              <p:cNvPr id="31770" name="Oval 41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1" name="Oval 42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2" name="AutoShape 43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3" name="Oval 44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4" name="Oval 45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75" name="AutoShape 46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1756" name="Group 47"/>
            <p:cNvGrpSpPr/>
            <p:nvPr/>
          </p:nvGrpSpPr>
          <p:grpSpPr>
            <a:xfrm rot="5400000">
              <a:off x="2694" y="2624"/>
              <a:ext cx="312" cy="394"/>
              <a:chOff x="3099" y="2795"/>
              <a:chExt cx="312" cy="394"/>
            </a:xfrm>
          </p:grpSpPr>
          <p:sp>
            <p:nvSpPr>
              <p:cNvPr id="31764" name="Oval 48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5" name="Oval 49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6" name="AutoShape 50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7" name="Oval 51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8" name="Oval 52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9" name="AutoShape 53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1757" name="Group 54"/>
            <p:cNvGrpSpPr/>
            <p:nvPr/>
          </p:nvGrpSpPr>
          <p:grpSpPr>
            <a:xfrm rot="5400000">
              <a:off x="2694" y="3216"/>
              <a:ext cx="312" cy="394"/>
              <a:chOff x="3099" y="2795"/>
              <a:chExt cx="312" cy="394"/>
            </a:xfrm>
          </p:grpSpPr>
          <p:sp>
            <p:nvSpPr>
              <p:cNvPr id="31758" name="Oval 55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59" name="Oval 56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0" name="AutoShape 57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1" name="Oval 58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2" name="Oval 59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763" name="AutoShape 60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5727852" y="1835474"/>
            <a:ext cx="118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98637" y="2738470"/>
            <a:ext cx="137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doesn’t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465058" y="3263591"/>
            <a:ext cx="221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enjoys/likes/loves</a:t>
            </a:r>
            <a:r>
              <a:rPr lang="en-US" altLang="zh-CN" dirty="0"/>
              <a:t>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/>
          <p:nvPr/>
        </p:nvGrpSpPr>
        <p:grpSpPr>
          <a:xfrm>
            <a:off x="192947" y="746919"/>
            <a:ext cx="4145492" cy="4321175"/>
            <a:chOff x="355" y="1099"/>
            <a:chExt cx="2344" cy="2722"/>
          </a:xfrm>
        </p:grpSpPr>
        <p:sp>
          <p:nvSpPr>
            <p:cNvPr id="32809" name="AutoShape 2"/>
            <p:cNvSpPr/>
            <p:nvPr/>
          </p:nvSpPr>
          <p:spPr>
            <a:xfrm rot="16200000">
              <a:off x="-885" y="2339"/>
              <a:ext cx="2722" cy="242"/>
            </a:xfrm>
            <a:prstGeom prst="roundRect">
              <a:avLst>
                <a:gd name="adj" fmla="val 6699"/>
              </a:avLst>
            </a:prstGeom>
            <a:solidFill>
              <a:schemeClr val="bg1"/>
            </a:soli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pic>
          <p:nvPicPr>
            <p:cNvPr id="32810" name="Picture 43" descr="4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" y="1253"/>
              <a:ext cx="2223" cy="25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811" name="Picture 45" descr="Small_200910291141236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" y="1298"/>
              <a:ext cx="337" cy="33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" name="Group 51"/>
          <p:cNvGrpSpPr/>
          <p:nvPr/>
        </p:nvGrpSpPr>
        <p:grpSpPr>
          <a:xfrm>
            <a:off x="4467721" y="694532"/>
            <a:ext cx="4251570" cy="4321175"/>
            <a:chOff x="3050" y="1108"/>
            <a:chExt cx="2346" cy="2722"/>
          </a:xfrm>
        </p:grpSpPr>
        <p:sp>
          <p:nvSpPr>
            <p:cNvPr id="6" name="AutoShape 6"/>
            <p:cNvSpPr/>
            <p:nvPr/>
          </p:nvSpPr>
          <p:spPr>
            <a:xfrm rot="16200000">
              <a:off x="1810" y="2348"/>
              <a:ext cx="2722" cy="242"/>
            </a:xfrm>
            <a:prstGeom prst="roundRect">
              <a:avLst>
                <a:gd name="adj" fmla="val 6574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ADF0F9"/>
                </a:gs>
              </a:gsLst>
              <a:lin ang="0" scaled="1"/>
              <a:tileRect/>
            </a:gra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sp>
          <p:nvSpPr>
            <p:cNvPr id="7" name="Rectangle 48"/>
            <p:cNvSpPr>
              <a:spLocks noChangeArrowheads="1"/>
            </p:cNvSpPr>
            <p:nvPr/>
          </p:nvSpPr>
          <p:spPr bwMode="auto">
            <a:xfrm>
              <a:off x="3355" y="1770"/>
              <a:ext cx="2041" cy="110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marL="330200" marR="0" lvl="0" indent="-3302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A: __________ you like playing computer games?</a:t>
              </a:r>
            </a:p>
            <a:p>
              <a:pPr marL="330200" marR="0" lvl="0" indent="-3302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B: No, I __________. I </a:t>
              </a:r>
            </a:p>
            <a:p>
              <a:pPr marL="330200" marR="0" lvl="0" indent="-3302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__________ watching TV.</a:t>
              </a:r>
            </a:p>
          </p:txBody>
        </p:sp>
        <p:pic>
          <p:nvPicPr>
            <p:cNvPr id="8" name="Picture 7" descr="Picture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94" y="1253"/>
              <a:ext cx="529" cy="49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Group 50"/>
          <p:cNvGrpSpPr/>
          <p:nvPr/>
        </p:nvGrpSpPr>
        <p:grpSpPr>
          <a:xfrm>
            <a:off x="4394218" y="842893"/>
            <a:ext cx="625475" cy="3900581"/>
            <a:chOff x="2653" y="1482"/>
            <a:chExt cx="394" cy="2087"/>
          </a:xfrm>
        </p:grpSpPr>
        <p:grpSp>
          <p:nvGrpSpPr>
            <p:cNvPr id="10" name="Group 8"/>
            <p:cNvGrpSpPr/>
            <p:nvPr/>
          </p:nvGrpSpPr>
          <p:grpSpPr>
            <a:xfrm rot="5400000">
              <a:off x="2694" y="1441"/>
              <a:ext cx="312" cy="394"/>
              <a:chOff x="3099" y="2795"/>
              <a:chExt cx="312" cy="394"/>
            </a:xfrm>
          </p:grpSpPr>
          <p:sp>
            <p:nvSpPr>
              <p:cNvPr id="11" name="Oval 9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2" name="Oval 10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3" name="AutoShape 11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4" name="Oval 12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5" name="Oval 13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6" name="AutoShape 14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7" name="Group 15"/>
            <p:cNvGrpSpPr/>
            <p:nvPr/>
          </p:nvGrpSpPr>
          <p:grpSpPr>
            <a:xfrm rot="5400000">
              <a:off x="2694" y="2032"/>
              <a:ext cx="312" cy="394"/>
              <a:chOff x="3099" y="2795"/>
              <a:chExt cx="312" cy="394"/>
            </a:xfrm>
          </p:grpSpPr>
          <p:sp>
            <p:nvSpPr>
              <p:cNvPr id="18" name="Oval 16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9" name="Oval 17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0" name="AutoShape 18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1" name="Oval 19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2" name="Oval 20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3" name="AutoShape 21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24" name="Group 22"/>
            <p:cNvGrpSpPr/>
            <p:nvPr/>
          </p:nvGrpSpPr>
          <p:grpSpPr>
            <a:xfrm rot="5400000">
              <a:off x="2694" y="2624"/>
              <a:ext cx="312" cy="394"/>
              <a:chOff x="3099" y="2795"/>
              <a:chExt cx="312" cy="394"/>
            </a:xfrm>
          </p:grpSpPr>
          <p:sp>
            <p:nvSpPr>
              <p:cNvPr id="25" name="Oval 23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6" name="Oval 24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7" name="AutoShape 25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8" name="Oval 26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9" name="Oval 27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0" name="AutoShape 28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1" name="Group 29"/>
            <p:cNvGrpSpPr/>
            <p:nvPr/>
          </p:nvGrpSpPr>
          <p:grpSpPr>
            <a:xfrm rot="5400000">
              <a:off x="2694" y="3216"/>
              <a:ext cx="312" cy="394"/>
              <a:chOff x="3099" y="2795"/>
              <a:chExt cx="312" cy="394"/>
            </a:xfrm>
          </p:grpSpPr>
          <p:sp>
            <p:nvSpPr>
              <p:cNvPr id="32" name="Oval 30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" name="Oval 31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" name="AutoShape 32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5" name="Oval 33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Oval 34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7" name="AutoShape 35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5325108" y="1470013"/>
            <a:ext cx="144145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</a:t>
            </a:r>
            <a:r>
              <a:rPr lang="en-US" altLang="zh-CN" sz="24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45833" y="2412845"/>
            <a:ext cx="122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don’t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100643" y="2932398"/>
            <a:ext cx="123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enjoy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7"/>
          <p:cNvGrpSpPr/>
          <p:nvPr/>
        </p:nvGrpSpPr>
        <p:grpSpPr>
          <a:xfrm>
            <a:off x="528637" y="705501"/>
            <a:ext cx="3578226" cy="4321175"/>
            <a:chOff x="419" y="1148"/>
            <a:chExt cx="2254" cy="2722"/>
          </a:xfrm>
        </p:grpSpPr>
        <p:sp>
          <p:nvSpPr>
            <p:cNvPr id="33831" name="AutoShape 2"/>
            <p:cNvSpPr/>
            <p:nvPr/>
          </p:nvSpPr>
          <p:spPr>
            <a:xfrm rot="16200000">
              <a:off x="-821" y="2388"/>
              <a:ext cx="2722" cy="242"/>
            </a:xfrm>
            <a:prstGeom prst="roundRect">
              <a:avLst>
                <a:gd name="adj" fmla="val 6699"/>
              </a:avLst>
            </a:prstGeom>
            <a:solidFill>
              <a:schemeClr val="bg1"/>
            </a:soli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pic>
          <p:nvPicPr>
            <p:cNvPr id="33832" name="Picture 38" descr="4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" y="1253"/>
              <a:ext cx="2239" cy="25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3" name="Picture 41" descr="Small_200910291141243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" y="3430"/>
              <a:ext cx="337" cy="33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Group 49"/>
          <p:cNvGrpSpPr/>
          <p:nvPr/>
        </p:nvGrpSpPr>
        <p:grpSpPr>
          <a:xfrm>
            <a:off x="4346443" y="770729"/>
            <a:ext cx="4037067" cy="4257463"/>
            <a:chOff x="2568" y="1056"/>
            <a:chExt cx="2655" cy="2722"/>
          </a:xfrm>
        </p:grpSpPr>
        <p:sp>
          <p:nvSpPr>
            <p:cNvPr id="33834" name="AutoShape 4"/>
            <p:cNvSpPr/>
            <p:nvPr/>
          </p:nvSpPr>
          <p:spPr>
            <a:xfrm rot="16200000">
              <a:off x="1328" y="2296"/>
              <a:ext cx="2722" cy="242"/>
            </a:xfrm>
            <a:prstGeom prst="roundRect">
              <a:avLst>
                <a:gd name="adj" fmla="val 6574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ADF0F9"/>
                </a:gs>
              </a:gsLst>
              <a:lin ang="0" scaled="1"/>
              <a:tileRect/>
            </a:gra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sp>
          <p:nvSpPr>
            <p:cNvPr id="33835" name="Rectangle 45"/>
            <p:cNvSpPr>
              <a:spLocks noChangeArrowheads="1"/>
            </p:cNvSpPr>
            <p:nvPr/>
          </p:nvSpPr>
          <p:spPr bwMode="auto">
            <a:xfrm>
              <a:off x="3004" y="1570"/>
              <a:ext cx="2041" cy="1210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A: _______ she like singing?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B: No, she __________.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A: What ________ she like?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B: She __________ painting.</a:t>
              </a:r>
            </a:p>
          </p:txBody>
        </p:sp>
        <p:pic>
          <p:nvPicPr>
            <p:cNvPr id="33836" name="Picture 5" descr="Picture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94" y="1253"/>
              <a:ext cx="529" cy="49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Group 48"/>
          <p:cNvGrpSpPr/>
          <p:nvPr/>
        </p:nvGrpSpPr>
        <p:grpSpPr>
          <a:xfrm>
            <a:off x="4164680" y="955630"/>
            <a:ext cx="625475" cy="3826095"/>
            <a:chOff x="2653" y="1482"/>
            <a:chExt cx="394" cy="2087"/>
          </a:xfrm>
        </p:grpSpPr>
        <p:grpSp>
          <p:nvGrpSpPr>
            <p:cNvPr id="33803" name="Group 6"/>
            <p:cNvGrpSpPr/>
            <p:nvPr/>
          </p:nvGrpSpPr>
          <p:grpSpPr>
            <a:xfrm rot="5400000">
              <a:off x="2694" y="1441"/>
              <a:ext cx="312" cy="394"/>
              <a:chOff x="3099" y="2795"/>
              <a:chExt cx="312" cy="394"/>
            </a:xfrm>
          </p:grpSpPr>
          <p:sp>
            <p:nvSpPr>
              <p:cNvPr id="33825" name="Oval 7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6" name="Oval 8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7" name="AutoShape 9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8" name="Oval 10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9" name="Oval 11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30" name="AutoShape 12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3804" name="Group 13"/>
            <p:cNvGrpSpPr/>
            <p:nvPr/>
          </p:nvGrpSpPr>
          <p:grpSpPr>
            <a:xfrm rot="5400000">
              <a:off x="2694" y="2032"/>
              <a:ext cx="312" cy="394"/>
              <a:chOff x="3099" y="2795"/>
              <a:chExt cx="312" cy="394"/>
            </a:xfrm>
          </p:grpSpPr>
          <p:sp>
            <p:nvSpPr>
              <p:cNvPr id="33819" name="Oval 14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0" name="Oval 15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1" name="AutoShape 16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2" name="Oval 17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3" name="Oval 18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24" name="AutoShape 19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3805" name="Group 20"/>
            <p:cNvGrpSpPr/>
            <p:nvPr/>
          </p:nvGrpSpPr>
          <p:grpSpPr>
            <a:xfrm rot="5400000">
              <a:off x="2694" y="2624"/>
              <a:ext cx="312" cy="394"/>
              <a:chOff x="3099" y="2795"/>
              <a:chExt cx="312" cy="394"/>
            </a:xfrm>
          </p:grpSpPr>
          <p:sp>
            <p:nvSpPr>
              <p:cNvPr id="33813" name="Oval 21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4" name="Oval 22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5" name="AutoShape 23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6" name="Oval 24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7" name="Oval 25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8" name="AutoShape 26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3806" name="Group 27"/>
            <p:cNvGrpSpPr/>
            <p:nvPr/>
          </p:nvGrpSpPr>
          <p:grpSpPr>
            <a:xfrm rot="5400000">
              <a:off x="2694" y="3216"/>
              <a:ext cx="312" cy="394"/>
              <a:chOff x="3099" y="2795"/>
              <a:chExt cx="312" cy="394"/>
            </a:xfrm>
          </p:grpSpPr>
          <p:sp>
            <p:nvSpPr>
              <p:cNvPr id="33807" name="Oval 28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08" name="Oval 29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09" name="AutoShape 30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0" name="Oval 31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1" name="Oval 32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3812" name="AutoShape 33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5388929" y="1347956"/>
            <a:ext cx="970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80904" y="2257434"/>
            <a:ext cx="131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doesn’t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43831" y="2785589"/>
            <a:ext cx="100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57457" y="3286561"/>
            <a:ext cx="13728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likes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25653" y="1259175"/>
            <a:ext cx="10467930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Hello</a:t>
            </a:r>
            <a:r>
              <a:rPr lang="zh-CN" altLang="en-US" sz="138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，</a:t>
            </a:r>
            <a:endParaRPr lang="en-US" altLang="zh-CN" sz="138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  <a:p>
            <a:r>
              <a:rPr lang="en-US" altLang="zh-CN" sz="138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everybody</a:t>
            </a:r>
            <a:r>
              <a:rPr lang="zh-CN" altLang="en-US" sz="138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！</a:t>
            </a:r>
          </a:p>
        </p:txBody>
      </p:sp>
      <p:pic>
        <p:nvPicPr>
          <p:cNvPr id="2" name="rap伴奏原速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65698" y="-770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/>
          <p:cNvGrpSpPr/>
          <p:nvPr/>
        </p:nvGrpSpPr>
        <p:grpSpPr>
          <a:xfrm>
            <a:off x="757942" y="443531"/>
            <a:ext cx="3567113" cy="4218343"/>
            <a:chOff x="444" y="1134"/>
            <a:chExt cx="2247" cy="2722"/>
          </a:xfrm>
        </p:grpSpPr>
        <p:sp>
          <p:nvSpPr>
            <p:cNvPr id="34858" name="AutoShape 2"/>
            <p:cNvSpPr/>
            <p:nvPr/>
          </p:nvSpPr>
          <p:spPr>
            <a:xfrm rot="16200000">
              <a:off x="-796" y="2374"/>
              <a:ext cx="2722" cy="242"/>
            </a:xfrm>
            <a:prstGeom prst="roundRect">
              <a:avLst>
                <a:gd name="adj" fmla="val 6699"/>
              </a:avLst>
            </a:prstGeom>
            <a:solidFill>
              <a:schemeClr val="bg1"/>
            </a:soli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pic>
          <p:nvPicPr>
            <p:cNvPr id="34859" name="Picture 39" descr="4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" y="1268"/>
              <a:ext cx="2179" cy="25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60" name="Picture 43" descr="Small_200910291141241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" y="3456"/>
              <a:ext cx="337" cy="33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49"/>
          <p:cNvGrpSpPr/>
          <p:nvPr/>
        </p:nvGrpSpPr>
        <p:grpSpPr>
          <a:xfrm>
            <a:off x="4579852" y="503856"/>
            <a:ext cx="4152901" cy="4159250"/>
            <a:chOff x="2663" y="1161"/>
            <a:chExt cx="2616" cy="2620"/>
          </a:xfrm>
        </p:grpSpPr>
        <p:sp>
          <p:nvSpPr>
            <p:cNvPr id="34855" name="AutoShape 4"/>
            <p:cNvSpPr/>
            <p:nvPr/>
          </p:nvSpPr>
          <p:spPr>
            <a:xfrm rot="16200000">
              <a:off x="1474" y="2350"/>
              <a:ext cx="2620" cy="242"/>
            </a:xfrm>
            <a:prstGeom prst="roundRect">
              <a:avLst>
                <a:gd name="adj" fmla="val 6574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ADF0F9"/>
                </a:gs>
              </a:gsLst>
              <a:lin ang="0" scaled="1"/>
              <a:tileRect/>
            </a:gradFill>
            <a:ln w="19050" cap="flat" cmpd="sng">
              <a:solidFill>
                <a:srgbClr val="003366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anchor="ctr" anchorCtr="0">
              <a:spAutoFit/>
            </a:bodyPr>
            <a:lstStyle/>
            <a:p>
              <a:pPr eaLnBrk="1" hangingPunct="1"/>
              <a:endParaRPr lang="zh-CN" altLang="en-US" dirty="0">
                <a:latin typeface="Verdana" panose="020B0604030504040204" pitchFamily="34" charset="0"/>
              </a:endParaRPr>
            </a:p>
          </p:txBody>
        </p:sp>
        <p:sp>
          <p:nvSpPr>
            <p:cNvPr id="34856" name="Rectangle 45"/>
            <p:cNvSpPr>
              <a:spLocks noChangeArrowheads="1"/>
            </p:cNvSpPr>
            <p:nvPr/>
          </p:nvSpPr>
          <p:spPr bwMode="auto">
            <a:xfrm>
              <a:off x="3152" y="1559"/>
              <a:ext cx="2127" cy="1838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square">
              <a:spAutoFit/>
            </a:bodyPr>
            <a:lstStyle/>
            <a:p>
              <a:pPr marL="317500" marR="0" lvl="0" indent="-3175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A: __________ they enjoy shopping?</a:t>
              </a:r>
            </a:p>
            <a:p>
              <a:pPr marL="317500" marR="0" lvl="0" indent="-3175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B: No, they __________.</a:t>
              </a:r>
            </a:p>
            <a:p>
              <a:pPr marL="317500" marR="0" lvl="0" indent="-3175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A: What __________ they enjoy doing?</a:t>
              </a:r>
            </a:p>
            <a:p>
              <a:pPr marL="317500" marR="0" lvl="0" indent="-317500" algn="l" defTabSz="914400" rtl="0" eaLnBrk="1" fontAlgn="base" latinLnBrk="0" hangingPunct="1">
                <a:lnSpc>
                  <a:spcPct val="120000"/>
                </a:lnSpc>
                <a:spcBef>
                  <a:spcPct val="6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B: They __________ playing chess.</a:t>
              </a:r>
            </a:p>
          </p:txBody>
        </p:sp>
        <p:pic>
          <p:nvPicPr>
            <p:cNvPr id="34857" name="Picture 5" descr="Picture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94" y="1253"/>
              <a:ext cx="529" cy="49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Group 48"/>
          <p:cNvGrpSpPr/>
          <p:nvPr/>
        </p:nvGrpSpPr>
        <p:grpSpPr>
          <a:xfrm>
            <a:off x="4459201" y="659219"/>
            <a:ext cx="625475" cy="3786946"/>
            <a:chOff x="2653" y="1482"/>
            <a:chExt cx="394" cy="2087"/>
          </a:xfrm>
        </p:grpSpPr>
        <p:grpSp>
          <p:nvGrpSpPr>
            <p:cNvPr id="34827" name="Group 6"/>
            <p:cNvGrpSpPr/>
            <p:nvPr/>
          </p:nvGrpSpPr>
          <p:grpSpPr>
            <a:xfrm rot="5400000">
              <a:off x="2694" y="1441"/>
              <a:ext cx="312" cy="394"/>
              <a:chOff x="3099" y="2795"/>
              <a:chExt cx="312" cy="394"/>
            </a:xfrm>
          </p:grpSpPr>
          <p:sp>
            <p:nvSpPr>
              <p:cNvPr id="34849" name="Oval 7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50" name="Oval 8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51" name="AutoShape 9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52" name="Oval 10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53" name="Oval 11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54" name="AutoShape 12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4828" name="Group 13"/>
            <p:cNvGrpSpPr/>
            <p:nvPr/>
          </p:nvGrpSpPr>
          <p:grpSpPr>
            <a:xfrm rot="5400000">
              <a:off x="2694" y="2032"/>
              <a:ext cx="312" cy="394"/>
              <a:chOff x="3099" y="2795"/>
              <a:chExt cx="312" cy="394"/>
            </a:xfrm>
          </p:grpSpPr>
          <p:sp>
            <p:nvSpPr>
              <p:cNvPr id="34843" name="Oval 14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4" name="Oval 15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5" name="AutoShape 16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6" name="Oval 17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7" name="Oval 18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8" name="AutoShape 19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4829" name="Group 20"/>
            <p:cNvGrpSpPr/>
            <p:nvPr/>
          </p:nvGrpSpPr>
          <p:grpSpPr>
            <a:xfrm rot="5400000">
              <a:off x="2694" y="2624"/>
              <a:ext cx="312" cy="394"/>
              <a:chOff x="3099" y="2795"/>
              <a:chExt cx="312" cy="394"/>
            </a:xfrm>
          </p:grpSpPr>
          <p:sp>
            <p:nvSpPr>
              <p:cNvPr id="34837" name="Oval 21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38" name="Oval 22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39" name="AutoShape 23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0" name="Oval 24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1" name="Oval 25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42" name="AutoShape 26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4830" name="Group 27"/>
            <p:cNvGrpSpPr/>
            <p:nvPr/>
          </p:nvGrpSpPr>
          <p:grpSpPr>
            <a:xfrm rot="5400000">
              <a:off x="2694" y="3216"/>
              <a:ext cx="312" cy="394"/>
              <a:chOff x="3099" y="2795"/>
              <a:chExt cx="312" cy="394"/>
            </a:xfrm>
          </p:grpSpPr>
          <p:sp>
            <p:nvSpPr>
              <p:cNvPr id="34831" name="Oval 28"/>
              <p:cNvSpPr/>
              <p:nvPr/>
            </p:nvSpPr>
            <p:spPr>
              <a:xfrm rot="10800000">
                <a:off x="3103" y="3067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32" name="Oval 29"/>
              <p:cNvSpPr/>
              <p:nvPr/>
            </p:nvSpPr>
            <p:spPr>
              <a:xfrm rot="10800000">
                <a:off x="3099" y="2795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33" name="AutoShape 30"/>
              <p:cNvSpPr/>
              <p:nvPr/>
            </p:nvSpPr>
            <p:spPr>
              <a:xfrm rot="10800000">
                <a:off x="3131" y="2841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34" name="Oval 31"/>
              <p:cNvSpPr/>
              <p:nvPr/>
            </p:nvSpPr>
            <p:spPr>
              <a:xfrm rot="10800000">
                <a:off x="3285" y="3069"/>
                <a:ext cx="126" cy="120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35" name="Oval 32"/>
              <p:cNvSpPr/>
              <p:nvPr/>
            </p:nvSpPr>
            <p:spPr>
              <a:xfrm rot="10800000">
                <a:off x="3281" y="2797"/>
                <a:ext cx="126" cy="120"/>
              </a:xfrm>
              <a:prstGeom prst="ellipse">
                <a:avLst/>
              </a:prstGeom>
              <a:solidFill>
                <a:srgbClr val="000000">
                  <a:alpha val="30196"/>
                </a:srgbClr>
              </a:solidFill>
              <a:ln w="38100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4836" name="AutoShape 33"/>
              <p:cNvSpPr/>
              <p:nvPr/>
            </p:nvSpPr>
            <p:spPr>
              <a:xfrm rot="10800000">
                <a:off x="3313" y="2843"/>
                <a:ext cx="62" cy="3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FFFFFF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38100">
                <a:noFill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dirty="0"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5840733" y="1007508"/>
            <a:ext cx="1363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12283" y="1807169"/>
            <a:ext cx="1255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don’t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68183" y="2373930"/>
            <a:ext cx="1089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429448" y="3136067"/>
            <a:ext cx="1127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like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9AF8E6-E636-407B-A815-E32D315DD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QQ视频20210923161448">
            <a:hlinkClick r:id="" action="ppaction://media"/>
            <a:extLst>
              <a:ext uri="{FF2B5EF4-FFF2-40B4-BE49-F238E27FC236}">
                <a16:creationId xmlns:a16="http://schemas.microsoft.com/office/drawing/2014/main" id="{B6132F12-EF90-4E78-839F-DA2FC3E66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FD48AE-0D47-46E5-9FA2-8BECB5315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54" y="745725"/>
            <a:ext cx="11387092" cy="61122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4D39145-C62D-4514-B5A6-6625CC6445CA}"/>
              </a:ext>
            </a:extLst>
          </p:cNvPr>
          <p:cNvSpPr txBox="1"/>
          <p:nvPr/>
        </p:nvSpPr>
        <p:spPr>
          <a:xfrm>
            <a:off x="258931" y="672020"/>
            <a:ext cx="1204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Develop            ,infect </a:t>
            </a:r>
            <a:r>
              <a:rPr lang="en-US" altLang="zh-CN" sz="3600" b="1" dirty="0" err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others,benefit</a:t>
            </a:r>
            <a:r>
              <a:rPr lang="en-US" altLang="zh-CN" sz="36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society.</a:t>
            </a:r>
            <a:endParaRPr lang="zh-CN" altLang="en-US" sz="3600" b="1" dirty="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31B6A3-CD17-47BE-8BD2-DE80BCF3E43B}"/>
              </a:ext>
            </a:extLst>
          </p:cNvPr>
          <p:cNvSpPr txBox="1"/>
          <p:nvPr/>
        </p:nvSpPr>
        <p:spPr>
          <a:xfrm>
            <a:off x="1890943" y="672020"/>
            <a:ext cx="305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Arial"/>
                <a:ea typeface="微软雅黑"/>
              </a:rPr>
              <a:t>positive</a:t>
            </a:r>
            <a:r>
              <a:rPr lang="zh-CN" altLang="en-US" sz="2800" b="1" dirty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</a:rPr>
              <a:t>hobbies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55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/>
          <p:cNvPicPr>
            <a:picLocks noGrp="1" noChangeAspect="1"/>
          </p:cNvPicPr>
          <p:nvPr>
            <p:ph sz="quarter" idx="14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6" y="0"/>
            <a:ext cx="4622165" cy="6350466"/>
          </a:xfrm>
        </p:spPr>
      </p:pic>
      <p:sp>
        <p:nvSpPr>
          <p:cNvPr id="100" name="文本框 99"/>
          <p:cNvSpPr txBox="1"/>
          <p:nvPr/>
        </p:nvSpPr>
        <p:spPr>
          <a:xfrm>
            <a:off x="76835" y="6286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</a:rPr>
              <a:t>Summary</a:t>
            </a:r>
            <a:endParaRPr lang="en-US" altLang="en-US" sz="3600" b="1">
              <a:solidFill>
                <a:schemeClr val="tx2">
                  <a:lumMod val="50000"/>
                </a:schemeClr>
              </a:solidFill>
              <a:latin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69470" y="908687"/>
            <a:ext cx="6613525" cy="41549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1) “How can we express our likes and dislikes?”</a:t>
            </a:r>
          </a:p>
          <a:p>
            <a:pPr indent="0"/>
            <a:endParaRPr 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</a:endParaRPr>
          </a:p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 I like/love/enjoy......</a:t>
            </a:r>
          </a:p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 I’m interested in/crazy about ......</a:t>
            </a:r>
          </a:p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 I don’t like.....</a:t>
            </a:r>
          </a:p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 I hate......</a:t>
            </a:r>
          </a:p>
          <a:p>
            <a:pPr indent="0"/>
            <a:endParaRPr 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</a:endParaRPr>
          </a:p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2)The sentence patterns of the third person:</a:t>
            </a:r>
          </a:p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 What</a:t>
            </a:r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ea typeface="宋体" panose="02010600030101010101" pitchFamily="2" charset="-122"/>
              </a:rPr>
              <a:t>’</a:t>
            </a:r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s his/her hobby?</a:t>
            </a:r>
            <a:endParaRPr 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-He/She likes/enjoys/loves.....,but he/she doesn</a:t>
            </a:r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ea typeface="宋体" panose="02010600030101010101" pitchFamily="2" charset="-122"/>
              </a:rPr>
              <a:t>’</a:t>
            </a:r>
            <a:r>
              <a:rPr 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</a:rPr>
              <a:t>t         like/enjoy....../hate.....</a:t>
            </a:r>
            <a:endParaRPr lang="en-US" alt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80720" y="192951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</a:rPr>
              <a:t>Homework</a:t>
            </a:r>
            <a:endParaRPr lang="en-US" altLang="en-US" sz="4000" b="1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0657" y="1630400"/>
            <a:ext cx="8324227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</a:rPr>
              <a:t>1) Write a short passage about your own and       your family.</a:t>
            </a:r>
          </a:p>
          <a:p>
            <a:pPr indent="0"/>
            <a:endParaRPr lang="en-US" sz="3200" b="1" dirty="0">
              <a:solidFill>
                <a:srgbClr val="FFFF00"/>
              </a:solidFill>
              <a:latin typeface="Times New Roman" panose="02020603050405020304" charset="0"/>
            </a:endParaRPr>
          </a:p>
          <a:p>
            <a:pPr indent="0"/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</a:rPr>
              <a:t>2)Preview the rest of this unit.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No pains, no gains.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3200" dirty="0"/>
              <a:t>Fight for dream!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quarter" idx="14"/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532"/>
            <a:ext cx="12189204" cy="4215467"/>
          </a:xfrm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45" y="1633459"/>
            <a:ext cx="9720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That’s  all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89155" y="3305344"/>
            <a:ext cx="625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Thank  you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87870" y="1543868"/>
            <a:ext cx="448552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39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My</a:t>
            </a:r>
            <a:endParaRPr lang="zh-CN" altLang="en-US" sz="239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00812" y="1543868"/>
            <a:ext cx="94596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39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name’s</a:t>
            </a:r>
            <a:endParaRPr lang="zh-CN" altLang="en-US" sz="239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40256" y="1121593"/>
            <a:ext cx="8910955" cy="3769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39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	s	unny</a:t>
            </a:r>
          </a:p>
        </p:txBody>
      </p:sp>
    </p:spTree>
    <p:extLst>
      <p:ext uri="{BB962C8B-B14F-4D97-AF65-F5344CB8AC3E}">
        <p14:creationId xmlns:p14="http://schemas.microsoft.com/office/powerpoint/2010/main" val="24395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048590">
            <a:off x="5759130" y="2497975"/>
            <a:ext cx="56749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friendly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6432" y="763516"/>
            <a:ext cx="4915924" cy="4915924"/>
            <a:chOff x="6278912" y="539996"/>
            <a:chExt cx="3574804" cy="3574804"/>
          </a:xfrm>
        </p:grpSpPr>
        <p:grpSp>
          <p:nvGrpSpPr>
            <p:cNvPr id="5" name="组合 4"/>
            <p:cNvGrpSpPr/>
            <p:nvPr/>
          </p:nvGrpSpPr>
          <p:grpSpPr>
            <a:xfrm>
              <a:off x="6278912" y="539996"/>
              <a:ext cx="3574804" cy="3574804"/>
              <a:chOff x="6278912" y="539996"/>
              <a:chExt cx="3574804" cy="3574804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6410130" y="671214"/>
                <a:ext cx="3312368" cy="33123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6278912" y="539996"/>
                <a:ext cx="3574804" cy="3574804"/>
              </a:xfrm>
              <a:prstGeom prst="ellipse">
                <a:avLst/>
              </a:prstGeom>
              <a:noFill/>
              <a:ln w="127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3345" y="973029"/>
              <a:ext cx="2799153" cy="2918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4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048590">
            <a:off x="5759130" y="2497975"/>
            <a:ext cx="56749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friendly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6432" y="763516"/>
            <a:ext cx="4915924" cy="4915924"/>
            <a:chOff x="6278912" y="539996"/>
            <a:chExt cx="3574804" cy="3574804"/>
          </a:xfrm>
        </p:grpSpPr>
        <p:grpSp>
          <p:nvGrpSpPr>
            <p:cNvPr id="5" name="组合 4"/>
            <p:cNvGrpSpPr/>
            <p:nvPr/>
          </p:nvGrpSpPr>
          <p:grpSpPr>
            <a:xfrm>
              <a:off x="6278912" y="539996"/>
              <a:ext cx="3574804" cy="3574804"/>
              <a:chOff x="6278912" y="539996"/>
              <a:chExt cx="3574804" cy="3574804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6410130" y="671214"/>
                <a:ext cx="3312368" cy="33123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6278912" y="539996"/>
                <a:ext cx="3574804" cy="3574804"/>
              </a:xfrm>
              <a:prstGeom prst="ellipse">
                <a:avLst/>
              </a:prstGeom>
              <a:noFill/>
              <a:ln w="127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3345" y="973029"/>
              <a:ext cx="2799153" cy="2918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6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048590">
            <a:off x="5759130" y="2497975"/>
            <a:ext cx="56749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friendly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6432" y="763516"/>
            <a:ext cx="4915924" cy="4915924"/>
            <a:chOff x="6278912" y="539996"/>
            <a:chExt cx="3574804" cy="3574804"/>
          </a:xfrm>
        </p:grpSpPr>
        <p:grpSp>
          <p:nvGrpSpPr>
            <p:cNvPr id="5" name="组合 4"/>
            <p:cNvGrpSpPr/>
            <p:nvPr/>
          </p:nvGrpSpPr>
          <p:grpSpPr>
            <a:xfrm>
              <a:off x="6278912" y="539996"/>
              <a:ext cx="3574804" cy="3574804"/>
              <a:chOff x="6278912" y="539996"/>
              <a:chExt cx="3574804" cy="3574804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6410130" y="671214"/>
                <a:ext cx="3312368" cy="33123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6278912" y="539996"/>
                <a:ext cx="3574804" cy="3574804"/>
              </a:xfrm>
              <a:prstGeom prst="ellipse">
                <a:avLst/>
              </a:prstGeom>
              <a:noFill/>
              <a:ln w="127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3345" y="973029"/>
              <a:ext cx="2799153" cy="2918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1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048590">
            <a:off x="5759130" y="2497975"/>
            <a:ext cx="56749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dirty="0">
                <a:gradFill>
                  <a:gsLst>
                    <a:gs pos="66200">
                      <a:srgbClr val="FECD64"/>
                    </a:gs>
                    <a:gs pos="0">
                      <a:srgbClr val="FEF6B5"/>
                    </a:gs>
                    <a:gs pos="100000">
                      <a:srgbClr val="B77D3F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ea typeface="字魂100号-方方先锋体" panose="00000500000000000000" pitchFamily="2" charset="-122"/>
                <a:cs typeface="+mn-ea"/>
                <a:sym typeface="字魂100号-方方先锋体" panose="00000500000000000000" pitchFamily="2" charset="-122"/>
              </a:rPr>
              <a:t>friendly</a:t>
            </a:r>
            <a:endParaRPr lang="zh-CN" altLang="en-US" sz="11500" dirty="0">
              <a:gradFill>
                <a:gsLst>
                  <a:gs pos="66200">
                    <a:srgbClr val="FECD64"/>
                  </a:gs>
                  <a:gs pos="0">
                    <a:srgbClr val="FEF6B5"/>
                  </a:gs>
                  <a:gs pos="100000">
                    <a:srgbClr val="B77D3F"/>
                  </a:gs>
                </a:gsLst>
                <a:path path="circle">
                  <a:fillToRect l="50000" t="50000" r="50000" b="50000"/>
                </a:path>
              </a:gradFill>
              <a:latin typeface="Comic Sans MS" panose="030F0702030302020204" pitchFamily="66" charset="0"/>
              <a:ea typeface="字魂100号-方方先锋体" panose="00000500000000000000" pitchFamily="2" charset="-122"/>
              <a:cs typeface="+mn-ea"/>
              <a:sym typeface="字魂100号-方方先锋体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6432" y="763516"/>
            <a:ext cx="4915924" cy="4915924"/>
            <a:chOff x="6278912" y="539996"/>
            <a:chExt cx="3574804" cy="3574804"/>
          </a:xfrm>
        </p:grpSpPr>
        <p:grpSp>
          <p:nvGrpSpPr>
            <p:cNvPr id="5" name="组合 4"/>
            <p:cNvGrpSpPr/>
            <p:nvPr/>
          </p:nvGrpSpPr>
          <p:grpSpPr>
            <a:xfrm>
              <a:off x="6278912" y="539996"/>
              <a:ext cx="3574804" cy="3574804"/>
              <a:chOff x="6278912" y="539996"/>
              <a:chExt cx="3574804" cy="3574804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6410130" y="671214"/>
                <a:ext cx="3312368" cy="33123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6278912" y="539996"/>
                <a:ext cx="3574804" cy="3574804"/>
              </a:xfrm>
              <a:prstGeom prst="ellipse">
                <a:avLst/>
              </a:prstGeom>
              <a:noFill/>
              <a:ln w="12700">
                <a:solidFill>
                  <a:srgbClr val="D49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3345" y="973029"/>
              <a:ext cx="2799153" cy="2918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TEMPLATE_SUBCATEGORY" val="0"/>
  <p:tag name="KSO_WM_TEMPLATE_MASTER_TYPE" val="1"/>
  <p:tag name="KSO_WM_TEMPLATE_COLOR_TYPE" val="1"/>
  <p:tag name="KSO_WM_TAG_VERSION" val="1.0"/>
  <p:tag name="KSO_WM_TEMPLATE_THUMBS_INDEX" val="1、4、7、10、13、14、15、16、17、18、19、20、21、22"/>
  <p:tag name="KSO_WM_TEMPLATE_MASTER_THUMB_INDEX" val="1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517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10,&quot;width&quot;:7500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10,&quot;width&quot;:7500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10,&quot;width&quot;:7500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10,&quot;width&quot;:7500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10,&quot;width&quot;:7500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10,&quot;width&quot;:7500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10,&quot;width&quot;:7500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SLIDE_TYPE" val="sectionTitle"/>
  <p:tag name="KSO_WM_SLIDE_SUBTYPE" val="pureTxt"/>
  <p:tag name="KSO_WM_SLIDE_LAYOUT" val="a_b_e"/>
  <p:tag name="KSO_WM_SLIDE_LAYOUT_CNT" val="1_1_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SLIDE_LAYOUT" val="a_b_l"/>
  <p:tag name="KSO_WM_SLIDE_LAYOUT_CNT" val="1_1_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SLIDE_LAYOUT" val="a_b_l"/>
  <p:tag name="KSO_WM_SLIDE_LAYOUT_CNT" val="1_1_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SLIDE_LAYOUT" val="a_b_l"/>
  <p:tag name="KSO_WM_SLIDE_LAYOUT_CNT" val="1_1_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SLIDE_LAYOUT" val="a_b_l"/>
  <p:tag name="KSO_WM_SLIDE_LAYOUT_CNT" val="1_1_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z"/>
  <p:tag name="KSO_WM_UNIT_INDEX" val="1_1"/>
  <p:tag name="KSO_WM_UNIT_ID" val="custom20205170_2*l_z*1_1"/>
  <p:tag name="KSO_WM_TEMPLATE_CATEGORY" val="custom"/>
  <p:tag name="KSO_WM_TEMPLATE_INDEX" val="20205170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SLIDE_LAYOUT" val="a_b_l"/>
  <p:tag name="KSO_WM_SLIDE_LAYOUT_CNT" val="1_1_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SLIDE_TYPE" val="sectionTitle"/>
  <p:tag name="KSO_WM_SLIDE_SUBTYPE" val="pureTxt"/>
  <p:tag name="KSO_WM_SLIDE_LAYOUT" val="a_b_e"/>
  <p:tag name="KSO_WM_SLIDE_LAYOUT_CNT" val="1_1_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3"/>
  <p:tag name="KSO_WM_TEMPLATE_SUBCATEGORY" val="0"/>
  <p:tag name="KSO_WM_TEMPLATE_MASTER_TYPE" val="1"/>
  <p:tag name="KSO_WM_TEMPLATE_COLOR_TYPE" val="1"/>
  <p:tag name="KSO_WM_SLIDE_ITEM_CNT" val="3"/>
  <p:tag name="KSO_WM_SLIDE_INDEX" val="3"/>
  <p:tag name="KSO_WM_DIAGRAM_GROUP_CODE" val="l1-1"/>
  <p:tag name="KSO_WM_SLIDE_DIAGTYPE" val="l"/>
  <p:tag name="KSO_WM_TAG_VERSION" val="1.0"/>
  <p:tag name="KSO_WM_SLIDE_LAYOUT" val="a_b_l"/>
  <p:tag name="KSO_WM_SLIDE_LAYOUT_CNT" val="1_1_1"/>
  <p:tag name="KSO_WM_SLIDE_TYPE" val="contents"/>
  <p:tag name="KSO_WM_SLIDE_SUBTYPE" val="diag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SLIDE_LAYOUT" val="a_b_l"/>
  <p:tag name="KSO_WM_SLIDE_LAYOUT_CNT" val="1_1_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SLIDE_TYPE" val="sectionTitle"/>
  <p:tag name="KSO_WM_SLIDE_SUBTYPE" val="pureTxt"/>
  <p:tag name="KSO_WM_SLIDE_LAYOUT" val="a_b_e"/>
  <p:tag name="KSO_WM_SLIDE_LAYOUT_CNT" val="1_1_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0_17"/>
  <p:tag name="KSO_WM_TEMPLATE_SUBCATEGORY" val="0"/>
  <p:tag name="KSO_WM_SLIDE_ITEM_CNT" val="0"/>
  <p:tag name="KSO_WM_SLIDE_INDEX" val="17"/>
  <p:tag name="KSO_WM_TAG_VERSION" val="1.0"/>
  <p:tag name="KSO_WM_BEAUTIFY_FLAG" val="#wm#"/>
  <p:tag name="KSO_WM_TEMPLATE_CATEGORY" val="custom"/>
  <p:tag name="KSO_WM_TEMPLATE_INDEX" val="20205170"/>
  <p:tag name="KSO_WM_SLIDE_TYPE" val="text"/>
  <p:tag name="KSO_WM_SLIDE_SUBTYPE" val="picTxt"/>
  <p:tag name="KSO_WM_SLIDE_SIZE" val="866*400"/>
  <p:tag name="KSO_WM_SLIDE_POSITION" val="45*60"/>
  <p:tag name="KSO_WM_SLIDE_LAYOUT" val="a_d_f"/>
  <p:tag name="KSO_WM_SLIDE_LAYOUT_CNT" val="1_1_1"/>
  <p:tag name="KSO_WM_TEMPLATE_MASTER_TYPE" val="1"/>
  <p:tag name="KSO_WM_TEMPLATE_COLOR_TYPE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410*179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5170_17*d*1"/>
  <p:tag name="KSO_WM_TEMPLATE_CATEGORY" val="custom"/>
  <p:tag name="KSO_WM_TEMPLATE_INDEX" val="20205170"/>
  <p:tag name="KSO_WM_UNIT_SUPPORT_UNIT_TYPE" val="[&quot;all&quot;]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SLIDE_ID" val="custom20205170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SLIDE_TYPE" val="sectionTitle"/>
  <p:tag name="KSO_WM_SLIDE_SUBTYPE" val="pureTxt"/>
  <p:tag name="KSO_WM_SLIDE_LAYOUT" val="a_b_e"/>
  <p:tag name="KSO_WM_SLIDE_LAYOUT_CNT" val="1_1_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0_18"/>
  <p:tag name="KSO_WM_TEMPLATE_SUBCATEGORY" val="0"/>
  <p:tag name="KSO_WM_SLIDE_ITEM_CNT" val="0"/>
  <p:tag name="KSO_WM_SLIDE_INDEX" val="18"/>
  <p:tag name="KSO_WM_TAG_VERSION" val="1.0"/>
  <p:tag name="KSO_WM_BEAUTIFY_FLAG" val="#wm#"/>
  <p:tag name="KSO_WM_TEMPLATE_CATEGORY" val="custom"/>
  <p:tag name="KSO_WM_TEMPLATE_INDEX" val="20205170"/>
  <p:tag name="KSO_WM_SLIDE_TYPE" val="text"/>
  <p:tag name="KSO_WM_SLIDE_SUBTYPE" val="picTxt"/>
  <p:tag name="KSO_WM_SLIDE_SIZE" val="864*428"/>
  <p:tag name="KSO_WM_SLIDE_POSITION" val="48*61"/>
  <p:tag name="KSO_WM_SLIDE_LAYOUT" val="a_d_f"/>
  <p:tag name="KSO_WM_SLIDE_LAYOUT_CNT" val="1_1_1"/>
  <p:tag name="KSO_WM_TEMPLATE_MASTER_TYPE" val="1"/>
  <p:tag name="KSO_WM_TEMPLATE_COLOR_TYP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0_18*a*1"/>
  <p:tag name="KSO_WM_TEMPLATE_CATEGORY" val="custom"/>
  <p:tag name="KSO_WM_TEMPLATE_INDEX" val="20205170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30"/>
  <p:tag name="KSO_WM_UNIT_TYPE" val="a"/>
  <p:tag name="KSO_WM_UNIT_INDEX" val="1"/>
  <p:tag name="KSO_WM_UNIT_ISNUMDGMTITLE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170_18*f*1"/>
  <p:tag name="KSO_WM_TEMPLATE_CATEGORY" val="custom"/>
  <p:tag name="KSO_WM_TEMPLATE_INDEX" val="20205170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NOCLEAR" val="0"/>
  <p:tag name="KSO_WM_UNIT_VALUE" val="106"/>
  <p:tag name="KSO_WM_UNIT_TYPE" val="f"/>
  <p:tag name="KSO_WM_UNIT_INDEX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48*304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5170_18*d*1"/>
  <p:tag name="KSO_WM_TEMPLATE_CATEGORY" val="custom"/>
  <p:tag name="KSO_WM_TEMPLATE_INDEX" val="20205170"/>
  <p:tag name="KSO_WM_UNIT_SUPPORT_UNIT_TYPE" val="[&quot;all&quot;]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0"/>
  <p:tag name="KSO_WM_TEMPLATE_SUBCATEGORY" val="0"/>
  <p:tag name="KSO_WM_TEMPLATE_MASTER_TYPE" val="1"/>
  <p:tag name="KSO_WM_TEMPLATE_COLOR_TYPE" val="1"/>
  <p:tag name="KSO_WM_TAG_VERSION" val="1.0"/>
  <p:tag name="KSO_WM_TEMPLATE_THUMBS_INDEX" val="1、4、7、10、13、14、15、16、17、18、19、20、21、22"/>
  <p:tag name="KSO_WM_TEMPLATE_MASTER_THUMB_INDEX" val="1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4">
      <a:dk1>
        <a:sysClr val="windowText" lastClr="000000"/>
      </a:dk1>
      <a:lt1>
        <a:sysClr val="window" lastClr="FFFFFF"/>
      </a:lt1>
      <a:dk2>
        <a:srgbClr val="F4FAEB"/>
      </a:dk2>
      <a:lt2>
        <a:srgbClr val="FFFFFF"/>
      </a:lt2>
      <a:accent1>
        <a:srgbClr val="BCDE82"/>
      </a:accent1>
      <a:accent2>
        <a:srgbClr val="B0D794"/>
      </a:accent2>
      <a:accent3>
        <a:srgbClr val="A5D0A7"/>
      </a:accent3>
      <a:accent4>
        <a:srgbClr val="99CAB9"/>
      </a:accent4>
      <a:accent5>
        <a:srgbClr val="8EC3CC"/>
      </a:accent5>
      <a:accent6>
        <a:srgbClr val="82BCD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4">
      <a:dk1>
        <a:sysClr val="windowText" lastClr="000000"/>
      </a:dk1>
      <a:lt1>
        <a:sysClr val="window" lastClr="FFFFFF"/>
      </a:lt1>
      <a:dk2>
        <a:srgbClr val="F4FAEB"/>
      </a:dk2>
      <a:lt2>
        <a:srgbClr val="FFFFFF"/>
      </a:lt2>
      <a:accent1>
        <a:srgbClr val="BCDE82"/>
      </a:accent1>
      <a:accent2>
        <a:srgbClr val="B0D794"/>
      </a:accent2>
      <a:accent3>
        <a:srgbClr val="A5D0A7"/>
      </a:accent3>
      <a:accent4>
        <a:srgbClr val="99CAB9"/>
      </a:accent4>
      <a:accent5>
        <a:srgbClr val="8EC3CC"/>
      </a:accent5>
      <a:accent6>
        <a:srgbClr val="82BCD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hmkgmdq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633</Words>
  <Application>Microsoft Office PowerPoint</Application>
  <PresentationFormat>宽屏</PresentationFormat>
  <Paragraphs>157</Paragraphs>
  <Slides>46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46</vt:i4>
      </vt:variant>
    </vt:vector>
  </HeadingPairs>
  <TitlesOfParts>
    <vt:vector size="55" baseType="lpstr">
      <vt:lpstr>宋体</vt:lpstr>
      <vt:lpstr>微软雅黑</vt:lpstr>
      <vt:lpstr>Arial</vt:lpstr>
      <vt:lpstr>Comic Sans MS</vt:lpstr>
      <vt:lpstr>Times New Roman</vt:lpstr>
      <vt:lpstr>Verdana</vt:lpstr>
      <vt:lpstr>Office 主题​​</vt:lpstr>
      <vt:lpstr>1_Office 主题​​</vt:lpstr>
      <vt:lpstr>2_Office 主题​​</vt:lpstr>
      <vt:lpstr>PowerPoint 演示文稿</vt:lpstr>
      <vt:lpstr>Sunny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are my hobbies?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No pains, no gains.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杨 春雨</cp:lastModifiedBy>
  <cp:revision>124</cp:revision>
  <dcterms:created xsi:type="dcterms:W3CDTF">2021-05-05T05:38:00Z</dcterms:created>
  <dcterms:modified xsi:type="dcterms:W3CDTF">2021-10-08T06:21:04Z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D856FCB55F2740D98DEB4D91EEEAF497</vt:lpwstr>
  </property>
</Properties>
</file>