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notesSlides/notesSlide12.xml" ContentType="application/vnd.openxmlformats-officedocument.presentationml.notesSlide+xml"/>
  <Override PartName="/ppt/tags/tag8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notesSlides/notesSlide15.xml" ContentType="application/vnd.openxmlformats-officedocument.presentationml.notesSlide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notesSlides/notesSlide13.xml" ContentType="application/vnd.openxmlformats-officedocument.presentationml.notesSlide+xml"/>
  <Override PartName="/ppt/tags/tag8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notesSlides/notesSlide14.xml" ContentType="application/vnd.openxmlformats-officedocument.presentationml.notesSlide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notesSlides/notesSlide9.xml" ContentType="application/vnd.openxmlformats-officedocument.presentationml.notesSlide+xml"/>
  <Override PartName="/ppt/tags/tag90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5" r:id="rId2"/>
    <p:sldId id="289" r:id="rId3"/>
    <p:sldId id="290" r:id="rId4"/>
    <p:sldId id="317" r:id="rId5"/>
    <p:sldId id="318" r:id="rId6"/>
    <p:sldId id="320" r:id="rId7"/>
    <p:sldId id="321" r:id="rId8"/>
    <p:sldId id="324" r:id="rId9"/>
    <p:sldId id="327" r:id="rId10"/>
    <p:sldId id="325" r:id="rId11"/>
    <p:sldId id="328" r:id="rId12"/>
    <p:sldId id="330" r:id="rId13"/>
    <p:sldId id="332" r:id="rId14"/>
    <p:sldId id="331" r:id="rId15"/>
    <p:sldId id="333" r:id="rId16"/>
    <p:sldId id="334" r:id="rId17"/>
    <p:sldId id="335" r:id="rId18"/>
    <p:sldId id="314" r:id="rId19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87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8236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7247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10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11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12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13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14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15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16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17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734D7E-DDC1-43BA-BA84-4A1CFE3D341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224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2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2663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3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172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4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172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5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6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7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8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9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97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23746729"/>
      </p:ext>
    </p:extLst>
  </p:cSld>
  <p:clrMapOvr>
    <a:masterClrMapping/>
  </p:clrMapOvr>
  <p:transition spd="slow" advClick="0" advTm="0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9827731"/>
      </p:ext>
    </p:extLst>
  </p:cSld>
  <p:clrMapOvr>
    <a:masterClrMapping/>
  </p:clrMapOvr>
  <p:transition spd="slow" advClick="0" advTm="0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68846656"/>
      </p:ext>
    </p:extLst>
  </p:cSld>
  <p:clrMapOvr>
    <a:masterClrMapping/>
  </p:clrMapOvr>
  <p:transition spd="slow" advClick="0" advTm="0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84643704"/>
      </p:ext>
    </p:extLst>
  </p:cSld>
  <p:clrMapOvr>
    <a:masterClrMapping/>
  </p:clrMapOvr>
  <p:transition spd="slow" advClick="0" advTm="0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46103537"/>
      </p:ext>
    </p:extLst>
  </p:cSld>
  <p:clrMapOvr>
    <a:masterClrMapping/>
  </p:clrMapOvr>
  <p:transition spd="slow" advClick="0" advTm="0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579085"/>
      </p:ext>
    </p:extLst>
  </p:cSld>
  <p:clrMapOvr>
    <a:masterClrMapping/>
  </p:clrMapOvr>
  <p:transition spd="slow" advClick="0" advTm="0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35159219"/>
      </p:ext>
    </p:extLst>
  </p:cSld>
  <p:clrMapOvr>
    <a:masterClrMapping/>
  </p:clrMapOvr>
  <p:transition spd="slow" advClick="0" advTm="0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492275"/>
      </p:ext>
    </p:extLst>
  </p:cSld>
  <p:clrMapOvr>
    <a:masterClrMapping/>
  </p:clrMapOvr>
  <p:transition spd="slow" advClick="0" advTm="0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89057927"/>
      </p:ext>
    </p:extLst>
  </p:cSld>
  <p:clrMapOvr>
    <a:masterClrMapping/>
  </p:clrMapOvr>
  <p:transition spd="slow" advClick="0" advTm="0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40428924"/>
      </p:ext>
    </p:extLst>
  </p:cSld>
  <p:clrMapOvr>
    <a:masterClrMapping/>
  </p:clrMapOvr>
  <p:transition spd="slow" advClick="0" advTm="0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26863871"/>
      </p:ext>
    </p:extLst>
  </p:cSld>
  <p:clrMapOvr>
    <a:masterClrMapping/>
  </p:clrMapOvr>
  <p:transition spd="slow" advClick="0" advTm="0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7201385"/>
      </p:ext>
    </p:extLst>
  </p:cSld>
  <p:clrMapOvr>
    <a:masterClrMapping/>
  </p:clrMapOvr>
  <p:transition spd="slow" advClick="0" advTm="0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  <a:pPr/>
              <a:t>2021/7/13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8185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 advClick="0" advTm="0">
    <p:comb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13" Type="http://schemas.openxmlformats.org/officeDocument/2006/relationships/tags" Target="../tags/tag86.xml"/><Relationship Id="rId18" Type="http://schemas.openxmlformats.org/officeDocument/2006/relationships/tags" Target="../tags/tag91.xml"/><Relationship Id="rId3" Type="http://schemas.openxmlformats.org/officeDocument/2006/relationships/tags" Target="../tags/tag76.xml"/><Relationship Id="rId21" Type="http://schemas.openxmlformats.org/officeDocument/2006/relationships/notesSlide" Target="../notesSlides/notesSlide16.xml"/><Relationship Id="rId7" Type="http://schemas.openxmlformats.org/officeDocument/2006/relationships/tags" Target="../tags/tag80.xml"/><Relationship Id="rId12" Type="http://schemas.openxmlformats.org/officeDocument/2006/relationships/tags" Target="../tags/tag85.xml"/><Relationship Id="rId17" Type="http://schemas.openxmlformats.org/officeDocument/2006/relationships/tags" Target="../tags/tag90.xml"/><Relationship Id="rId2" Type="http://schemas.openxmlformats.org/officeDocument/2006/relationships/tags" Target="../tags/tag75.xml"/><Relationship Id="rId16" Type="http://schemas.openxmlformats.org/officeDocument/2006/relationships/tags" Target="../tags/tag89.xml"/><Relationship Id="rId20" Type="http://schemas.openxmlformats.org/officeDocument/2006/relationships/slideLayout" Target="../slideLayouts/slideLayout7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11" Type="http://schemas.openxmlformats.org/officeDocument/2006/relationships/tags" Target="../tags/tag84.xml"/><Relationship Id="rId24" Type="http://schemas.openxmlformats.org/officeDocument/2006/relationships/image" Target="../media/image3.png"/><Relationship Id="rId5" Type="http://schemas.openxmlformats.org/officeDocument/2006/relationships/tags" Target="../tags/tag78.xml"/><Relationship Id="rId15" Type="http://schemas.openxmlformats.org/officeDocument/2006/relationships/tags" Target="../tags/tag88.xml"/><Relationship Id="rId23" Type="http://schemas.openxmlformats.org/officeDocument/2006/relationships/image" Target="../media/image2.png"/><Relationship Id="rId10" Type="http://schemas.openxmlformats.org/officeDocument/2006/relationships/tags" Target="../tags/tag83.xml"/><Relationship Id="rId19" Type="http://schemas.openxmlformats.org/officeDocument/2006/relationships/tags" Target="../tags/tag92.xml"/><Relationship Id="rId4" Type="http://schemas.openxmlformats.org/officeDocument/2006/relationships/tags" Target="../tags/tag77.xml"/><Relationship Id="rId9" Type="http://schemas.openxmlformats.org/officeDocument/2006/relationships/tags" Target="../tags/tag82.xml"/><Relationship Id="rId14" Type="http://schemas.openxmlformats.org/officeDocument/2006/relationships/tags" Target="../tags/tag87.xml"/><Relationship Id="rId22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notesSlide" Target="../notesSlides/notesSlide2.xml"/><Relationship Id="rId3" Type="http://schemas.openxmlformats.org/officeDocument/2006/relationships/tags" Target="../tags/tag3.xml"/><Relationship Id="rId21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1.jpe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18" Type="http://schemas.openxmlformats.org/officeDocument/2006/relationships/tags" Target="../tags/tag34.xml"/><Relationship Id="rId3" Type="http://schemas.openxmlformats.org/officeDocument/2006/relationships/tags" Target="../tags/tag19.xml"/><Relationship Id="rId21" Type="http://schemas.openxmlformats.org/officeDocument/2006/relationships/notesSlide" Target="../notesSlides/notesSlide3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tags" Target="../tags/tag33.xm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20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24" Type="http://schemas.openxmlformats.org/officeDocument/2006/relationships/image" Target="../media/image3.png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23" Type="http://schemas.openxmlformats.org/officeDocument/2006/relationships/image" Target="../media/image2.png"/><Relationship Id="rId10" Type="http://schemas.openxmlformats.org/officeDocument/2006/relationships/tags" Target="../tags/tag26.xml"/><Relationship Id="rId19" Type="http://schemas.openxmlformats.org/officeDocument/2006/relationships/tags" Target="../tags/tag35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Relationship Id="rId2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tags" Target="../tags/tag48.xml"/><Relationship Id="rId18" Type="http://schemas.openxmlformats.org/officeDocument/2006/relationships/tags" Target="../tags/tag53.xml"/><Relationship Id="rId3" Type="http://schemas.openxmlformats.org/officeDocument/2006/relationships/tags" Target="../tags/tag38.xml"/><Relationship Id="rId21" Type="http://schemas.openxmlformats.org/officeDocument/2006/relationships/notesSlide" Target="../notesSlides/notesSlide5.xml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17" Type="http://schemas.openxmlformats.org/officeDocument/2006/relationships/tags" Target="../tags/tag52.xml"/><Relationship Id="rId2" Type="http://schemas.openxmlformats.org/officeDocument/2006/relationships/tags" Target="../tags/tag37.xml"/><Relationship Id="rId16" Type="http://schemas.openxmlformats.org/officeDocument/2006/relationships/tags" Target="../tags/tag51.xml"/><Relationship Id="rId20" Type="http://schemas.openxmlformats.org/officeDocument/2006/relationships/slideLayout" Target="../slideLayouts/slideLayout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24" Type="http://schemas.openxmlformats.org/officeDocument/2006/relationships/image" Target="../media/image3.png"/><Relationship Id="rId5" Type="http://schemas.openxmlformats.org/officeDocument/2006/relationships/tags" Target="../tags/tag40.xml"/><Relationship Id="rId15" Type="http://schemas.openxmlformats.org/officeDocument/2006/relationships/tags" Target="../tags/tag50.xml"/><Relationship Id="rId23" Type="http://schemas.openxmlformats.org/officeDocument/2006/relationships/image" Target="../media/image2.png"/><Relationship Id="rId10" Type="http://schemas.openxmlformats.org/officeDocument/2006/relationships/tags" Target="../tags/tag45.xml"/><Relationship Id="rId19" Type="http://schemas.openxmlformats.org/officeDocument/2006/relationships/tags" Target="../tags/tag54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tags" Target="../tags/tag49.xml"/><Relationship Id="rId2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13" Type="http://schemas.openxmlformats.org/officeDocument/2006/relationships/tags" Target="../tags/tag67.xml"/><Relationship Id="rId18" Type="http://schemas.openxmlformats.org/officeDocument/2006/relationships/tags" Target="../tags/tag72.xml"/><Relationship Id="rId3" Type="http://schemas.openxmlformats.org/officeDocument/2006/relationships/tags" Target="../tags/tag57.xml"/><Relationship Id="rId21" Type="http://schemas.openxmlformats.org/officeDocument/2006/relationships/notesSlide" Target="../notesSlides/notesSlide7.xml"/><Relationship Id="rId7" Type="http://schemas.openxmlformats.org/officeDocument/2006/relationships/tags" Target="../tags/tag61.xml"/><Relationship Id="rId12" Type="http://schemas.openxmlformats.org/officeDocument/2006/relationships/tags" Target="../tags/tag66.xml"/><Relationship Id="rId17" Type="http://schemas.openxmlformats.org/officeDocument/2006/relationships/tags" Target="../tags/tag71.xml"/><Relationship Id="rId2" Type="http://schemas.openxmlformats.org/officeDocument/2006/relationships/tags" Target="../tags/tag56.xml"/><Relationship Id="rId16" Type="http://schemas.openxmlformats.org/officeDocument/2006/relationships/tags" Target="../tags/tag70.xml"/><Relationship Id="rId20" Type="http://schemas.openxmlformats.org/officeDocument/2006/relationships/slideLayout" Target="../slideLayouts/slideLayout7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tags" Target="../tags/tag65.xml"/><Relationship Id="rId24" Type="http://schemas.openxmlformats.org/officeDocument/2006/relationships/image" Target="../media/image3.png"/><Relationship Id="rId5" Type="http://schemas.openxmlformats.org/officeDocument/2006/relationships/tags" Target="../tags/tag59.xml"/><Relationship Id="rId15" Type="http://schemas.openxmlformats.org/officeDocument/2006/relationships/tags" Target="../tags/tag69.xml"/><Relationship Id="rId23" Type="http://schemas.openxmlformats.org/officeDocument/2006/relationships/image" Target="../media/image2.png"/><Relationship Id="rId10" Type="http://schemas.openxmlformats.org/officeDocument/2006/relationships/tags" Target="../tags/tag64.xml"/><Relationship Id="rId19" Type="http://schemas.openxmlformats.org/officeDocument/2006/relationships/tags" Target="../tags/tag73.xml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4" Type="http://schemas.openxmlformats.org/officeDocument/2006/relationships/tags" Target="../tags/tag68.xml"/><Relationship Id="rId2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-2499"/>
            <a:ext cx="9141291" cy="51435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-4998"/>
            <a:ext cx="2816119" cy="513850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5452" y="206148"/>
            <a:ext cx="2925838" cy="493735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125663" y="1347197"/>
            <a:ext cx="7089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如何有效的做好工作室的宣传工作</a:t>
            </a:r>
            <a:r>
              <a:rPr lang="en-US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35010" y="2343498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泸县兆雅镇中心幼儿园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卢袁思琦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1334653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4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-2499"/>
            <a:ext cx="9141291" cy="5143500"/>
          </a:xfrm>
          <a:prstGeom prst="rect">
            <a:avLst/>
          </a:prstGeom>
        </p:spPr>
      </p:pic>
      <p:sp>
        <p:nvSpPr>
          <p:cNvPr id="26" name="Freeform 6"/>
          <p:cNvSpPr>
            <a:spLocks noEditPoints="1"/>
          </p:cNvSpPr>
          <p:nvPr/>
        </p:nvSpPr>
        <p:spPr bwMode="auto">
          <a:xfrm>
            <a:off x="4715996" y="1463040"/>
            <a:ext cx="724120" cy="724120"/>
          </a:xfrm>
          <a:custGeom>
            <a:avLst/>
            <a:gdLst>
              <a:gd name="T0" fmla="*/ 771731 w 971"/>
              <a:gd name="T1" fmla="*/ 439386 h 971"/>
              <a:gd name="T2" fmla="*/ 836474 w 971"/>
              <a:gd name="T3" fmla="*/ 381549 h 971"/>
              <a:gd name="T4" fmla="*/ 762235 w 971"/>
              <a:gd name="T5" fmla="*/ 336661 h 971"/>
              <a:gd name="T6" fmla="*/ 809713 w 971"/>
              <a:gd name="T7" fmla="*/ 266739 h 971"/>
              <a:gd name="T8" fmla="*/ 723390 w 971"/>
              <a:gd name="T9" fmla="*/ 240842 h 971"/>
              <a:gd name="T10" fmla="*/ 692313 w 971"/>
              <a:gd name="T11" fmla="*/ 195954 h 971"/>
              <a:gd name="T12" fmla="*/ 701809 w 971"/>
              <a:gd name="T13" fmla="*/ 109631 h 971"/>
              <a:gd name="T14" fmla="*/ 616349 w 971"/>
              <a:gd name="T15" fmla="*/ 126032 h 971"/>
              <a:gd name="T16" fmla="*/ 604264 w 971"/>
              <a:gd name="T17" fmla="*/ 43162 h 971"/>
              <a:gd name="T18" fmla="*/ 523120 w 971"/>
              <a:gd name="T19" fmla="*/ 82007 h 971"/>
              <a:gd name="T20" fmla="*/ 470462 w 971"/>
              <a:gd name="T21" fmla="*/ 69922 h 971"/>
              <a:gd name="T22" fmla="*/ 418668 w 971"/>
              <a:gd name="T23" fmla="*/ 0 h 971"/>
              <a:gd name="T24" fmla="*/ 366874 w 971"/>
              <a:gd name="T25" fmla="*/ 69059 h 971"/>
              <a:gd name="T26" fmla="*/ 302132 w 971"/>
              <a:gd name="T27" fmla="*/ 16401 h 971"/>
              <a:gd name="T28" fmla="*/ 268466 w 971"/>
              <a:gd name="T29" fmla="*/ 99272 h 971"/>
              <a:gd name="T30" fmla="*/ 220988 w 971"/>
              <a:gd name="T31" fmla="*/ 126032 h 971"/>
              <a:gd name="T32" fmla="*/ 135528 w 971"/>
              <a:gd name="T33" fmla="*/ 108767 h 971"/>
              <a:gd name="T34" fmla="*/ 144160 w 971"/>
              <a:gd name="T35" fmla="*/ 195091 h 971"/>
              <a:gd name="T36" fmla="*/ 60426 w 971"/>
              <a:gd name="T37" fmla="*/ 200270 h 971"/>
              <a:gd name="T38" fmla="*/ 91503 w 971"/>
              <a:gd name="T39" fmla="*/ 284004 h 971"/>
              <a:gd name="T40" fmla="*/ 74238 w 971"/>
              <a:gd name="T41" fmla="*/ 335798 h 971"/>
              <a:gd name="T42" fmla="*/ 0 w 971"/>
              <a:gd name="T43" fmla="*/ 380686 h 971"/>
              <a:gd name="T44" fmla="*/ 64743 w 971"/>
              <a:gd name="T45" fmla="*/ 438523 h 971"/>
              <a:gd name="T46" fmla="*/ 5179 w 971"/>
              <a:gd name="T47" fmla="*/ 498086 h 971"/>
              <a:gd name="T48" fmla="*/ 84597 w 971"/>
              <a:gd name="T49" fmla="*/ 539521 h 971"/>
              <a:gd name="T50" fmla="*/ 107041 w 971"/>
              <a:gd name="T51" fmla="*/ 589589 h 971"/>
              <a:gd name="T52" fmla="*/ 82870 w 971"/>
              <a:gd name="T53" fmla="*/ 672459 h 971"/>
              <a:gd name="T54" fmla="*/ 169194 w 971"/>
              <a:gd name="T55" fmla="*/ 671596 h 971"/>
              <a:gd name="T56" fmla="*/ 165741 w 971"/>
              <a:gd name="T57" fmla="*/ 756193 h 971"/>
              <a:gd name="T58" fmla="*/ 252927 w 971"/>
              <a:gd name="T59" fmla="*/ 732885 h 971"/>
              <a:gd name="T60" fmla="*/ 302995 w 971"/>
              <a:gd name="T61" fmla="*/ 754466 h 971"/>
              <a:gd name="T62" fmla="*/ 340114 w 971"/>
              <a:gd name="T63" fmla="*/ 833021 h 971"/>
              <a:gd name="T64" fmla="*/ 403993 w 971"/>
              <a:gd name="T65" fmla="*/ 773457 h 971"/>
              <a:gd name="T66" fmla="*/ 458377 w 971"/>
              <a:gd name="T67" fmla="*/ 838200 h 971"/>
              <a:gd name="T68" fmla="*/ 506718 w 971"/>
              <a:gd name="T69" fmla="*/ 763099 h 971"/>
              <a:gd name="T70" fmla="*/ 558512 w 971"/>
              <a:gd name="T71" fmla="*/ 744971 h 971"/>
              <a:gd name="T72" fmla="*/ 638793 w 971"/>
              <a:gd name="T73" fmla="*/ 776910 h 971"/>
              <a:gd name="T74" fmla="*/ 645699 w 971"/>
              <a:gd name="T75" fmla="*/ 690587 h 971"/>
              <a:gd name="T76" fmla="*/ 729433 w 971"/>
              <a:gd name="T77" fmla="*/ 701809 h 971"/>
              <a:gd name="T78" fmla="*/ 714758 w 971"/>
              <a:gd name="T79" fmla="*/ 613759 h 971"/>
              <a:gd name="T80" fmla="*/ 740655 w 971"/>
              <a:gd name="T81" fmla="*/ 565418 h 971"/>
              <a:gd name="T82" fmla="*/ 821799 w 971"/>
              <a:gd name="T83" fmla="*/ 535205 h 971"/>
              <a:gd name="T84" fmla="*/ 769141 w 971"/>
              <a:gd name="T85" fmla="*/ 467009 h 971"/>
              <a:gd name="T86" fmla="*/ 661237 w 971"/>
              <a:gd name="T87" fmla="*/ 553333 h 971"/>
              <a:gd name="T88" fmla="*/ 507581 w 971"/>
              <a:gd name="T89" fmla="*/ 681955 h 971"/>
              <a:gd name="T90" fmla="*/ 308174 w 971"/>
              <a:gd name="T91" fmla="*/ 674186 h 971"/>
              <a:gd name="T92" fmla="*/ 164878 w 971"/>
              <a:gd name="T93" fmla="*/ 533478 h 971"/>
              <a:gd name="T94" fmla="*/ 154519 w 971"/>
              <a:gd name="T95" fmla="*/ 333208 h 971"/>
              <a:gd name="T96" fmla="*/ 281414 w 971"/>
              <a:gd name="T97" fmla="*/ 178689 h 971"/>
              <a:gd name="T98" fmla="*/ 479958 w 971"/>
              <a:gd name="T99" fmla="*/ 149339 h 971"/>
              <a:gd name="T100" fmla="*/ 645699 w 971"/>
              <a:gd name="T101" fmla="*/ 261560 h 971"/>
              <a:gd name="T102" fmla="*/ 693177 w 971"/>
              <a:gd name="T103" fmla="*/ 456651 h 97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4862304" y="1609725"/>
            <a:ext cx="431504" cy="431502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28" name="Freeform 5"/>
          <p:cNvSpPr>
            <a:spLocks noEditPoints="1"/>
          </p:cNvSpPr>
          <p:nvPr/>
        </p:nvSpPr>
        <p:spPr bwMode="auto">
          <a:xfrm>
            <a:off x="3631227" y="1590131"/>
            <a:ext cx="1053265" cy="1053265"/>
          </a:xfrm>
          <a:custGeom>
            <a:avLst/>
            <a:gdLst>
              <a:gd name="T0" fmla="*/ 1122518 w 971"/>
              <a:gd name="T1" fmla="*/ 639107 h 971"/>
              <a:gd name="T2" fmla="*/ 1216689 w 971"/>
              <a:gd name="T3" fmla="*/ 554981 h 971"/>
              <a:gd name="T4" fmla="*/ 1108706 w 971"/>
              <a:gd name="T5" fmla="*/ 489689 h 971"/>
              <a:gd name="T6" fmla="*/ 1177765 w 971"/>
              <a:gd name="T7" fmla="*/ 387984 h 971"/>
              <a:gd name="T8" fmla="*/ 1052204 w 971"/>
              <a:gd name="T9" fmla="*/ 350316 h 971"/>
              <a:gd name="T10" fmla="*/ 1007001 w 971"/>
              <a:gd name="T11" fmla="*/ 285024 h 971"/>
              <a:gd name="T12" fmla="*/ 1020813 w 971"/>
              <a:gd name="T13" fmla="*/ 159463 h 971"/>
              <a:gd name="T14" fmla="*/ 896508 w 971"/>
              <a:gd name="T15" fmla="*/ 183319 h 971"/>
              <a:gd name="T16" fmla="*/ 878929 w 971"/>
              <a:gd name="T17" fmla="*/ 62781 h 971"/>
              <a:gd name="T18" fmla="*/ 760901 w 971"/>
              <a:gd name="T19" fmla="*/ 119283 h 971"/>
              <a:gd name="T20" fmla="*/ 684309 w 971"/>
              <a:gd name="T21" fmla="*/ 101705 h 971"/>
              <a:gd name="T22" fmla="*/ 608972 w 971"/>
              <a:gd name="T23" fmla="*/ 0 h 971"/>
              <a:gd name="T24" fmla="*/ 533635 w 971"/>
              <a:gd name="T25" fmla="*/ 100449 h 971"/>
              <a:gd name="T26" fmla="*/ 439464 w 971"/>
              <a:gd name="T27" fmla="*/ 23857 h 971"/>
              <a:gd name="T28" fmla="*/ 390496 w 971"/>
              <a:gd name="T29" fmla="*/ 144395 h 971"/>
              <a:gd name="T30" fmla="*/ 321437 w 971"/>
              <a:gd name="T31" fmla="*/ 183319 h 971"/>
              <a:gd name="T32" fmla="*/ 197131 w 971"/>
              <a:gd name="T33" fmla="*/ 158207 h 971"/>
              <a:gd name="T34" fmla="*/ 209687 w 971"/>
              <a:gd name="T35" fmla="*/ 283768 h 971"/>
              <a:gd name="T36" fmla="*/ 87893 w 971"/>
              <a:gd name="T37" fmla="*/ 291302 h 971"/>
              <a:gd name="T38" fmla="*/ 133095 w 971"/>
              <a:gd name="T39" fmla="*/ 413097 h 971"/>
              <a:gd name="T40" fmla="*/ 107983 w 971"/>
              <a:gd name="T41" fmla="*/ 488433 h 971"/>
              <a:gd name="T42" fmla="*/ 0 w 971"/>
              <a:gd name="T43" fmla="*/ 553725 h 971"/>
              <a:gd name="T44" fmla="*/ 94171 w 971"/>
              <a:gd name="T45" fmla="*/ 637851 h 971"/>
              <a:gd name="T46" fmla="*/ 7534 w 971"/>
              <a:gd name="T47" fmla="*/ 724489 h 971"/>
              <a:gd name="T48" fmla="*/ 123050 w 971"/>
              <a:gd name="T49" fmla="*/ 784758 h 971"/>
              <a:gd name="T50" fmla="*/ 155696 w 971"/>
              <a:gd name="T51" fmla="*/ 857584 h 971"/>
              <a:gd name="T52" fmla="*/ 120539 w 971"/>
              <a:gd name="T53" fmla="*/ 978122 h 971"/>
              <a:gd name="T54" fmla="*/ 246100 w 971"/>
              <a:gd name="T55" fmla="*/ 976867 h 971"/>
              <a:gd name="T56" fmla="*/ 241078 w 971"/>
              <a:gd name="T57" fmla="*/ 1099917 h 971"/>
              <a:gd name="T58" fmla="*/ 367895 w 971"/>
              <a:gd name="T59" fmla="*/ 1066015 h 971"/>
              <a:gd name="T60" fmla="*/ 440720 w 971"/>
              <a:gd name="T61" fmla="*/ 1097406 h 971"/>
              <a:gd name="T62" fmla="*/ 494711 w 971"/>
              <a:gd name="T63" fmla="*/ 1211666 h 971"/>
              <a:gd name="T64" fmla="*/ 587627 w 971"/>
              <a:gd name="T65" fmla="*/ 1125029 h 971"/>
              <a:gd name="T66" fmla="*/ 666730 w 971"/>
              <a:gd name="T67" fmla="*/ 1219200 h 971"/>
              <a:gd name="T68" fmla="*/ 737045 w 971"/>
              <a:gd name="T69" fmla="*/ 1109962 h 971"/>
              <a:gd name="T70" fmla="*/ 812381 w 971"/>
              <a:gd name="T71" fmla="*/ 1083594 h 971"/>
              <a:gd name="T72" fmla="*/ 929153 w 971"/>
              <a:gd name="T73" fmla="*/ 1130051 h 971"/>
              <a:gd name="T74" fmla="*/ 939198 w 971"/>
              <a:gd name="T75" fmla="*/ 1004490 h 971"/>
              <a:gd name="T76" fmla="*/ 1060993 w 971"/>
              <a:gd name="T77" fmla="*/ 1020813 h 971"/>
              <a:gd name="T78" fmla="*/ 1039647 w 971"/>
              <a:gd name="T79" fmla="*/ 892741 h 971"/>
              <a:gd name="T80" fmla="*/ 1077316 w 971"/>
              <a:gd name="T81" fmla="*/ 822426 h 971"/>
              <a:gd name="T82" fmla="*/ 1195343 w 971"/>
              <a:gd name="T83" fmla="*/ 778480 h 971"/>
              <a:gd name="T84" fmla="*/ 1118751 w 971"/>
              <a:gd name="T85" fmla="*/ 679287 h 971"/>
              <a:gd name="T86" fmla="*/ 961799 w 971"/>
              <a:gd name="T87" fmla="*/ 804848 h 971"/>
              <a:gd name="T88" fmla="*/ 738300 w 971"/>
              <a:gd name="T89" fmla="*/ 991934 h 971"/>
              <a:gd name="T90" fmla="*/ 448254 w 971"/>
              <a:gd name="T91" fmla="*/ 980634 h 971"/>
              <a:gd name="T92" fmla="*/ 239822 w 971"/>
              <a:gd name="T93" fmla="*/ 775969 h 971"/>
              <a:gd name="T94" fmla="*/ 224755 w 971"/>
              <a:gd name="T95" fmla="*/ 484667 h 971"/>
              <a:gd name="T96" fmla="*/ 409330 w 971"/>
              <a:gd name="T97" fmla="*/ 259912 h 971"/>
              <a:gd name="T98" fmla="*/ 698121 w 971"/>
              <a:gd name="T99" fmla="*/ 217221 h 971"/>
              <a:gd name="T100" fmla="*/ 939198 w 971"/>
              <a:gd name="T101" fmla="*/ 380451 h 971"/>
              <a:gd name="T102" fmla="*/ 1008257 w 971"/>
              <a:gd name="T103" fmla="*/ 664219 h 97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3835288" y="1794193"/>
            <a:ext cx="645142" cy="645140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53" name="Freeform 2"/>
          <p:cNvSpPr>
            <a:spLocks noEditPoints="1"/>
          </p:cNvSpPr>
          <p:nvPr/>
        </p:nvSpPr>
        <p:spPr bwMode="auto">
          <a:xfrm>
            <a:off x="3145245" y="2663967"/>
            <a:ext cx="1298752" cy="1298753"/>
          </a:xfrm>
          <a:custGeom>
            <a:avLst/>
            <a:gdLst>
              <a:gd name="T0" fmla="*/ 1384777 w 971"/>
              <a:gd name="T1" fmla="*/ 788425 h 971"/>
              <a:gd name="T2" fmla="*/ 1500950 w 971"/>
              <a:gd name="T3" fmla="*/ 684644 h 971"/>
              <a:gd name="T4" fmla="*/ 1367739 w 971"/>
              <a:gd name="T5" fmla="*/ 604098 h 971"/>
              <a:gd name="T6" fmla="*/ 1452932 w 971"/>
              <a:gd name="T7" fmla="*/ 478631 h 971"/>
              <a:gd name="T8" fmla="*/ 1298035 w 971"/>
              <a:gd name="T9" fmla="*/ 432162 h 971"/>
              <a:gd name="T10" fmla="*/ 1242272 w 971"/>
              <a:gd name="T11" fmla="*/ 351616 h 971"/>
              <a:gd name="T12" fmla="*/ 1259311 w 971"/>
              <a:gd name="T13" fmla="*/ 196719 h 971"/>
              <a:gd name="T14" fmla="*/ 1105963 w 971"/>
              <a:gd name="T15" fmla="*/ 226149 h 971"/>
              <a:gd name="T16" fmla="*/ 1084278 w 971"/>
              <a:gd name="T17" fmla="*/ 77448 h 971"/>
              <a:gd name="T18" fmla="*/ 938675 w 971"/>
              <a:gd name="T19" fmla="*/ 147152 h 971"/>
              <a:gd name="T20" fmla="*/ 844188 w 971"/>
              <a:gd name="T21" fmla="*/ 125466 h 971"/>
              <a:gd name="T22" fmla="*/ 751250 w 971"/>
              <a:gd name="T23" fmla="*/ 0 h 971"/>
              <a:gd name="T24" fmla="*/ 658311 w 971"/>
              <a:gd name="T25" fmla="*/ 123917 h 971"/>
              <a:gd name="T26" fmla="*/ 542139 w 971"/>
              <a:gd name="T27" fmla="*/ 29430 h 971"/>
              <a:gd name="T28" fmla="*/ 481729 w 971"/>
              <a:gd name="T29" fmla="*/ 178131 h 971"/>
              <a:gd name="T30" fmla="*/ 396536 w 971"/>
              <a:gd name="T31" fmla="*/ 226149 h 971"/>
              <a:gd name="T32" fmla="*/ 243188 w 971"/>
              <a:gd name="T33" fmla="*/ 195170 h 971"/>
              <a:gd name="T34" fmla="*/ 258678 w 971"/>
              <a:gd name="T35" fmla="*/ 350067 h 971"/>
              <a:gd name="T36" fmla="*/ 108428 w 971"/>
              <a:gd name="T37" fmla="*/ 359361 h 971"/>
              <a:gd name="T38" fmla="*/ 164191 w 971"/>
              <a:gd name="T39" fmla="*/ 509610 h 971"/>
              <a:gd name="T40" fmla="*/ 133211 w 971"/>
              <a:gd name="T41" fmla="*/ 602549 h 971"/>
              <a:gd name="T42" fmla="*/ 0 w 971"/>
              <a:gd name="T43" fmla="*/ 683095 h 971"/>
              <a:gd name="T44" fmla="*/ 116173 w 971"/>
              <a:gd name="T45" fmla="*/ 786876 h 971"/>
              <a:gd name="T46" fmla="*/ 9294 w 971"/>
              <a:gd name="T47" fmla="*/ 893755 h 971"/>
              <a:gd name="T48" fmla="*/ 151799 w 971"/>
              <a:gd name="T49" fmla="*/ 968105 h 971"/>
              <a:gd name="T50" fmla="*/ 192072 w 971"/>
              <a:gd name="T51" fmla="*/ 1057945 h 971"/>
              <a:gd name="T52" fmla="*/ 148701 w 971"/>
              <a:gd name="T53" fmla="*/ 1206646 h 971"/>
              <a:gd name="T54" fmla="*/ 303598 w 971"/>
              <a:gd name="T55" fmla="*/ 1205097 h 971"/>
              <a:gd name="T56" fmla="*/ 297402 w 971"/>
              <a:gd name="T57" fmla="*/ 1356896 h 971"/>
              <a:gd name="T58" fmla="*/ 453848 w 971"/>
              <a:gd name="T59" fmla="*/ 1315074 h 971"/>
              <a:gd name="T60" fmla="*/ 543688 w 971"/>
              <a:gd name="T61" fmla="*/ 1353798 h 971"/>
              <a:gd name="T62" fmla="*/ 610293 w 971"/>
              <a:gd name="T63" fmla="*/ 1494754 h 971"/>
              <a:gd name="T64" fmla="*/ 724917 w 971"/>
              <a:gd name="T65" fmla="*/ 1387875 h 971"/>
              <a:gd name="T66" fmla="*/ 822502 w 971"/>
              <a:gd name="T67" fmla="*/ 1504048 h 971"/>
              <a:gd name="T68" fmla="*/ 909244 w 971"/>
              <a:gd name="T69" fmla="*/ 1369288 h 971"/>
              <a:gd name="T70" fmla="*/ 1002182 w 971"/>
              <a:gd name="T71" fmla="*/ 1336759 h 971"/>
              <a:gd name="T72" fmla="*/ 1146236 w 971"/>
              <a:gd name="T73" fmla="*/ 1394071 h 971"/>
              <a:gd name="T74" fmla="*/ 1158628 w 971"/>
              <a:gd name="T75" fmla="*/ 1239174 h 971"/>
              <a:gd name="T76" fmla="*/ 1308878 w 971"/>
              <a:gd name="T77" fmla="*/ 1259311 h 971"/>
              <a:gd name="T78" fmla="*/ 1282546 w 971"/>
              <a:gd name="T79" fmla="*/ 1101316 h 971"/>
              <a:gd name="T80" fmla="*/ 1329015 w 971"/>
              <a:gd name="T81" fmla="*/ 1014574 h 971"/>
              <a:gd name="T82" fmla="*/ 1474618 w 971"/>
              <a:gd name="T83" fmla="*/ 960360 h 971"/>
              <a:gd name="T84" fmla="*/ 1380131 w 971"/>
              <a:gd name="T85" fmla="*/ 837992 h 971"/>
              <a:gd name="T86" fmla="*/ 1186510 w 971"/>
              <a:gd name="T87" fmla="*/ 992889 h 971"/>
              <a:gd name="T88" fmla="*/ 910793 w 971"/>
              <a:gd name="T89" fmla="*/ 1223685 h 971"/>
              <a:gd name="T90" fmla="*/ 552982 w 971"/>
              <a:gd name="T91" fmla="*/ 1209744 h 971"/>
              <a:gd name="T92" fmla="*/ 295853 w 971"/>
              <a:gd name="T93" fmla="*/ 957262 h 971"/>
              <a:gd name="T94" fmla="*/ 277265 w 971"/>
              <a:gd name="T95" fmla="*/ 597902 h 971"/>
              <a:gd name="T96" fmla="*/ 504964 w 971"/>
              <a:gd name="T97" fmla="*/ 320636 h 971"/>
              <a:gd name="T98" fmla="*/ 861226 w 971"/>
              <a:gd name="T99" fmla="*/ 267971 h 971"/>
              <a:gd name="T100" fmla="*/ 1158628 w 971"/>
              <a:gd name="T101" fmla="*/ 469337 h 971"/>
              <a:gd name="T102" fmla="*/ 1243821 w 971"/>
              <a:gd name="T103" fmla="*/ 819404 h 97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3398101" y="2916825"/>
            <a:ext cx="793040" cy="793036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59" name="Freeform 3"/>
          <p:cNvSpPr>
            <a:spLocks noEditPoints="1"/>
          </p:cNvSpPr>
          <p:nvPr/>
        </p:nvSpPr>
        <p:spPr bwMode="auto">
          <a:xfrm>
            <a:off x="4443997" y="2240193"/>
            <a:ext cx="1300124" cy="1298752"/>
          </a:xfrm>
          <a:custGeom>
            <a:avLst/>
            <a:gdLst>
              <a:gd name="T0" fmla="*/ 1384777 w 971"/>
              <a:gd name="T1" fmla="*/ 788425 h 971"/>
              <a:gd name="T2" fmla="*/ 1500950 w 971"/>
              <a:gd name="T3" fmla="*/ 684644 h 971"/>
              <a:gd name="T4" fmla="*/ 1367739 w 971"/>
              <a:gd name="T5" fmla="*/ 604098 h 971"/>
              <a:gd name="T6" fmla="*/ 1452932 w 971"/>
              <a:gd name="T7" fmla="*/ 478631 h 971"/>
              <a:gd name="T8" fmla="*/ 1298035 w 971"/>
              <a:gd name="T9" fmla="*/ 432162 h 971"/>
              <a:gd name="T10" fmla="*/ 1242272 w 971"/>
              <a:gd name="T11" fmla="*/ 351616 h 971"/>
              <a:gd name="T12" fmla="*/ 1259311 w 971"/>
              <a:gd name="T13" fmla="*/ 196719 h 971"/>
              <a:gd name="T14" fmla="*/ 1105963 w 971"/>
              <a:gd name="T15" fmla="*/ 226149 h 971"/>
              <a:gd name="T16" fmla="*/ 1084278 w 971"/>
              <a:gd name="T17" fmla="*/ 77448 h 971"/>
              <a:gd name="T18" fmla="*/ 938675 w 971"/>
              <a:gd name="T19" fmla="*/ 147152 h 971"/>
              <a:gd name="T20" fmla="*/ 844188 w 971"/>
              <a:gd name="T21" fmla="*/ 125466 h 971"/>
              <a:gd name="T22" fmla="*/ 751250 w 971"/>
              <a:gd name="T23" fmla="*/ 0 h 971"/>
              <a:gd name="T24" fmla="*/ 658311 w 971"/>
              <a:gd name="T25" fmla="*/ 123917 h 971"/>
              <a:gd name="T26" fmla="*/ 542139 w 971"/>
              <a:gd name="T27" fmla="*/ 29430 h 971"/>
              <a:gd name="T28" fmla="*/ 481729 w 971"/>
              <a:gd name="T29" fmla="*/ 178131 h 971"/>
              <a:gd name="T30" fmla="*/ 396536 w 971"/>
              <a:gd name="T31" fmla="*/ 226149 h 971"/>
              <a:gd name="T32" fmla="*/ 243188 w 971"/>
              <a:gd name="T33" fmla="*/ 195170 h 971"/>
              <a:gd name="T34" fmla="*/ 258678 w 971"/>
              <a:gd name="T35" fmla="*/ 350067 h 971"/>
              <a:gd name="T36" fmla="*/ 108428 w 971"/>
              <a:gd name="T37" fmla="*/ 359361 h 971"/>
              <a:gd name="T38" fmla="*/ 164191 w 971"/>
              <a:gd name="T39" fmla="*/ 509610 h 971"/>
              <a:gd name="T40" fmla="*/ 133211 w 971"/>
              <a:gd name="T41" fmla="*/ 602549 h 971"/>
              <a:gd name="T42" fmla="*/ 0 w 971"/>
              <a:gd name="T43" fmla="*/ 683095 h 971"/>
              <a:gd name="T44" fmla="*/ 116173 w 971"/>
              <a:gd name="T45" fmla="*/ 786876 h 971"/>
              <a:gd name="T46" fmla="*/ 9294 w 971"/>
              <a:gd name="T47" fmla="*/ 893755 h 971"/>
              <a:gd name="T48" fmla="*/ 151799 w 971"/>
              <a:gd name="T49" fmla="*/ 968105 h 971"/>
              <a:gd name="T50" fmla="*/ 192072 w 971"/>
              <a:gd name="T51" fmla="*/ 1057945 h 971"/>
              <a:gd name="T52" fmla="*/ 148701 w 971"/>
              <a:gd name="T53" fmla="*/ 1206646 h 971"/>
              <a:gd name="T54" fmla="*/ 303598 w 971"/>
              <a:gd name="T55" fmla="*/ 1205097 h 971"/>
              <a:gd name="T56" fmla="*/ 297402 w 971"/>
              <a:gd name="T57" fmla="*/ 1356896 h 971"/>
              <a:gd name="T58" fmla="*/ 453848 w 971"/>
              <a:gd name="T59" fmla="*/ 1315074 h 971"/>
              <a:gd name="T60" fmla="*/ 543688 w 971"/>
              <a:gd name="T61" fmla="*/ 1353798 h 971"/>
              <a:gd name="T62" fmla="*/ 610293 w 971"/>
              <a:gd name="T63" fmla="*/ 1494754 h 971"/>
              <a:gd name="T64" fmla="*/ 724917 w 971"/>
              <a:gd name="T65" fmla="*/ 1387875 h 971"/>
              <a:gd name="T66" fmla="*/ 822502 w 971"/>
              <a:gd name="T67" fmla="*/ 1504048 h 971"/>
              <a:gd name="T68" fmla="*/ 909244 w 971"/>
              <a:gd name="T69" fmla="*/ 1369288 h 971"/>
              <a:gd name="T70" fmla="*/ 1002182 w 971"/>
              <a:gd name="T71" fmla="*/ 1336759 h 971"/>
              <a:gd name="T72" fmla="*/ 1146236 w 971"/>
              <a:gd name="T73" fmla="*/ 1394071 h 971"/>
              <a:gd name="T74" fmla="*/ 1158628 w 971"/>
              <a:gd name="T75" fmla="*/ 1239174 h 971"/>
              <a:gd name="T76" fmla="*/ 1308878 w 971"/>
              <a:gd name="T77" fmla="*/ 1259311 h 971"/>
              <a:gd name="T78" fmla="*/ 1282546 w 971"/>
              <a:gd name="T79" fmla="*/ 1101316 h 971"/>
              <a:gd name="T80" fmla="*/ 1329015 w 971"/>
              <a:gd name="T81" fmla="*/ 1014574 h 971"/>
              <a:gd name="T82" fmla="*/ 1474618 w 971"/>
              <a:gd name="T83" fmla="*/ 960360 h 971"/>
              <a:gd name="T84" fmla="*/ 1380131 w 971"/>
              <a:gd name="T85" fmla="*/ 837992 h 971"/>
              <a:gd name="T86" fmla="*/ 1186510 w 971"/>
              <a:gd name="T87" fmla="*/ 992889 h 971"/>
              <a:gd name="T88" fmla="*/ 910793 w 971"/>
              <a:gd name="T89" fmla="*/ 1223685 h 971"/>
              <a:gd name="T90" fmla="*/ 552982 w 971"/>
              <a:gd name="T91" fmla="*/ 1209744 h 971"/>
              <a:gd name="T92" fmla="*/ 295853 w 971"/>
              <a:gd name="T93" fmla="*/ 957262 h 971"/>
              <a:gd name="T94" fmla="*/ 277265 w 971"/>
              <a:gd name="T95" fmla="*/ 597902 h 971"/>
              <a:gd name="T96" fmla="*/ 504964 w 971"/>
              <a:gd name="T97" fmla="*/ 320636 h 971"/>
              <a:gd name="T98" fmla="*/ 861226 w 971"/>
              <a:gd name="T99" fmla="*/ 267971 h 971"/>
              <a:gd name="T100" fmla="*/ 1158628 w 971"/>
              <a:gd name="T101" fmla="*/ 469337 h 971"/>
              <a:gd name="T102" fmla="*/ 1243821 w 971"/>
              <a:gd name="T103" fmla="*/ 819404 h 97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4696853" y="2493051"/>
            <a:ext cx="793040" cy="793036"/>
          </a:xfrm>
          <a:prstGeom prst="ellipse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62" name="Freeform 4"/>
          <p:cNvSpPr>
            <a:spLocks noEditPoints="1"/>
          </p:cNvSpPr>
          <p:nvPr/>
        </p:nvSpPr>
        <p:spPr bwMode="auto">
          <a:xfrm>
            <a:off x="4210853" y="3538945"/>
            <a:ext cx="1053265" cy="1053265"/>
          </a:xfrm>
          <a:custGeom>
            <a:avLst/>
            <a:gdLst>
              <a:gd name="T0" fmla="*/ 1122518 w 971"/>
              <a:gd name="T1" fmla="*/ 639107 h 971"/>
              <a:gd name="T2" fmla="*/ 1216689 w 971"/>
              <a:gd name="T3" fmla="*/ 554981 h 971"/>
              <a:gd name="T4" fmla="*/ 1108706 w 971"/>
              <a:gd name="T5" fmla="*/ 489689 h 971"/>
              <a:gd name="T6" fmla="*/ 1177765 w 971"/>
              <a:gd name="T7" fmla="*/ 387984 h 971"/>
              <a:gd name="T8" fmla="*/ 1052204 w 971"/>
              <a:gd name="T9" fmla="*/ 350316 h 971"/>
              <a:gd name="T10" fmla="*/ 1007001 w 971"/>
              <a:gd name="T11" fmla="*/ 285024 h 971"/>
              <a:gd name="T12" fmla="*/ 1020813 w 971"/>
              <a:gd name="T13" fmla="*/ 159463 h 971"/>
              <a:gd name="T14" fmla="*/ 896508 w 971"/>
              <a:gd name="T15" fmla="*/ 183319 h 971"/>
              <a:gd name="T16" fmla="*/ 878929 w 971"/>
              <a:gd name="T17" fmla="*/ 62781 h 971"/>
              <a:gd name="T18" fmla="*/ 760901 w 971"/>
              <a:gd name="T19" fmla="*/ 119283 h 971"/>
              <a:gd name="T20" fmla="*/ 684309 w 971"/>
              <a:gd name="T21" fmla="*/ 101705 h 971"/>
              <a:gd name="T22" fmla="*/ 608972 w 971"/>
              <a:gd name="T23" fmla="*/ 0 h 971"/>
              <a:gd name="T24" fmla="*/ 533635 w 971"/>
              <a:gd name="T25" fmla="*/ 100449 h 971"/>
              <a:gd name="T26" fmla="*/ 439464 w 971"/>
              <a:gd name="T27" fmla="*/ 23857 h 971"/>
              <a:gd name="T28" fmla="*/ 390496 w 971"/>
              <a:gd name="T29" fmla="*/ 144395 h 971"/>
              <a:gd name="T30" fmla="*/ 321437 w 971"/>
              <a:gd name="T31" fmla="*/ 183319 h 971"/>
              <a:gd name="T32" fmla="*/ 197131 w 971"/>
              <a:gd name="T33" fmla="*/ 158207 h 971"/>
              <a:gd name="T34" fmla="*/ 209687 w 971"/>
              <a:gd name="T35" fmla="*/ 283768 h 971"/>
              <a:gd name="T36" fmla="*/ 87893 w 971"/>
              <a:gd name="T37" fmla="*/ 291302 h 971"/>
              <a:gd name="T38" fmla="*/ 133095 w 971"/>
              <a:gd name="T39" fmla="*/ 413097 h 971"/>
              <a:gd name="T40" fmla="*/ 107983 w 971"/>
              <a:gd name="T41" fmla="*/ 488433 h 971"/>
              <a:gd name="T42" fmla="*/ 0 w 971"/>
              <a:gd name="T43" fmla="*/ 553725 h 971"/>
              <a:gd name="T44" fmla="*/ 94171 w 971"/>
              <a:gd name="T45" fmla="*/ 637851 h 971"/>
              <a:gd name="T46" fmla="*/ 7534 w 971"/>
              <a:gd name="T47" fmla="*/ 724489 h 971"/>
              <a:gd name="T48" fmla="*/ 123050 w 971"/>
              <a:gd name="T49" fmla="*/ 784758 h 971"/>
              <a:gd name="T50" fmla="*/ 155696 w 971"/>
              <a:gd name="T51" fmla="*/ 857584 h 971"/>
              <a:gd name="T52" fmla="*/ 120539 w 971"/>
              <a:gd name="T53" fmla="*/ 978122 h 971"/>
              <a:gd name="T54" fmla="*/ 246100 w 971"/>
              <a:gd name="T55" fmla="*/ 976867 h 971"/>
              <a:gd name="T56" fmla="*/ 241078 w 971"/>
              <a:gd name="T57" fmla="*/ 1099917 h 971"/>
              <a:gd name="T58" fmla="*/ 367895 w 971"/>
              <a:gd name="T59" fmla="*/ 1066015 h 971"/>
              <a:gd name="T60" fmla="*/ 440720 w 971"/>
              <a:gd name="T61" fmla="*/ 1097406 h 971"/>
              <a:gd name="T62" fmla="*/ 494711 w 971"/>
              <a:gd name="T63" fmla="*/ 1211666 h 971"/>
              <a:gd name="T64" fmla="*/ 587627 w 971"/>
              <a:gd name="T65" fmla="*/ 1125029 h 971"/>
              <a:gd name="T66" fmla="*/ 666730 w 971"/>
              <a:gd name="T67" fmla="*/ 1219200 h 971"/>
              <a:gd name="T68" fmla="*/ 737045 w 971"/>
              <a:gd name="T69" fmla="*/ 1109962 h 971"/>
              <a:gd name="T70" fmla="*/ 812381 w 971"/>
              <a:gd name="T71" fmla="*/ 1083594 h 971"/>
              <a:gd name="T72" fmla="*/ 929153 w 971"/>
              <a:gd name="T73" fmla="*/ 1130051 h 971"/>
              <a:gd name="T74" fmla="*/ 939198 w 971"/>
              <a:gd name="T75" fmla="*/ 1004490 h 971"/>
              <a:gd name="T76" fmla="*/ 1060993 w 971"/>
              <a:gd name="T77" fmla="*/ 1020813 h 971"/>
              <a:gd name="T78" fmla="*/ 1039647 w 971"/>
              <a:gd name="T79" fmla="*/ 892741 h 971"/>
              <a:gd name="T80" fmla="*/ 1077316 w 971"/>
              <a:gd name="T81" fmla="*/ 822426 h 971"/>
              <a:gd name="T82" fmla="*/ 1195343 w 971"/>
              <a:gd name="T83" fmla="*/ 778480 h 971"/>
              <a:gd name="T84" fmla="*/ 1118751 w 971"/>
              <a:gd name="T85" fmla="*/ 679287 h 971"/>
              <a:gd name="T86" fmla="*/ 961799 w 971"/>
              <a:gd name="T87" fmla="*/ 804848 h 971"/>
              <a:gd name="T88" fmla="*/ 738300 w 971"/>
              <a:gd name="T89" fmla="*/ 991934 h 971"/>
              <a:gd name="T90" fmla="*/ 448254 w 971"/>
              <a:gd name="T91" fmla="*/ 980634 h 971"/>
              <a:gd name="T92" fmla="*/ 239822 w 971"/>
              <a:gd name="T93" fmla="*/ 775969 h 971"/>
              <a:gd name="T94" fmla="*/ 224755 w 971"/>
              <a:gd name="T95" fmla="*/ 484667 h 971"/>
              <a:gd name="T96" fmla="*/ 409330 w 971"/>
              <a:gd name="T97" fmla="*/ 259912 h 971"/>
              <a:gd name="T98" fmla="*/ 698121 w 971"/>
              <a:gd name="T99" fmla="*/ 217221 h 971"/>
              <a:gd name="T100" fmla="*/ 939198 w 971"/>
              <a:gd name="T101" fmla="*/ 380451 h 971"/>
              <a:gd name="T102" fmla="*/ 1008257 w 971"/>
              <a:gd name="T103" fmla="*/ 664219 h 97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4418555" y="3746501"/>
            <a:ext cx="638158" cy="638154"/>
          </a:xfrm>
          <a:prstGeom prst="ellipse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grpSp>
        <p:nvGrpSpPr>
          <p:cNvPr id="64" name="Group 39"/>
          <p:cNvGrpSpPr/>
          <p:nvPr/>
        </p:nvGrpSpPr>
        <p:grpSpPr>
          <a:xfrm>
            <a:off x="4603379" y="3955542"/>
            <a:ext cx="270448" cy="220070"/>
            <a:chOff x="1550139" y="1314466"/>
            <a:chExt cx="509139" cy="414300"/>
          </a:xfrm>
          <a:solidFill>
            <a:schemeClr val="bg1"/>
          </a:solidFill>
        </p:grpSpPr>
        <p:sp>
          <p:nvSpPr>
            <p:cNvPr id="65" name="Freeform 5"/>
            <p:cNvSpPr>
              <a:spLocks noEditPoints="1"/>
            </p:cNvSpPr>
            <p:nvPr/>
          </p:nvSpPr>
          <p:spPr bwMode="auto">
            <a:xfrm>
              <a:off x="1550139" y="1314466"/>
              <a:ext cx="509139" cy="414300"/>
            </a:xfrm>
            <a:custGeom>
              <a:avLst/>
              <a:gdLst>
                <a:gd name="T0" fmla="*/ 78 w 153"/>
                <a:gd name="T1" fmla="*/ 0 h 125"/>
                <a:gd name="T2" fmla="*/ 0 w 153"/>
                <a:gd name="T3" fmla="*/ 69 h 125"/>
                <a:gd name="T4" fmla="*/ 15 w 153"/>
                <a:gd name="T5" fmla="*/ 69 h 125"/>
                <a:gd name="T6" fmla="*/ 21 w 153"/>
                <a:gd name="T7" fmla="*/ 64 h 125"/>
                <a:gd name="T8" fmla="*/ 21 w 153"/>
                <a:gd name="T9" fmla="*/ 121 h 125"/>
                <a:gd name="T10" fmla="*/ 24 w 153"/>
                <a:gd name="T11" fmla="*/ 125 h 125"/>
                <a:gd name="T12" fmla="*/ 62 w 153"/>
                <a:gd name="T13" fmla="*/ 125 h 125"/>
                <a:gd name="T14" fmla="*/ 63 w 153"/>
                <a:gd name="T15" fmla="*/ 93 h 125"/>
                <a:gd name="T16" fmla="*/ 67 w 153"/>
                <a:gd name="T17" fmla="*/ 88 h 125"/>
                <a:gd name="T18" fmla="*/ 83 w 153"/>
                <a:gd name="T19" fmla="*/ 88 h 125"/>
                <a:gd name="T20" fmla="*/ 89 w 153"/>
                <a:gd name="T21" fmla="*/ 93 h 125"/>
                <a:gd name="T22" fmla="*/ 89 w 153"/>
                <a:gd name="T23" fmla="*/ 125 h 125"/>
                <a:gd name="T24" fmla="*/ 126 w 153"/>
                <a:gd name="T25" fmla="*/ 125 h 125"/>
                <a:gd name="T26" fmla="*/ 130 w 153"/>
                <a:gd name="T27" fmla="*/ 120 h 125"/>
                <a:gd name="T28" fmla="*/ 130 w 153"/>
                <a:gd name="T29" fmla="*/ 63 h 125"/>
                <a:gd name="T30" fmla="*/ 136 w 153"/>
                <a:gd name="T31" fmla="*/ 69 h 125"/>
                <a:gd name="T32" fmla="*/ 153 w 153"/>
                <a:gd name="T33" fmla="*/ 69 h 125"/>
                <a:gd name="T34" fmla="*/ 78 w 153"/>
                <a:gd name="T35" fmla="*/ 0 h 125"/>
                <a:gd name="T36" fmla="*/ 76 w 153"/>
                <a:gd name="T37" fmla="*/ 76 h 125"/>
                <a:gd name="T38" fmla="*/ 60 w 153"/>
                <a:gd name="T39" fmla="*/ 60 h 125"/>
                <a:gd name="T40" fmla="*/ 76 w 153"/>
                <a:gd name="T41" fmla="*/ 43 h 125"/>
                <a:gd name="T42" fmla="*/ 92 w 153"/>
                <a:gd name="T43" fmla="*/ 60 h 125"/>
                <a:gd name="T44" fmla="*/ 76 w 153"/>
                <a:gd name="T45" fmla="*/ 7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3" h="125">
                  <a:moveTo>
                    <a:pt x="78" y="0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5" y="78"/>
                    <a:pt x="15" y="69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1" y="121"/>
                    <a:pt x="21" y="125"/>
                    <a:pt x="24" y="125"/>
                  </a:cubicBezTo>
                  <a:cubicBezTo>
                    <a:pt x="28" y="125"/>
                    <a:pt x="62" y="125"/>
                    <a:pt x="62" y="125"/>
                  </a:cubicBezTo>
                  <a:cubicBezTo>
                    <a:pt x="63" y="93"/>
                    <a:pt x="63" y="93"/>
                    <a:pt x="63" y="93"/>
                  </a:cubicBezTo>
                  <a:cubicBezTo>
                    <a:pt x="63" y="93"/>
                    <a:pt x="62" y="88"/>
                    <a:pt x="67" y="88"/>
                  </a:cubicBezTo>
                  <a:cubicBezTo>
                    <a:pt x="83" y="88"/>
                    <a:pt x="83" y="88"/>
                    <a:pt x="83" y="88"/>
                  </a:cubicBezTo>
                  <a:cubicBezTo>
                    <a:pt x="89" y="88"/>
                    <a:pt x="89" y="93"/>
                    <a:pt x="89" y="93"/>
                  </a:cubicBezTo>
                  <a:cubicBezTo>
                    <a:pt x="89" y="125"/>
                    <a:pt x="89" y="125"/>
                    <a:pt x="89" y="125"/>
                  </a:cubicBezTo>
                  <a:cubicBezTo>
                    <a:pt x="89" y="125"/>
                    <a:pt x="121" y="125"/>
                    <a:pt x="126" y="125"/>
                  </a:cubicBezTo>
                  <a:cubicBezTo>
                    <a:pt x="131" y="125"/>
                    <a:pt x="130" y="120"/>
                    <a:pt x="130" y="120"/>
                  </a:cubicBezTo>
                  <a:cubicBezTo>
                    <a:pt x="130" y="63"/>
                    <a:pt x="130" y="63"/>
                    <a:pt x="130" y="63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8" y="77"/>
                    <a:pt x="153" y="69"/>
                    <a:pt x="153" y="69"/>
                  </a:cubicBezTo>
                  <a:lnTo>
                    <a:pt x="78" y="0"/>
                  </a:lnTo>
                  <a:close/>
                  <a:moveTo>
                    <a:pt x="76" y="76"/>
                  </a:moveTo>
                  <a:cubicBezTo>
                    <a:pt x="67" y="76"/>
                    <a:pt x="60" y="69"/>
                    <a:pt x="60" y="60"/>
                  </a:cubicBezTo>
                  <a:cubicBezTo>
                    <a:pt x="60" y="50"/>
                    <a:pt x="67" y="43"/>
                    <a:pt x="76" y="43"/>
                  </a:cubicBezTo>
                  <a:cubicBezTo>
                    <a:pt x="85" y="43"/>
                    <a:pt x="92" y="50"/>
                    <a:pt x="92" y="60"/>
                  </a:cubicBezTo>
                  <a:cubicBezTo>
                    <a:pt x="92" y="69"/>
                    <a:pt x="85" y="76"/>
                    <a:pt x="76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6" name="Freeform 6"/>
            <p:cNvSpPr>
              <a:spLocks/>
            </p:cNvSpPr>
            <p:nvPr/>
          </p:nvSpPr>
          <p:spPr bwMode="auto">
            <a:xfrm>
              <a:off x="1949464" y="1366877"/>
              <a:ext cx="49916" cy="102328"/>
            </a:xfrm>
            <a:custGeom>
              <a:avLst/>
              <a:gdLst>
                <a:gd name="T0" fmla="*/ 20 w 20"/>
                <a:gd name="T1" fmla="*/ 41 h 41"/>
                <a:gd name="T2" fmla="*/ 20 w 20"/>
                <a:gd name="T3" fmla="*/ 0 h 41"/>
                <a:gd name="T4" fmla="*/ 0 w 20"/>
                <a:gd name="T5" fmla="*/ 0 h 41"/>
                <a:gd name="T6" fmla="*/ 0 w 20"/>
                <a:gd name="T7" fmla="*/ 24 h 41"/>
                <a:gd name="T8" fmla="*/ 20 w 20"/>
                <a:gd name="T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1">
                  <a:moveTo>
                    <a:pt x="20" y="41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20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" name="Oval 7"/>
            <p:cNvSpPr>
              <a:spLocks noChangeArrowheads="1"/>
            </p:cNvSpPr>
            <p:nvPr/>
          </p:nvSpPr>
          <p:spPr bwMode="auto">
            <a:xfrm>
              <a:off x="1777255" y="1484179"/>
              <a:ext cx="52412" cy="5490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68" name="直接连接符 67"/>
          <p:cNvCxnSpPr/>
          <p:nvPr/>
        </p:nvCxnSpPr>
        <p:spPr>
          <a:xfrm rot="10800000">
            <a:off x="2743200" y="2046514"/>
            <a:ext cx="867082" cy="14534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9" name="直接连接符 68"/>
          <p:cNvCxnSpPr/>
          <p:nvPr/>
        </p:nvCxnSpPr>
        <p:spPr>
          <a:xfrm rot="10800000" flipV="1">
            <a:off x="5472947" y="1774371"/>
            <a:ext cx="721024" cy="11494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1" name="直接连接符 70"/>
          <p:cNvCxnSpPr/>
          <p:nvPr/>
        </p:nvCxnSpPr>
        <p:spPr>
          <a:xfrm rot="10800000" flipV="1">
            <a:off x="5305766" y="4125685"/>
            <a:ext cx="812007" cy="6865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3" name="矩形 72"/>
          <p:cNvSpPr/>
          <p:nvPr/>
        </p:nvSpPr>
        <p:spPr>
          <a:xfrm>
            <a:off x="6293024" y="1572467"/>
            <a:ext cx="24482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整个新闻核心环节，一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篇消息的第一自然段或第一句话</a:t>
            </a:r>
            <a:endParaRPr lang="zh-CN" altLang="en-US" sz="1800" dirty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6227710" y="3766459"/>
            <a:ext cx="1800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鲜明地提示消息的主题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思想</a:t>
            </a:r>
            <a:endParaRPr lang="en-US" altLang="zh-CN" sz="1800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sz="18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5" name="Text Box 42"/>
          <p:cNvSpPr txBox="1">
            <a:spLocks noChangeArrowheads="1"/>
          </p:cNvSpPr>
          <p:nvPr/>
        </p:nvSpPr>
        <p:spPr bwMode="auto">
          <a:xfrm>
            <a:off x="3332359" y="150143"/>
            <a:ext cx="26564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二、</a:t>
            </a: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导语要求</a:t>
            </a:r>
            <a:endParaRPr lang="en-US" altLang="zh-CN" sz="3200" b="1" dirty="0">
              <a:solidFill>
                <a:schemeClr val="accent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511628" y="1888152"/>
            <a:ext cx="20843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用简明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生动的文字，写出消息中最主要最新鲜的事实</a:t>
            </a:r>
            <a:endParaRPr lang="zh-CN" altLang="en-US" sz="1800" dirty="0"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80" name="Group 45"/>
          <p:cNvGrpSpPr/>
          <p:nvPr/>
        </p:nvGrpSpPr>
        <p:grpSpPr>
          <a:xfrm>
            <a:off x="3635959" y="3164815"/>
            <a:ext cx="303572" cy="298754"/>
            <a:chOff x="1587575" y="2265358"/>
            <a:chExt cx="314468" cy="309477"/>
          </a:xfrm>
          <a:solidFill>
            <a:schemeClr val="bg1"/>
          </a:solidFill>
        </p:grpSpPr>
        <p:sp>
          <p:nvSpPr>
            <p:cNvPr id="81" name="Freeform 59"/>
            <p:cNvSpPr>
              <a:spLocks noEditPoints="1"/>
            </p:cNvSpPr>
            <p:nvPr/>
          </p:nvSpPr>
          <p:spPr bwMode="auto">
            <a:xfrm>
              <a:off x="1587575" y="2265358"/>
              <a:ext cx="314468" cy="309477"/>
            </a:xfrm>
            <a:custGeom>
              <a:avLst/>
              <a:gdLst>
                <a:gd name="T0" fmla="*/ 82 w 95"/>
                <a:gd name="T1" fmla="*/ 57 h 93"/>
                <a:gd name="T2" fmla="*/ 95 w 95"/>
                <a:gd name="T3" fmla="*/ 51 h 93"/>
                <a:gd name="T4" fmla="*/ 95 w 95"/>
                <a:gd name="T5" fmla="*/ 41 h 93"/>
                <a:gd name="T6" fmla="*/ 82 w 95"/>
                <a:gd name="T7" fmla="*/ 36 h 93"/>
                <a:gd name="T8" fmla="*/ 80 w 95"/>
                <a:gd name="T9" fmla="*/ 30 h 93"/>
                <a:gd name="T10" fmla="*/ 85 w 95"/>
                <a:gd name="T11" fmla="*/ 17 h 93"/>
                <a:gd name="T12" fmla="*/ 77 w 95"/>
                <a:gd name="T13" fmla="*/ 10 h 93"/>
                <a:gd name="T14" fmla="*/ 64 w 95"/>
                <a:gd name="T15" fmla="*/ 15 h 93"/>
                <a:gd name="T16" fmla="*/ 59 w 95"/>
                <a:gd name="T17" fmla="*/ 13 h 93"/>
                <a:gd name="T18" fmla="*/ 53 w 95"/>
                <a:gd name="T19" fmla="*/ 0 h 93"/>
                <a:gd name="T20" fmla="*/ 42 w 95"/>
                <a:gd name="T21" fmla="*/ 0 h 93"/>
                <a:gd name="T22" fmla="*/ 37 w 95"/>
                <a:gd name="T23" fmla="*/ 13 h 93"/>
                <a:gd name="T24" fmla="*/ 31 w 95"/>
                <a:gd name="T25" fmla="*/ 15 h 93"/>
                <a:gd name="T26" fmla="*/ 18 w 95"/>
                <a:gd name="T27" fmla="*/ 10 h 93"/>
                <a:gd name="T28" fmla="*/ 10 w 95"/>
                <a:gd name="T29" fmla="*/ 17 h 93"/>
                <a:gd name="T30" fmla="*/ 16 w 95"/>
                <a:gd name="T31" fmla="*/ 30 h 93"/>
                <a:gd name="T32" fmla="*/ 13 w 95"/>
                <a:gd name="T33" fmla="*/ 36 h 93"/>
                <a:gd name="T34" fmla="*/ 0 w 95"/>
                <a:gd name="T35" fmla="*/ 41 h 93"/>
                <a:gd name="T36" fmla="*/ 0 w 95"/>
                <a:gd name="T37" fmla="*/ 52 h 93"/>
                <a:gd name="T38" fmla="*/ 13 w 95"/>
                <a:gd name="T39" fmla="*/ 57 h 93"/>
                <a:gd name="T40" fmla="*/ 16 w 95"/>
                <a:gd name="T41" fmla="*/ 63 h 93"/>
                <a:gd name="T42" fmla="*/ 11 w 95"/>
                <a:gd name="T43" fmla="*/ 76 h 93"/>
                <a:gd name="T44" fmla="*/ 18 w 95"/>
                <a:gd name="T45" fmla="*/ 83 h 93"/>
                <a:gd name="T46" fmla="*/ 31 w 95"/>
                <a:gd name="T47" fmla="*/ 78 h 93"/>
                <a:gd name="T48" fmla="*/ 37 w 95"/>
                <a:gd name="T49" fmla="*/ 80 h 93"/>
                <a:gd name="T50" fmla="*/ 43 w 95"/>
                <a:gd name="T51" fmla="*/ 93 h 93"/>
                <a:gd name="T52" fmla="*/ 53 w 95"/>
                <a:gd name="T53" fmla="*/ 93 h 93"/>
                <a:gd name="T54" fmla="*/ 59 w 95"/>
                <a:gd name="T55" fmla="*/ 80 h 93"/>
                <a:gd name="T56" fmla="*/ 64 w 95"/>
                <a:gd name="T57" fmla="*/ 78 h 93"/>
                <a:gd name="T58" fmla="*/ 78 w 95"/>
                <a:gd name="T59" fmla="*/ 83 h 93"/>
                <a:gd name="T60" fmla="*/ 85 w 95"/>
                <a:gd name="T61" fmla="*/ 75 h 93"/>
                <a:gd name="T62" fmla="*/ 80 w 95"/>
                <a:gd name="T63" fmla="*/ 63 h 93"/>
                <a:gd name="T64" fmla="*/ 82 w 95"/>
                <a:gd name="T65" fmla="*/ 57 h 93"/>
                <a:gd name="T66" fmla="*/ 48 w 95"/>
                <a:gd name="T67" fmla="*/ 61 h 93"/>
                <a:gd name="T68" fmla="*/ 33 w 95"/>
                <a:gd name="T69" fmla="*/ 46 h 93"/>
                <a:gd name="T70" fmla="*/ 48 w 95"/>
                <a:gd name="T71" fmla="*/ 32 h 93"/>
                <a:gd name="T72" fmla="*/ 63 w 95"/>
                <a:gd name="T73" fmla="*/ 46 h 93"/>
                <a:gd name="T74" fmla="*/ 48 w 95"/>
                <a:gd name="T75" fmla="*/ 6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93">
                  <a:moveTo>
                    <a:pt x="82" y="57"/>
                  </a:moveTo>
                  <a:cubicBezTo>
                    <a:pt x="82" y="57"/>
                    <a:pt x="95" y="52"/>
                    <a:pt x="95" y="5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0"/>
                    <a:pt x="82" y="36"/>
                    <a:pt x="82" y="36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80" y="30"/>
                    <a:pt x="85" y="17"/>
                    <a:pt x="85" y="17"/>
                  </a:cubicBezTo>
                  <a:cubicBezTo>
                    <a:pt x="77" y="10"/>
                    <a:pt x="77" y="10"/>
                    <a:pt x="77" y="10"/>
                  </a:cubicBezTo>
                  <a:cubicBezTo>
                    <a:pt x="77" y="9"/>
                    <a:pt x="64" y="15"/>
                    <a:pt x="64" y="15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59" y="13"/>
                    <a:pt x="53" y="0"/>
                    <a:pt x="53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0"/>
                    <a:pt x="37" y="13"/>
                    <a:pt x="37" y="13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31" y="15"/>
                    <a:pt x="18" y="10"/>
                    <a:pt x="18" y="10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8"/>
                    <a:pt x="16" y="30"/>
                    <a:pt x="16" y="30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6"/>
                    <a:pt x="0" y="41"/>
                    <a:pt x="0" y="41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13" y="57"/>
                    <a:pt x="13" y="57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0" y="75"/>
                    <a:pt x="11" y="76"/>
                  </a:cubicBezTo>
                  <a:cubicBezTo>
                    <a:pt x="18" y="83"/>
                    <a:pt x="18" y="83"/>
                    <a:pt x="18" y="83"/>
                  </a:cubicBezTo>
                  <a:cubicBezTo>
                    <a:pt x="19" y="84"/>
                    <a:pt x="31" y="78"/>
                    <a:pt x="31" y="78"/>
                  </a:cubicBezTo>
                  <a:cubicBezTo>
                    <a:pt x="37" y="80"/>
                    <a:pt x="37" y="80"/>
                    <a:pt x="37" y="80"/>
                  </a:cubicBezTo>
                  <a:cubicBezTo>
                    <a:pt x="37" y="80"/>
                    <a:pt x="42" y="93"/>
                    <a:pt x="43" y="93"/>
                  </a:cubicBezTo>
                  <a:cubicBezTo>
                    <a:pt x="53" y="93"/>
                    <a:pt x="53" y="93"/>
                    <a:pt x="53" y="93"/>
                  </a:cubicBezTo>
                  <a:cubicBezTo>
                    <a:pt x="54" y="93"/>
                    <a:pt x="59" y="80"/>
                    <a:pt x="59" y="80"/>
                  </a:cubicBezTo>
                  <a:cubicBezTo>
                    <a:pt x="64" y="78"/>
                    <a:pt x="64" y="78"/>
                    <a:pt x="64" y="78"/>
                  </a:cubicBezTo>
                  <a:cubicBezTo>
                    <a:pt x="64" y="78"/>
                    <a:pt x="77" y="83"/>
                    <a:pt x="78" y="83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86" y="75"/>
                    <a:pt x="80" y="63"/>
                    <a:pt x="80" y="63"/>
                  </a:cubicBezTo>
                  <a:lnTo>
                    <a:pt x="82" y="57"/>
                  </a:lnTo>
                  <a:close/>
                  <a:moveTo>
                    <a:pt x="48" y="61"/>
                  </a:moveTo>
                  <a:cubicBezTo>
                    <a:pt x="39" y="61"/>
                    <a:pt x="33" y="55"/>
                    <a:pt x="33" y="46"/>
                  </a:cubicBezTo>
                  <a:cubicBezTo>
                    <a:pt x="33" y="38"/>
                    <a:pt x="39" y="32"/>
                    <a:pt x="48" y="32"/>
                  </a:cubicBezTo>
                  <a:cubicBezTo>
                    <a:pt x="56" y="32"/>
                    <a:pt x="63" y="38"/>
                    <a:pt x="63" y="46"/>
                  </a:cubicBezTo>
                  <a:cubicBezTo>
                    <a:pt x="63" y="55"/>
                    <a:pt x="56" y="61"/>
                    <a:pt x="48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Oval 60"/>
            <p:cNvSpPr>
              <a:spLocks noChangeArrowheads="1"/>
            </p:cNvSpPr>
            <p:nvPr/>
          </p:nvSpPr>
          <p:spPr bwMode="auto">
            <a:xfrm>
              <a:off x="1712364" y="2387652"/>
              <a:ext cx="64890" cy="6239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6" name="Group 39"/>
          <p:cNvGrpSpPr/>
          <p:nvPr/>
        </p:nvGrpSpPr>
        <p:grpSpPr>
          <a:xfrm>
            <a:off x="4004665" y="1974342"/>
            <a:ext cx="270448" cy="220070"/>
            <a:chOff x="1550139" y="1314466"/>
            <a:chExt cx="509139" cy="414300"/>
          </a:xfrm>
          <a:solidFill>
            <a:schemeClr val="bg1"/>
          </a:solidFill>
        </p:grpSpPr>
        <p:sp>
          <p:nvSpPr>
            <p:cNvPr id="87" name="Freeform 5"/>
            <p:cNvSpPr>
              <a:spLocks noEditPoints="1"/>
            </p:cNvSpPr>
            <p:nvPr/>
          </p:nvSpPr>
          <p:spPr bwMode="auto">
            <a:xfrm>
              <a:off x="1550139" y="1314466"/>
              <a:ext cx="509139" cy="414300"/>
            </a:xfrm>
            <a:custGeom>
              <a:avLst/>
              <a:gdLst>
                <a:gd name="T0" fmla="*/ 78 w 153"/>
                <a:gd name="T1" fmla="*/ 0 h 125"/>
                <a:gd name="T2" fmla="*/ 0 w 153"/>
                <a:gd name="T3" fmla="*/ 69 h 125"/>
                <a:gd name="T4" fmla="*/ 15 w 153"/>
                <a:gd name="T5" fmla="*/ 69 h 125"/>
                <a:gd name="T6" fmla="*/ 21 w 153"/>
                <a:gd name="T7" fmla="*/ 64 h 125"/>
                <a:gd name="T8" fmla="*/ 21 w 153"/>
                <a:gd name="T9" fmla="*/ 121 h 125"/>
                <a:gd name="T10" fmla="*/ 24 w 153"/>
                <a:gd name="T11" fmla="*/ 125 h 125"/>
                <a:gd name="T12" fmla="*/ 62 w 153"/>
                <a:gd name="T13" fmla="*/ 125 h 125"/>
                <a:gd name="T14" fmla="*/ 63 w 153"/>
                <a:gd name="T15" fmla="*/ 93 h 125"/>
                <a:gd name="T16" fmla="*/ 67 w 153"/>
                <a:gd name="T17" fmla="*/ 88 h 125"/>
                <a:gd name="T18" fmla="*/ 83 w 153"/>
                <a:gd name="T19" fmla="*/ 88 h 125"/>
                <a:gd name="T20" fmla="*/ 89 w 153"/>
                <a:gd name="T21" fmla="*/ 93 h 125"/>
                <a:gd name="T22" fmla="*/ 89 w 153"/>
                <a:gd name="T23" fmla="*/ 125 h 125"/>
                <a:gd name="T24" fmla="*/ 126 w 153"/>
                <a:gd name="T25" fmla="*/ 125 h 125"/>
                <a:gd name="T26" fmla="*/ 130 w 153"/>
                <a:gd name="T27" fmla="*/ 120 h 125"/>
                <a:gd name="T28" fmla="*/ 130 w 153"/>
                <a:gd name="T29" fmla="*/ 63 h 125"/>
                <a:gd name="T30" fmla="*/ 136 w 153"/>
                <a:gd name="T31" fmla="*/ 69 h 125"/>
                <a:gd name="T32" fmla="*/ 153 w 153"/>
                <a:gd name="T33" fmla="*/ 69 h 125"/>
                <a:gd name="T34" fmla="*/ 78 w 153"/>
                <a:gd name="T35" fmla="*/ 0 h 125"/>
                <a:gd name="T36" fmla="*/ 76 w 153"/>
                <a:gd name="T37" fmla="*/ 76 h 125"/>
                <a:gd name="T38" fmla="*/ 60 w 153"/>
                <a:gd name="T39" fmla="*/ 60 h 125"/>
                <a:gd name="T40" fmla="*/ 76 w 153"/>
                <a:gd name="T41" fmla="*/ 43 h 125"/>
                <a:gd name="T42" fmla="*/ 92 w 153"/>
                <a:gd name="T43" fmla="*/ 60 h 125"/>
                <a:gd name="T44" fmla="*/ 76 w 153"/>
                <a:gd name="T45" fmla="*/ 7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3" h="125">
                  <a:moveTo>
                    <a:pt x="78" y="0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5" y="78"/>
                    <a:pt x="15" y="69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1" y="121"/>
                    <a:pt x="21" y="125"/>
                    <a:pt x="24" y="125"/>
                  </a:cubicBezTo>
                  <a:cubicBezTo>
                    <a:pt x="28" y="125"/>
                    <a:pt x="62" y="125"/>
                    <a:pt x="62" y="125"/>
                  </a:cubicBezTo>
                  <a:cubicBezTo>
                    <a:pt x="63" y="93"/>
                    <a:pt x="63" y="93"/>
                    <a:pt x="63" y="93"/>
                  </a:cubicBezTo>
                  <a:cubicBezTo>
                    <a:pt x="63" y="93"/>
                    <a:pt x="62" y="88"/>
                    <a:pt x="67" y="88"/>
                  </a:cubicBezTo>
                  <a:cubicBezTo>
                    <a:pt x="83" y="88"/>
                    <a:pt x="83" y="88"/>
                    <a:pt x="83" y="88"/>
                  </a:cubicBezTo>
                  <a:cubicBezTo>
                    <a:pt x="89" y="88"/>
                    <a:pt x="89" y="93"/>
                    <a:pt x="89" y="93"/>
                  </a:cubicBezTo>
                  <a:cubicBezTo>
                    <a:pt x="89" y="125"/>
                    <a:pt x="89" y="125"/>
                    <a:pt x="89" y="125"/>
                  </a:cubicBezTo>
                  <a:cubicBezTo>
                    <a:pt x="89" y="125"/>
                    <a:pt x="121" y="125"/>
                    <a:pt x="126" y="125"/>
                  </a:cubicBezTo>
                  <a:cubicBezTo>
                    <a:pt x="131" y="125"/>
                    <a:pt x="130" y="120"/>
                    <a:pt x="130" y="120"/>
                  </a:cubicBezTo>
                  <a:cubicBezTo>
                    <a:pt x="130" y="63"/>
                    <a:pt x="130" y="63"/>
                    <a:pt x="130" y="63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8" y="77"/>
                    <a:pt x="153" y="69"/>
                    <a:pt x="153" y="69"/>
                  </a:cubicBezTo>
                  <a:lnTo>
                    <a:pt x="78" y="0"/>
                  </a:lnTo>
                  <a:close/>
                  <a:moveTo>
                    <a:pt x="76" y="76"/>
                  </a:moveTo>
                  <a:cubicBezTo>
                    <a:pt x="67" y="76"/>
                    <a:pt x="60" y="69"/>
                    <a:pt x="60" y="60"/>
                  </a:cubicBezTo>
                  <a:cubicBezTo>
                    <a:pt x="60" y="50"/>
                    <a:pt x="67" y="43"/>
                    <a:pt x="76" y="43"/>
                  </a:cubicBezTo>
                  <a:cubicBezTo>
                    <a:pt x="85" y="43"/>
                    <a:pt x="92" y="50"/>
                    <a:pt x="92" y="60"/>
                  </a:cubicBezTo>
                  <a:cubicBezTo>
                    <a:pt x="92" y="69"/>
                    <a:pt x="85" y="76"/>
                    <a:pt x="76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8" name="Freeform 6"/>
            <p:cNvSpPr>
              <a:spLocks/>
            </p:cNvSpPr>
            <p:nvPr/>
          </p:nvSpPr>
          <p:spPr bwMode="auto">
            <a:xfrm>
              <a:off x="1949464" y="1366877"/>
              <a:ext cx="49916" cy="102328"/>
            </a:xfrm>
            <a:custGeom>
              <a:avLst/>
              <a:gdLst>
                <a:gd name="T0" fmla="*/ 20 w 20"/>
                <a:gd name="T1" fmla="*/ 41 h 41"/>
                <a:gd name="T2" fmla="*/ 20 w 20"/>
                <a:gd name="T3" fmla="*/ 0 h 41"/>
                <a:gd name="T4" fmla="*/ 0 w 20"/>
                <a:gd name="T5" fmla="*/ 0 h 41"/>
                <a:gd name="T6" fmla="*/ 0 w 20"/>
                <a:gd name="T7" fmla="*/ 24 h 41"/>
                <a:gd name="T8" fmla="*/ 20 w 20"/>
                <a:gd name="T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1">
                  <a:moveTo>
                    <a:pt x="20" y="41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20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9" name="Oval 7"/>
            <p:cNvSpPr>
              <a:spLocks noChangeArrowheads="1"/>
            </p:cNvSpPr>
            <p:nvPr/>
          </p:nvSpPr>
          <p:spPr bwMode="auto">
            <a:xfrm>
              <a:off x="1777255" y="1484179"/>
              <a:ext cx="52412" cy="5490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0" name="Group 45"/>
          <p:cNvGrpSpPr/>
          <p:nvPr/>
        </p:nvGrpSpPr>
        <p:grpSpPr>
          <a:xfrm>
            <a:off x="4931359" y="1695244"/>
            <a:ext cx="303572" cy="298754"/>
            <a:chOff x="1587575" y="2265358"/>
            <a:chExt cx="314468" cy="309477"/>
          </a:xfrm>
          <a:solidFill>
            <a:schemeClr val="bg1"/>
          </a:solidFill>
        </p:grpSpPr>
        <p:sp>
          <p:nvSpPr>
            <p:cNvPr id="91" name="Freeform 59"/>
            <p:cNvSpPr>
              <a:spLocks noEditPoints="1"/>
            </p:cNvSpPr>
            <p:nvPr/>
          </p:nvSpPr>
          <p:spPr bwMode="auto">
            <a:xfrm>
              <a:off x="1587575" y="2265358"/>
              <a:ext cx="314468" cy="309477"/>
            </a:xfrm>
            <a:custGeom>
              <a:avLst/>
              <a:gdLst>
                <a:gd name="T0" fmla="*/ 82 w 95"/>
                <a:gd name="T1" fmla="*/ 57 h 93"/>
                <a:gd name="T2" fmla="*/ 95 w 95"/>
                <a:gd name="T3" fmla="*/ 51 h 93"/>
                <a:gd name="T4" fmla="*/ 95 w 95"/>
                <a:gd name="T5" fmla="*/ 41 h 93"/>
                <a:gd name="T6" fmla="*/ 82 w 95"/>
                <a:gd name="T7" fmla="*/ 36 h 93"/>
                <a:gd name="T8" fmla="*/ 80 w 95"/>
                <a:gd name="T9" fmla="*/ 30 h 93"/>
                <a:gd name="T10" fmla="*/ 85 w 95"/>
                <a:gd name="T11" fmla="*/ 17 h 93"/>
                <a:gd name="T12" fmla="*/ 77 w 95"/>
                <a:gd name="T13" fmla="*/ 10 h 93"/>
                <a:gd name="T14" fmla="*/ 64 w 95"/>
                <a:gd name="T15" fmla="*/ 15 h 93"/>
                <a:gd name="T16" fmla="*/ 59 w 95"/>
                <a:gd name="T17" fmla="*/ 13 h 93"/>
                <a:gd name="T18" fmla="*/ 53 w 95"/>
                <a:gd name="T19" fmla="*/ 0 h 93"/>
                <a:gd name="T20" fmla="*/ 42 w 95"/>
                <a:gd name="T21" fmla="*/ 0 h 93"/>
                <a:gd name="T22" fmla="*/ 37 w 95"/>
                <a:gd name="T23" fmla="*/ 13 h 93"/>
                <a:gd name="T24" fmla="*/ 31 w 95"/>
                <a:gd name="T25" fmla="*/ 15 h 93"/>
                <a:gd name="T26" fmla="*/ 18 w 95"/>
                <a:gd name="T27" fmla="*/ 10 h 93"/>
                <a:gd name="T28" fmla="*/ 10 w 95"/>
                <a:gd name="T29" fmla="*/ 17 h 93"/>
                <a:gd name="T30" fmla="*/ 16 w 95"/>
                <a:gd name="T31" fmla="*/ 30 h 93"/>
                <a:gd name="T32" fmla="*/ 13 w 95"/>
                <a:gd name="T33" fmla="*/ 36 h 93"/>
                <a:gd name="T34" fmla="*/ 0 w 95"/>
                <a:gd name="T35" fmla="*/ 41 h 93"/>
                <a:gd name="T36" fmla="*/ 0 w 95"/>
                <a:gd name="T37" fmla="*/ 52 h 93"/>
                <a:gd name="T38" fmla="*/ 13 w 95"/>
                <a:gd name="T39" fmla="*/ 57 h 93"/>
                <a:gd name="T40" fmla="*/ 16 w 95"/>
                <a:gd name="T41" fmla="*/ 63 h 93"/>
                <a:gd name="T42" fmla="*/ 11 w 95"/>
                <a:gd name="T43" fmla="*/ 76 h 93"/>
                <a:gd name="T44" fmla="*/ 18 w 95"/>
                <a:gd name="T45" fmla="*/ 83 h 93"/>
                <a:gd name="T46" fmla="*/ 31 w 95"/>
                <a:gd name="T47" fmla="*/ 78 h 93"/>
                <a:gd name="T48" fmla="*/ 37 w 95"/>
                <a:gd name="T49" fmla="*/ 80 h 93"/>
                <a:gd name="T50" fmla="*/ 43 w 95"/>
                <a:gd name="T51" fmla="*/ 93 h 93"/>
                <a:gd name="T52" fmla="*/ 53 w 95"/>
                <a:gd name="T53" fmla="*/ 93 h 93"/>
                <a:gd name="T54" fmla="*/ 59 w 95"/>
                <a:gd name="T55" fmla="*/ 80 h 93"/>
                <a:gd name="T56" fmla="*/ 64 w 95"/>
                <a:gd name="T57" fmla="*/ 78 h 93"/>
                <a:gd name="T58" fmla="*/ 78 w 95"/>
                <a:gd name="T59" fmla="*/ 83 h 93"/>
                <a:gd name="T60" fmla="*/ 85 w 95"/>
                <a:gd name="T61" fmla="*/ 75 h 93"/>
                <a:gd name="T62" fmla="*/ 80 w 95"/>
                <a:gd name="T63" fmla="*/ 63 h 93"/>
                <a:gd name="T64" fmla="*/ 82 w 95"/>
                <a:gd name="T65" fmla="*/ 57 h 93"/>
                <a:gd name="T66" fmla="*/ 48 w 95"/>
                <a:gd name="T67" fmla="*/ 61 h 93"/>
                <a:gd name="T68" fmla="*/ 33 w 95"/>
                <a:gd name="T69" fmla="*/ 46 h 93"/>
                <a:gd name="T70" fmla="*/ 48 w 95"/>
                <a:gd name="T71" fmla="*/ 32 h 93"/>
                <a:gd name="T72" fmla="*/ 63 w 95"/>
                <a:gd name="T73" fmla="*/ 46 h 93"/>
                <a:gd name="T74" fmla="*/ 48 w 95"/>
                <a:gd name="T75" fmla="*/ 6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93">
                  <a:moveTo>
                    <a:pt x="82" y="57"/>
                  </a:moveTo>
                  <a:cubicBezTo>
                    <a:pt x="82" y="57"/>
                    <a:pt x="95" y="52"/>
                    <a:pt x="95" y="5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0"/>
                    <a:pt x="82" y="36"/>
                    <a:pt x="82" y="36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80" y="30"/>
                    <a:pt x="85" y="17"/>
                    <a:pt x="85" y="17"/>
                  </a:cubicBezTo>
                  <a:cubicBezTo>
                    <a:pt x="77" y="10"/>
                    <a:pt x="77" y="10"/>
                    <a:pt x="77" y="10"/>
                  </a:cubicBezTo>
                  <a:cubicBezTo>
                    <a:pt x="77" y="9"/>
                    <a:pt x="64" y="15"/>
                    <a:pt x="64" y="15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59" y="13"/>
                    <a:pt x="53" y="0"/>
                    <a:pt x="53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0"/>
                    <a:pt x="37" y="13"/>
                    <a:pt x="37" y="13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31" y="15"/>
                    <a:pt x="18" y="10"/>
                    <a:pt x="18" y="10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8"/>
                    <a:pt x="16" y="30"/>
                    <a:pt x="16" y="30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6"/>
                    <a:pt x="0" y="41"/>
                    <a:pt x="0" y="41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13" y="57"/>
                    <a:pt x="13" y="57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0" y="75"/>
                    <a:pt x="11" y="76"/>
                  </a:cubicBezTo>
                  <a:cubicBezTo>
                    <a:pt x="18" y="83"/>
                    <a:pt x="18" y="83"/>
                    <a:pt x="18" y="83"/>
                  </a:cubicBezTo>
                  <a:cubicBezTo>
                    <a:pt x="19" y="84"/>
                    <a:pt x="31" y="78"/>
                    <a:pt x="31" y="78"/>
                  </a:cubicBezTo>
                  <a:cubicBezTo>
                    <a:pt x="37" y="80"/>
                    <a:pt x="37" y="80"/>
                    <a:pt x="37" y="80"/>
                  </a:cubicBezTo>
                  <a:cubicBezTo>
                    <a:pt x="37" y="80"/>
                    <a:pt x="42" y="93"/>
                    <a:pt x="43" y="93"/>
                  </a:cubicBezTo>
                  <a:cubicBezTo>
                    <a:pt x="53" y="93"/>
                    <a:pt x="53" y="93"/>
                    <a:pt x="53" y="93"/>
                  </a:cubicBezTo>
                  <a:cubicBezTo>
                    <a:pt x="54" y="93"/>
                    <a:pt x="59" y="80"/>
                    <a:pt x="59" y="80"/>
                  </a:cubicBezTo>
                  <a:cubicBezTo>
                    <a:pt x="64" y="78"/>
                    <a:pt x="64" y="78"/>
                    <a:pt x="64" y="78"/>
                  </a:cubicBezTo>
                  <a:cubicBezTo>
                    <a:pt x="64" y="78"/>
                    <a:pt x="77" y="83"/>
                    <a:pt x="78" y="83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86" y="75"/>
                    <a:pt x="80" y="63"/>
                    <a:pt x="80" y="63"/>
                  </a:cubicBezTo>
                  <a:lnTo>
                    <a:pt x="82" y="57"/>
                  </a:lnTo>
                  <a:close/>
                  <a:moveTo>
                    <a:pt x="48" y="61"/>
                  </a:moveTo>
                  <a:cubicBezTo>
                    <a:pt x="39" y="61"/>
                    <a:pt x="33" y="55"/>
                    <a:pt x="33" y="46"/>
                  </a:cubicBezTo>
                  <a:cubicBezTo>
                    <a:pt x="33" y="38"/>
                    <a:pt x="39" y="32"/>
                    <a:pt x="48" y="32"/>
                  </a:cubicBezTo>
                  <a:cubicBezTo>
                    <a:pt x="56" y="32"/>
                    <a:pt x="63" y="38"/>
                    <a:pt x="63" y="46"/>
                  </a:cubicBezTo>
                  <a:cubicBezTo>
                    <a:pt x="63" y="55"/>
                    <a:pt x="56" y="61"/>
                    <a:pt x="48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2" name="Oval 60"/>
            <p:cNvSpPr>
              <a:spLocks noChangeArrowheads="1"/>
            </p:cNvSpPr>
            <p:nvPr/>
          </p:nvSpPr>
          <p:spPr bwMode="auto">
            <a:xfrm>
              <a:off x="1712364" y="2387652"/>
              <a:ext cx="64890" cy="6239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93" name="AutoShape 31"/>
          <p:cNvSpPr>
            <a:spLocks noChangeArrowheads="1"/>
          </p:cNvSpPr>
          <p:nvPr/>
        </p:nvSpPr>
        <p:spPr bwMode="gray">
          <a:xfrm>
            <a:off x="4951291" y="2761008"/>
            <a:ext cx="306508" cy="2434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8" grpId="0" animBg="1"/>
      <p:bldP spid="28" grpId="1" animBg="1"/>
      <p:bldP spid="48" grpId="0" animBg="1"/>
      <p:bldP spid="53" grpId="0" animBg="1"/>
      <p:bldP spid="53" grpId="1" animBg="1"/>
      <p:bldP spid="54" grpId="0" animBg="1"/>
      <p:bldP spid="59" grpId="0" animBg="1"/>
      <p:bldP spid="59" grpId="1" animBg="1"/>
      <p:bldP spid="60" grpId="0" animBg="1"/>
      <p:bldP spid="62" grpId="0" animBg="1"/>
      <p:bldP spid="62" grpId="1" animBg="1"/>
      <p:bldP spid="63" grpId="0" animBg="1"/>
      <p:bldP spid="73" grpId="0"/>
      <p:bldP spid="74" grpId="0"/>
      <p:bldP spid="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6" name="八角星 1"/>
          <p:cNvSpPr/>
          <p:nvPr/>
        </p:nvSpPr>
        <p:spPr>
          <a:xfrm>
            <a:off x="2584029" y="1418168"/>
            <a:ext cx="3380860" cy="2973816"/>
          </a:xfrm>
          <a:custGeom>
            <a:avLst/>
            <a:gdLst>
              <a:gd name="connsiteX0" fmla="*/ 0 w 5256584"/>
              <a:gd name="connsiteY0" fmla="*/ 2340260 h 4680520"/>
              <a:gd name="connsiteX1" fmla="*/ 1137749 w 5256584"/>
              <a:gd name="connsiteY1" fmla="*/ 1790523 h 4680520"/>
              <a:gd name="connsiteX2" fmla="*/ 769809 w 5256584"/>
              <a:gd name="connsiteY2" fmla="*/ 685446 h 4680520"/>
              <a:gd name="connsiteX3" fmla="*/ 2010895 w 5256584"/>
              <a:gd name="connsiteY3" fmla="*/ 1013065 h 4680520"/>
              <a:gd name="connsiteX4" fmla="*/ 2628292 w 5256584"/>
              <a:gd name="connsiteY4" fmla="*/ 0 h 4680520"/>
              <a:gd name="connsiteX5" fmla="*/ 3245689 w 5256584"/>
              <a:gd name="connsiteY5" fmla="*/ 1013065 h 4680520"/>
              <a:gd name="connsiteX6" fmla="*/ 4486775 w 5256584"/>
              <a:gd name="connsiteY6" fmla="*/ 685446 h 4680520"/>
              <a:gd name="connsiteX7" fmla="*/ 4118835 w 5256584"/>
              <a:gd name="connsiteY7" fmla="*/ 1790523 h 4680520"/>
              <a:gd name="connsiteX8" fmla="*/ 5256584 w 5256584"/>
              <a:gd name="connsiteY8" fmla="*/ 2340260 h 4680520"/>
              <a:gd name="connsiteX9" fmla="*/ 4118835 w 5256584"/>
              <a:gd name="connsiteY9" fmla="*/ 2889997 h 4680520"/>
              <a:gd name="connsiteX10" fmla="*/ 4486775 w 5256584"/>
              <a:gd name="connsiteY10" fmla="*/ 3995074 h 4680520"/>
              <a:gd name="connsiteX11" fmla="*/ 3245689 w 5256584"/>
              <a:gd name="connsiteY11" fmla="*/ 3667455 h 4680520"/>
              <a:gd name="connsiteX12" fmla="*/ 2628292 w 5256584"/>
              <a:gd name="connsiteY12" fmla="*/ 4680520 h 4680520"/>
              <a:gd name="connsiteX13" fmla="*/ 2010895 w 5256584"/>
              <a:gd name="connsiteY13" fmla="*/ 3667455 h 4680520"/>
              <a:gd name="connsiteX14" fmla="*/ 769809 w 5256584"/>
              <a:gd name="connsiteY14" fmla="*/ 3995074 h 4680520"/>
              <a:gd name="connsiteX15" fmla="*/ 1137749 w 5256584"/>
              <a:gd name="connsiteY15" fmla="*/ 2889997 h 4680520"/>
              <a:gd name="connsiteX16" fmla="*/ 0 w 5256584"/>
              <a:gd name="connsiteY16" fmla="*/ 2340260 h 4680520"/>
              <a:gd name="connsiteX0" fmla="*/ 0 w 5256584"/>
              <a:gd name="connsiteY0" fmla="*/ 2340260 h 4680520"/>
              <a:gd name="connsiteX1" fmla="*/ 1137749 w 5256584"/>
              <a:gd name="connsiteY1" fmla="*/ 1790523 h 4680520"/>
              <a:gd name="connsiteX2" fmla="*/ 769809 w 5256584"/>
              <a:gd name="connsiteY2" fmla="*/ 685446 h 4680520"/>
              <a:gd name="connsiteX3" fmla="*/ 2010895 w 5256584"/>
              <a:gd name="connsiteY3" fmla="*/ 1013065 h 4680520"/>
              <a:gd name="connsiteX4" fmla="*/ 2628292 w 5256584"/>
              <a:gd name="connsiteY4" fmla="*/ 0 h 4680520"/>
              <a:gd name="connsiteX5" fmla="*/ 3245689 w 5256584"/>
              <a:gd name="connsiteY5" fmla="*/ 1013065 h 4680520"/>
              <a:gd name="connsiteX6" fmla="*/ 4486775 w 5256584"/>
              <a:gd name="connsiteY6" fmla="*/ 685446 h 4680520"/>
              <a:gd name="connsiteX7" fmla="*/ 4118835 w 5256584"/>
              <a:gd name="connsiteY7" fmla="*/ 1790523 h 4680520"/>
              <a:gd name="connsiteX8" fmla="*/ 5256584 w 5256584"/>
              <a:gd name="connsiteY8" fmla="*/ 2340260 h 4680520"/>
              <a:gd name="connsiteX9" fmla="*/ 4118835 w 5256584"/>
              <a:gd name="connsiteY9" fmla="*/ 2889997 h 4680520"/>
              <a:gd name="connsiteX10" fmla="*/ 4486775 w 5256584"/>
              <a:gd name="connsiteY10" fmla="*/ 3995074 h 4680520"/>
              <a:gd name="connsiteX11" fmla="*/ 3245689 w 5256584"/>
              <a:gd name="connsiteY11" fmla="*/ 3667455 h 4680520"/>
              <a:gd name="connsiteX12" fmla="*/ 2628292 w 5256584"/>
              <a:gd name="connsiteY12" fmla="*/ 4680520 h 4680520"/>
              <a:gd name="connsiteX13" fmla="*/ 2010895 w 5256584"/>
              <a:gd name="connsiteY13" fmla="*/ 3667455 h 4680520"/>
              <a:gd name="connsiteX14" fmla="*/ 769809 w 5256584"/>
              <a:gd name="connsiteY14" fmla="*/ 3995074 h 4680520"/>
              <a:gd name="connsiteX15" fmla="*/ 1137749 w 5256584"/>
              <a:gd name="connsiteY15" fmla="*/ 2889997 h 4680520"/>
              <a:gd name="connsiteX16" fmla="*/ 0 w 5256584"/>
              <a:gd name="connsiteY16" fmla="*/ 2340260 h 4680520"/>
              <a:gd name="connsiteX0" fmla="*/ 0 w 5256584"/>
              <a:gd name="connsiteY0" fmla="*/ 2340260 h 4680520"/>
              <a:gd name="connsiteX1" fmla="*/ 1137749 w 5256584"/>
              <a:gd name="connsiteY1" fmla="*/ 1790523 h 4680520"/>
              <a:gd name="connsiteX2" fmla="*/ 769809 w 5256584"/>
              <a:gd name="connsiteY2" fmla="*/ 685446 h 4680520"/>
              <a:gd name="connsiteX3" fmla="*/ 2010895 w 5256584"/>
              <a:gd name="connsiteY3" fmla="*/ 1013065 h 4680520"/>
              <a:gd name="connsiteX4" fmla="*/ 2628292 w 5256584"/>
              <a:gd name="connsiteY4" fmla="*/ 0 h 4680520"/>
              <a:gd name="connsiteX5" fmla="*/ 3245689 w 5256584"/>
              <a:gd name="connsiteY5" fmla="*/ 1013065 h 4680520"/>
              <a:gd name="connsiteX6" fmla="*/ 4486775 w 5256584"/>
              <a:gd name="connsiteY6" fmla="*/ 685446 h 4680520"/>
              <a:gd name="connsiteX7" fmla="*/ 4118835 w 5256584"/>
              <a:gd name="connsiteY7" fmla="*/ 1790523 h 4680520"/>
              <a:gd name="connsiteX8" fmla="*/ 5256584 w 5256584"/>
              <a:gd name="connsiteY8" fmla="*/ 2340260 h 4680520"/>
              <a:gd name="connsiteX9" fmla="*/ 4118835 w 5256584"/>
              <a:gd name="connsiteY9" fmla="*/ 2889997 h 4680520"/>
              <a:gd name="connsiteX10" fmla="*/ 4486775 w 5256584"/>
              <a:gd name="connsiteY10" fmla="*/ 3995074 h 4680520"/>
              <a:gd name="connsiteX11" fmla="*/ 3245689 w 5256584"/>
              <a:gd name="connsiteY11" fmla="*/ 3667455 h 4680520"/>
              <a:gd name="connsiteX12" fmla="*/ 2628292 w 5256584"/>
              <a:gd name="connsiteY12" fmla="*/ 4680520 h 4680520"/>
              <a:gd name="connsiteX13" fmla="*/ 2010895 w 5256584"/>
              <a:gd name="connsiteY13" fmla="*/ 3667455 h 4680520"/>
              <a:gd name="connsiteX14" fmla="*/ 769809 w 5256584"/>
              <a:gd name="connsiteY14" fmla="*/ 3995074 h 4680520"/>
              <a:gd name="connsiteX15" fmla="*/ 1137749 w 5256584"/>
              <a:gd name="connsiteY15" fmla="*/ 2889997 h 4680520"/>
              <a:gd name="connsiteX16" fmla="*/ 0 w 5256584"/>
              <a:gd name="connsiteY16" fmla="*/ 2340260 h 4680520"/>
              <a:gd name="connsiteX0" fmla="*/ 0 w 5321972"/>
              <a:gd name="connsiteY0" fmla="*/ 2340260 h 4680520"/>
              <a:gd name="connsiteX1" fmla="*/ 1137749 w 5321972"/>
              <a:gd name="connsiteY1" fmla="*/ 1790523 h 4680520"/>
              <a:gd name="connsiteX2" fmla="*/ 769809 w 5321972"/>
              <a:gd name="connsiteY2" fmla="*/ 685446 h 4680520"/>
              <a:gd name="connsiteX3" fmla="*/ 2010895 w 5321972"/>
              <a:gd name="connsiteY3" fmla="*/ 1013065 h 4680520"/>
              <a:gd name="connsiteX4" fmla="*/ 2628292 w 5321972"/>
              <a:gd name="connsiteY4" fmla="*/ 0 h 4680520"/>
              <a:gd name="connsiteX5" fmla="*/ 3245689 w 5321972"/>
              <a:gd name="connsiteY5" fmla="*/ 1013065 h 4680520"/>
              <a:gd name="connsiteX6" fmla="*/ 4486775 w 5321972"/>
              <a:gd name="connsiteY6" fmla="*/ 685446 h 4680520"/>
              <a:gd name="connsiteX7" fmla="*/ 4118835 w 5321972"/>
              <a:gd name="connsiteY7" fmla="*/ 1790523 h 4680520"/>
              <a:gd name="connsiteX8" fmla="*/ 5256584 w 5321972"/>
              <a:gd name="connsiteY8" fmla="*/ 2340260 h 4680520"/>
              <a:gd name="connsiteX9" fmla="*/ 4118835 w 5321972"/>
              <a:gd name="connsiteY9" fmla="*/ 2889997 h 4680520"/>
              <a:gd name="connsiteX10" fmla="*/ 4486775 w 5321972"/>
              <a:gd name="connsiteY10" fmla="*/ 3995074 h 4680520"/>
              <a:gd name="connsiteX11" fmla="*/ 3245689 w 5321972"/>
              <a:gd name="connsiteY11" fmla="*/ 3667455 h 4680520"/>
              <a:gd name="connsiteX12" fmla="*/ 2628292 w 5321972"/>
              <a:gd name="connsiteY12" fmla="*/ 4680520 h 4680520"/>
              <a:gd name="connsiteX13" fmla="*/ 2010895 w 5321972"/>
              <a:gd name="connsiteY13" fmla="*/ 3667455 h 4680520"/>
              <a:gd name="connsiteX14" fmla="*/ 769809 w 5321972"/>
              <a:gd name="connsiteY14" fmla="*/ 3995074 h 4680520"/>
              <a:gd name="connsiteX15" fmla="*/ 1137749 w 5321972"/>
              <a:gd name="connsiteY15" fmla="*/ 2889997 h 4680520"/>
              <a:gd name="connsiteX16" fmla="*/ 0 w 5321972"/>
              <a:gd name="connsiteY16" fmla="*/ 2340260 h 4680520"/>
              <a:gd name="connsiteX0" fmla="*/ 0 w 5321972"/>
              <a:gd name="connsiteY0" fmla="*/ 2340260 h 4680520"/>
              <a:gd name="connsiteX1" fmla="*/ 1137749 w 5321972"/>
              <a:gd name="connsiteY1" fmla="*/ 1790523 h 4680520"/>
              <a:gd name="connsiteX2" fmla="*/ 769809 w 5321972"/>
              <a:gd name="connsiteY2" fmla="*/ 685446 h 4680520"/>
              <a:gd name="connsiteX3" fmla="*/ 2010895 w 5321972"/>
              <a:gd name="connsiteY3" fmla="*/ 1013065 h 4680520"/>
              <a:gd name="connsiteX4" fmla="*/ 2628292 w 5321972"/>
              <a:gd name="connsiteY4" fmla="*/ 0 h 4680520"/>
              <a:gd name="connsiteX5" fmla="*/ 3245689 w 5321972"/>
              <a:gd name="connsiteY5" fmla="*/ 1013065 h 4680520"/>
              <a:gd name="connsiteX6" fmla="*/ 4486775 w 5321972"/>
              <a:gd name="connsiteY6" fmla="*/ 685446 h 4680520"/>
              <a:gd name="connsiteX7" fmla="*/ 4118835 w 5321972"/>
              <a:gd name="connsiteY7" fmla="*/ 1790523 h 4680520"/>
              <a:gd name="connsiteX8" fmla="*/ 5256584 w 5321972"/>
              <a:gd name="connsiteY8" fmla="*/ 2340260 h 4680520"/>
              <a:gd name="connsiteX9" fmla="*/ 4118835 w 5321972"/>
              <a:gd name="connsiteY9" fmla="*/ 2889997 h 4680520"/>
              <a:gd name="connsiteX10" fmla="*/ 4486775 w 5321972"/>
              <a:gd name="connsiteY10" fmla="*/ 3995074 h 4680520"/>
              <a:gd name="connsiteX11" fmla="*/ 3245689 w 5321972"/>
              <a:gd name="connsiteY11" fmla="*/ 3667455 h 4680520"/>
              <a:gd name="connsiteX12" fmla="*/ 2628292 w 5321972"/>
              <a:gd name="connsiteY12" fmla="*/ 4680520 h 4680520"/>
              <a:gd name="connsiteX13" fmla="*/ 2010895 w 5321972"/>
              <a:gd name="connsiteY13" fmla="*/ 3667455 h 4680520"/>
              <a:gd name="connsiteX14" fmla="*/ 769809 w 5321972"/>
              <a:gd name="connsiteY14" fmla="*/ 3995074 h 4680520"/>
              <a:gd name="connsiteX15" fmla="*/ 1137749 w 5321972"/>
              <a:gd name="connsiteY15" fmla="*/ 2889997 h 4680520"/>
              <a:gd name="connsiteX16" fmla="*/ 0 w 5321972"/>
              <a:gd name="connsiteY16" fmla="*/ 2340260 h 4680520"/>
              <a:gd name="connsiteX0" fmla="*/ 0 w 5321972"/>
              <a:gd name="connsiteY0" fmla="*/ 2340260 h 4738742"/>
              <a:gd name="connsiteX1" fmla="*/ 1137749 w 5321972"/>
              <a:gd name="connsiteY1" fmla="*/ 1790523 h 4738742"/>
              <a:gd name="connsiteX2" fmla="*/ 769809 w 5321972"/>
              <a:gd name="connsiteY2" fmla="*/ 685446 h 4738742"/>
              <a:gd name="connsiteX3" fmla="*/ 2010895 w 5321972"/>
              <a:gd name="connsiteY3" fmla="*/ 1013065 h 4738742"/>
              <a:gd name="connsiteX4" fmla="*/ 2628292 w 5321972"/>
              <a:gd name="connsiteY4" fmla="*/ 0 h 4738742"/>
              <a:gd name="connsiteX5" fmla="*/ 3245689 w 5321972"/>
              <a:gd name="connsiteY5" fmla="*/ 1013065 h 4738742"/>
              <a:gd name="connsiteX6" fmla="*/ 4486775 w 5321972"/>
              <a:gd name="connsiteY6" fmla="*/ 685446 h 4738742"/>
              <a:gd name="connsiteX7" fmla="*/ 4118835 w 5321972"/>
              <a:gd name="connsiteY7" fmla="*/ 1790523 h 4738742"/>
              <a:gd name="connsiteX8" fmla="*/ 5256584 w 5321972"/>
              <a:gd name="connsiteY8" fmla="*/ 2340260 h 4738742"/>
              <a:gd name="connsiteX9" fmla="*/ 4118835 w 5321972"/>
              <a:gd name="connsiteY9" fmla="*/ 2889997 h 4738742"/>
              <a:gd name="connsiteX10" fmla="*/ 4486775 w 5321972"/>
              <a:gd name="connsiteY10" fmla="*/ 3995074 h 4738742"/>
              <a:gd name="connsiteX11" fmla="*/ 3245689 w 5321972"/>
              <a:gd name="connsiteY11" fmla="*/ 3667455 h 4738742"/>
              <a:gd name="connsiteX12" fmla="*/ 2628292 w 5321972"/>
              <a:gd name="connsiteY12" fmla="*/ 4680520 h 4738742"/>
              <a:gd name="connsiteX13" fmla="*/ 2010895 w 5321972"/>
              <a:gd name="connsiteY13" fmla="*/ 3667455 h 4738742"/>
              <a:gd name="connsiteX14" fmla="*/ 769809 w 5321972"/>
              <a:gd name="connsiteY14" fmla="*/ 3995074 h 4738742"/>
              <a:gd name="connsiteX15" fmla="*/ 1137749 w 5321972"/>
              <a:gd name="connsiteY15" fmla="*/ 2889997 h 4738742"/>
              <a:gd name="connsiteX16" fmla="*/ 0 w 5321972"/>
              <a:gd name="connsiteY16" fmla="*/ 2340260 h 4738742"/>
              <a:gd name="connsiteX0" fmla="*/ 0 w 5321972"/>
              <a:gd name="connsiteY0" fmla="*/ 2340260 h 4738742"/>
              <a:gd name="connsiteX1" fmla="*/ 1137749 w 5321972"/>
              <a:gd name="connsiteY1" fmla="*/ 1790523 h 4738742"/>
              <a:gd name="connsiteX2" fmla="*/ 769809 w 5321972"/>
              <a:gd name="connsiteY2" fmla="*/ 685446 h 4738742"/>
              <a:gd name="connsiteX3" fmla="*/ 2010895 w 5321972"/>
              <a:gd name="connsiteY3" fmla="*/ 1013065 h 4738742"/>
              <a:gd name="connsiteX4" fmla="*/ 2628292 w 5321972"/>
              <a:gd name="connsiteY4" fmla="*/ 0 h 4738742"/>
              <a:gd name="connsiteX5" fmla="*/ 3245689 w 5321972"/>
              <a:gd name="connsiteY5" fmla="*/ 1013065 h 4738742"/>
              <a:gd name="connsiteX6" fmla="*/ 4486775 w 5321972"/>
              <a:gd name="connsiteY6" fmla="*/ 685446 h 4738742"/>
              <a:gd name="connsiteX7" fmla="*/ 4118835 w 5321972"/>
              <a:gd name="connsiteY7" fmla="*/ 1790523 h 4738742"/>
              <a:gd name="connsiteX8" fmla="*/ 5256584 w 5321972"/>
              <a:gd name="connsiteY8" fmla="*/ 2340260 h 4738742"/>
              <a:gd name="connsiteX9" fmla="*/ 4118835 w 5321972"/>
              <a:gd name="connsiteY9" fmla="*/ 2889997 h 4738742"/>
              <a:gd name="connsiteX10" fmla="*/ 4486775 w 5321972"/>
              <a:gd name="connsiteY10" fmla="*/ 3995074 h 4738742"/>
              <a:gd name="connsiteX11" fmla="*/ 3245689 w 5321972"/>
              <a:gd name="connsiteY11" fmla="*/ 3667455 h 4738742"/>
              <a:gd name="connsiteX12" fmla="*/ 2628292 w 5321972"/>
              <a:gd name="connsiteY12" fmla="*/ 4680520 h 4738742"/>
              <a:gd name="connsiteX13" fmla="*/ 2010895 w 5321972"/>
              <a:gd name="connsiteY13" fmla="*/ 3667455 h 4738742"/>
              <a:gd name="connsiteX14" fmla="*/ 769809 w 5321972"/>
              <a:gd name="connsiteY14" fmla="*/ 3995074 h 4738742"/>
              <a:gd name="connsiteX15" fmla="*/ 1137749 w 5321972"/>
              <a:gd name="connsiteY15" fmla="*/ 2889997 h 4738742"/>
              <a:gd name="connsiteX16" fmla="*/ 0 w 5321972"/>
              <a:gd name="connsiteY16" fmla="*/ 2340260 h 4738742"/>
              <a:gd name="connsiteX0" fmla="*/ 65388 w 5387360"/>
              <a:gd name="connsiteY0" fmla="*/ 2340260 h 4738742"/>
              <a:gd name="connsiteX1" fmla="*/ 1203137 w 5387360"/>
              <a:gd name="connsiteY1" fmla="*/ 1790523 h 4738742"/>
              <a:gd name="connsiteX2" fmla="*/ 835197 w 5387360"/>
              <a:gd name="connsiteY2" fmla="*/ 685446 h 4738742"/>
              <a:gd name="connsiteX3" fmla="*/ 2076283 w 5387360"/>
              <a:gd name="connsiteY3" fmla="*/ 1013065 h 4738742"/>
              <a:gd name="connsiteX4" fmla="*/ 2693680 w 5387360"/>
              <a:gd name="connsiteY4" fmla="*/ 0 h 4738742"/>
              <a:gd name="connsiteX5" fmla="*/ 3311077 w 5387360"/>
              <a:gd name="connsiteY5" fmla="*/ 1013065 h 4738742"/>
              <a:gd name="connsiteX6" fmla="*/ 4552163 w 5387360"/>
              <a:gd name="connsiteY6" fmla="*/ 685446 h 4738742"/>
              <a:gd name="connsiteX7" fmla="*/ 4184223 w 5387360"/>
              <a:gd name="connsiteY7" fmla="*/ 1790523 h 4738742"/>
              <a:gd name="connsiteX8" fmla="*/ 5321972 w 5387360"/>
              <a:gd name="connsiteY8" fmla="*/ 2340260 h 4738742"/>
              <a:gd name="connsiteX9" fmla="*/ 4184223 w 5387360"/>
              <a:gd name="connsiteY9" fmla="*/ 2889997 h 4738742"/>
              <a:gd name="connsiteX10" fmla="*/ 4552163 w 5387360"/>
              <a:gd name="connsiteY10" fmla="*/ 3995074 h 4738742"/>
              <a:gd name="connsiteX11" fmla="*/ 3311077 w 5387360"/>
              <a:gd name="connsiteY11" fmla="*/ 3667455 h 4738742"/>
              <a:gd name="connsiteX12" fmla="*/ 2693680 w 5387360"/>
              <a:gd name="connsiteY12" fmla="*/ 4680520 h 4738742"/>
              <a:gd name="connsiteX13" fmla="*/ 2076283 w 5387360"/>
              <a:gd name="connsiteY13" fmla="*/ 3667455 h 4738742"/>
              <a:gd name="connsiteX14" fmla="*/ 835197 w 5387360"/>
              <a:gd name="connsiteY14" fmla="*/ 3995074 h 4738742"/>
              <a:gd name="connsiteX15" fmla="*/ 1203137 w 5387360"/>
              <a:gd name="connsiteY15" fmla="*/ 2889997 h 4738742"/>
              <a:gd name="connsiteX16" fmla="*/ 65388 w 5387360"/>
              <a:gd name="connsiteY16" fmla="*/ 2340260 h 4738742"/>
              <a:gd name="connsiteX0" fmla="*/ 65388 w 5387360"/>
              <a:gd name="connsiteY0" fmla="*/ 2340260 h 4738742"/>
              <a:gd name="connsiteX1" fmla="*/ 1203137 w 5387360"/>
              <a:gd name="connsiteY1" fmla="*/ 1790523 h 4738742"/>
              <a:gd name="connsiteX2" fmla="*/ 835197 w 5387360"/>
              <a:gd name="connsiteY2" fmla="*/ 685446 h 4738742"/>
              <a:gd name="connsiteX3" fmla="*/ 2076283 w 5387360"/>
              <a:gd name="connsiteY3" fmla="*/ 1013065 h 4738742"/>
              <a:gd name="connsiteX4" fmla="*/ 2693680 w 5387360"/>
              <a:gd name="connsiteY4" fmla="*/ 0 h 4738742"/>
              <a:gd name="connsiteX5" fmla="*/ 3311077 w 5387360"/>
              <a:gd name="connsiteY5" fmla="*/ 1013065 h 4738742"/>
              <a:gd name="connsiteX6" fmla="*/ 4552163 w 5387360"/>
              <a:gd name="connsiteY6" fmla="*/ 685446 h 4738742"/>
              <a:gd name="connsiteX7" fmla="*/ 4184223 w 5387360"/>
              <a:gd name="connsiteY7" fmla="*/ 1790523 h 4738742"/>
              <a:gd name="connsiteX8" fmla="*/ 5321972 w 5387360"/>
              <a:gd name="connsiteY8" fmla="*/ 2340260 h 4738742"/>
              <a:gd name="connsiteX9" fmla="*/ 4184223 w 5387360"/>
              <a:gd name="connsiteY9" fmla="*/ 2889997 h 4738742"/>
              <a:gd name="connsiteX10" fmla="*/ 4552163 w 5387360"/>
              <a:gd name="connsiteY10" fmla="*/ 3995074 h 4738742"/>
              <a:gd name="connsiteX11" fmla="*/ 3311077 w 5387360"/>
              <a:gd name="connsiteY11" fmla="*/ 3667455 h 4738742"/>
              <a:gd name="connsiteX12" fmla="*/ 2693680 w 5387360"/>
              <a:gd name="connsiteY12" fmla="*/ 4680520 h 4738742"/>
              <a:gd name="connsiteX13" fmla="*/ 2076283 w 5387360"/>
              <a:gd name="connsiteY13" fmla="*/ 3667455 h 4738742"/>
              <a:gd name="connsiteX14" fmla="*/ 835197 w 5387360"/>
              <a:gd name="connsiteY14" fmla="*/ 3995074 h 4738742"/>
              <a:gd name="connsiteX15" fmla="*/ 1203137 w 5387360"/>
              <a:gd name="connsiteY15" fmla="*/ 2889997 h 4738742"/>
              <a:gd name="connsiteX16" fmla="*/ 65388 w 5387360"/>
              <a:gd name="connsiteY16" fmla="*/ 2340260 h 4738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387360" h="4738742">
                <a:moveTo>
                  <a:pt x="65388" y="2340260"/>
                </a:moveTo>
                <a:cubicBezTo>
                  <a:pt x="-313862" y="2157014"/>
                  <a:pt x="1074836" y="2066325"/>
                  <a:pt x="1203137" y="1790523"/>
                </a:cubicBezTo>
                <a:lnTo>
                  <a:pt x="835197" y="685446"/>
                </a:lnTo>
                <a:cubicBezTo>
                  <a:pt x="712550" y="317087"/>
                  <a:pt x="1766536" y="1127306"/>
                  <a:pt x="2076283" y="1013065"/>
                </a:cubicBezTo>
                <a:cubicBezTo>
                  <a:pt x="2386030" y="898824"/>
                  <a:pt x="2487881" y="0"/>
                  <a:pt x="2693680" y="0"/>
                </a:cubicBezTo>
                <a:cubicBezTo>
                  <a:pt x="2899479" y="0"/>
                  <a:pt x="3001330" y="898824"/>
                  <a:pt x="3311077" y="1013065"/>
                </a:cubicBezTo>
                <a:lnTo>
                  <a:pt x="4552163" y="685446"/>
                </a:lnTo>
                <a:cubicBezTo>
                  <a:pt x="4965858" y="576240"/>
                  <a:pt x="4055922" y="1514721"/>
                  <a:pt x="4184223" y="1790523"/>
                </a:cubicBezTo>
                <a:lnTo>
                  <a:pt x="5321972" y="2340260"/>
                </a:lnTo>
                <a:cubicBezTo>
                  <a:pt x="5701222" y="2523506"/>
                  <a:pt x="4312524" y="2614195"/>
                  <a:pt x="4184223" y="2889997"/>
                </a:cubicBezTo>
                <a:lnTo>
                  <a:pt x="4552163" y="3995074"/>
                </a:lnTo>
                <a:cubicBezTo>
                  <a:pt x="4674810" y="4363433"/>
                  <a:pt x="3620824" y="3553214"/>
                  <a:pt x="3311077" y="3667455"/>
                </a:cubicBezTo>
                <a:lnTo>
                  <a:pt x="2693680" y="4680520"/>
                </a:lnTo>
                <a:cubicBezTo>
                  <a:pt x="2487881" y="5018208"/>
                  <a:pt x="2386030" y="3781696"/>
                  <a:pt x="2076283" y="3667455"/>
                </a:cubicBezTo>
                <a:lnTo>
                  <a:pt x="835197" y="3995074"/>
                </a:lnTo>
                <a:cubicBezTo>
                  <a:pt x="421502" y="4104280"/>
                  <a:pt x="1331438" y="3165799"/>
                  <a:pt x="1203137" y="2889997"/>
                </a:cubicBezTo>
                <a:lnTo>
                  <a:pt x="65388" y="2340260"/>
                </a:lnTo>
                <a:close/>
              </a:path>
            </a:pathLst>
          </a:custGeom>
          <a:noFill/>
          <a:ln w="25400" cap="flat" cmpd="sng" algn="ctr">
            <a:solidFill>
              <a:sysClr val="window" lastClr="FFFFFF">
                <a:lumMod val="65000"/>
              </a:sysClr>
            </a:solidFill>
            <a:prstDash val="sysDot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1589313" y="2265746"/>
            <a:ext cx="958764" cy="989084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2304671" y="961060"/>
            <a:ext cx="914917" cy="919977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3908654" y="511628"/>
            <a:ext cx="935489" cy="856455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5523897" y="1208314"/>
            <a:ext cx="996646" cy="859973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698173" y="2416630"/>
            <a:ext cx="925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When </a:t>
            </a:r>
          </a:p>
          <a:p>
            <a:pPr algn="just">
              <a:defRPr/>
            </a:pPr>
            <a:r>
              <a:rPr lang="zh-CN" altLang="en-US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何时</a:t>
            </a:r>
            <a:endParaRPr lang="en-US" altLang="zh-CN" sz="20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340430" y="1104572"/>
            <a:ext cx="1045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Where</a:t>
            </a:r>
          </a:p>
          <a:p>
            <a:pPr algn="just">
              <a:defRPr/>
            </a:pPr>
            <a:r>
              <a:rPr lang="zh-CN" altLang="en-US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</a:t>
            </a:r>
            <a:r>
              <a:rPr lang="zh-CN" altLang="en-US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地</a:t>
            </a:r>
            <a:endParaRPr lang="en-US" altLang="zh-CN" sz="20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35218" y="587828"/>
            <a:ext cx="787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Who </a:t>
            </a:r>
            <a:endParaRPr lang="en-US" altLang="zh-CN" sz="2000" b="1" dirty="0" smtClean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  <a:p>
            <a:pPr algn="just">
              <a:defRPr/>
            </a:pPr>
            <a:r>
              <a:rPr lang="zh-CN" altLang="en-US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何人</a:t>
            </a:r>
            <a:endParaRPr lang="en-US" altLang="zh-CN" sz="20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38574" y="1311947"/>
            <a:ext cx="783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What </a:t>
            </a:r>
          </a:p>
          <a:p>
            <a:pPr algn="just">
              <a:defRPr/>
            </a:pPr>
            <a:r>
              <a:rPr lang="zh-CN" altLang="en-US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何事</a:t>
            </a:r>
            <a:endParaRPr lang="en-US" altLang="zh-CN" sz="20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26159" y="2285929"/>
            <a:ext cx="2105836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微软雅黑" pitchFamily="34" charset="-122"/>
                <a:cs typeface="Times New Roman" pitchFamily="18" charset="0"/>
              </a:defRPr>
            </a:lvl1pPr>
          </a:lstStyle>
          <a:p>
            <a:pPr algn="ctr">
              <a:defRPr/>
            </a:pP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时间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+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地点</a:t>
            </a:r>
            <a:endParaRPr lang="en-US" altLang="zh-CN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itchFamily="49" charset="-122"/>
              <a:ea typeface="楷体" pitchFamily="49" charset="-122"/>
              <a:cs typeface="Segoe UI Historic" pitchFamily="34" charset="0"/>
            </a:endParaRPr>
          </a:p>
          <a:p>
            <a:pPr algn="ctr">
              <a:defRPr/>
            </a:pP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+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人物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+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事件</a:t>
            </a:r>
            <a:endParaRPr lang="en-US" altLang="zh-CN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itchFamily="49" charset="-122"/>
              <a:ea typeface="楷体" pitchFamily="49" charset="-122"/>
              <a:cs typeface="Segoe UI Historic" pitchFamily="34" charset="0"/>
            </a:endParaRPr>
          </a:p>
          <a:p>
            <a:pPr lvl="0" algn="ctr">
              <a:defRPr/>
            </a:pPr>
            <a:endParaRPr lang="en-US" altLang="zh-CN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itchFamily="49" charset="-122"/>
              <a:ea typeface="楷体" pitchFamily="49" charset="-122"/>
              <a:cs typeface="Segoe UI Historic" pitchFamily="34" charset="0"/>
            </a:endParaRPr>
          </a:p>
          <a:p>
            <a:pPr lvl="0" algn="ctr">
              <a:defRPr/>
            </a:pP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“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4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个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W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  <a:cs typeface="Segoe UI Historic" pitchFamily="34" charset="0"/>
              </a:rPr>
              <a:t>”</a:t>
            </a:r>
            <a:endParaRPr lang="en-US" altLang="zh-CN" sz="32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itchFamily="49" charset="-122"/>
              <a:ea typeface="楷体" pitchFamily="49" charset="-122"/>
              <a:cs typeface="Segoe UI Histor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9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61" grpId="0"/>
      <p:bldP spid="62" grpId="0"/>
      <p:bldP spid="63" grpId="0"/>
      <p:bldP spid="64" grpId="0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-2499"/>
            <a:ext cx="9141291" cy="5143500"/>
          </a:xfrm>
          <a:prstGeom prst="rect">
            <a:avLst/>
          </a:prstGeom>
        </p:spPr>
      </p:pic>
      <p:sp>
        <p:nvSpPr>
          <p:cNvPr id="26" name="Freeform 6"/>
          <p:cNvSpPr>
            <a:spLocks/>
          </p:cNvSpPr>
          <p:nvPr/>
        </p:nvSpPr>
        <p:spPr bwMode="auto">
          <a:xfrm>
            <a:off x="1122547" y="2696263"/>
            <a:ext cx="936062" cy="631164"/>
          </a:xfrm>
          <a:custGeom>
            <a:avLst/>
            <a:gdLst>
              <a:gd name="T0" fmla="*/ 445 w 657"/>
              <a:gd name="T1" fmla="*/ 443 h 443"/>
              <a:gd name="T2" fmla="*/ 0 w 657"/>
              <a:gd name="T3" fmla="*/ 443 h 443"/>
              <a:gd name="T4" fmla="*/ 211 w 657"/>
              <a:gd name="T5" fmla="*/ 220 h 443"/>
              <a:gd name="T6" fmla="*/ 0 w 657"/>
              <a:gd name="T7" fmla="*/ 0 h 443"/>
              <a:gd name="T8" fmla="*/ 445 w 657"/>
              <a:gd name="T9" fmla="*/ 0 h 443"/>
              <a:gd name="T10" fmla="*/ 657 w 657"/>
              <a:gd name="T11" fmla="*/ 220 h 443"/>
              <a:gd name="T12" fmla="*/ 445 w 657"/>
              <a:gd name="T13" fmla="*/ 443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57" h="443">
                <a:moveTo>
                  <a:pt x="445" y="443"/>
                </a:moveTo>
                <a:lnTo>
                  <a:pt x="0" y="443"/>
                </a:lnTo>
                <a:lnTo>
                  <a:pt x="211" y="220"/>
                </a:lnTo>
                <a:lnTo>
                  <a:pt x="0" y="0"/>
                </a:lnTo>
                <a:lnTo>
                  <a:pt x="445" y="0"/>
                </a:lnTo>
                <a:lnTo>
                  <a:pt x="657" y="220"/>
                </a:lnTo>
                <a:lnTo>
                  <a:pt x="445" y="443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27" name="Freeform 7"/>
          <p:cNvSpPr>
            <a:spLocks/>
          </p:cNvSpPr>
          <p:nvPr/>
        </p:nvSpPr>
        <p:spPr bwMode="auto">
          <a:xfrm>
            <a:off x="1562796" y="2696263"/>
            <a:ext cx="596971" cy="941760"/>
          </a:xfrm>
          <a:custGeom>
            <a:avLst/>
            <a:gdLst>
              <a:gd name="T0" fmla="*/ 205 w 419"/>
              <a:gd name="T1" fmla="*/ 0 h 661"/>
              <a:gd name="T2" fmla="*/ 419 w 419"/>
              <a:gd name="T3" fmla="*/ 220 h 661"/>
              <a:gd name="T4" fmla="*/ 0 w 419"/>
              <a:gd name="T5" fmla="*/ 661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9" h="661">
                <a:moveTo>
                  <a:pt x="205" y="0"/>
                </a:moveTo>
                <a:lnTo>
                  <a:pt x="419" y="220"/>
                </a:lnTo>
                <a:lnTo>
                  <a:pt x="0" y="661"/>
                </a:lnTo>
              </a:path>
            </a:pathLst>
          </a:cu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 type="none"/>
            <a:tailEnd type="oval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33"/>
          <p:cNvSpPr>
            <a:spLocks noEditPoints="1"/>
          </p:cNvSpPr>
          <p:nvPr/>
        </p:nvSpPr>
        <p:spPr bwMode="auto">
          <a:xfrm>
            <a:off x="1562796" y="2872466"/>
            <a:ext cx="223090" cy="206358"/>
          </a:xfrm>
          <a:custGeom>
            <a:avLst/>
            <a:gdLst>
              <a:gd name="T0" fmla="*/ 100 w 129"/>
              <a:gd name="T1" fmla="*/ 66 h 119"/>
              <a:gd name="T2" fmla="*/ 105 w 129"/>
              <a:gd name="T3" fmla="*/ 61 h 119"/>
              <a:gd name="T4" fmla="*/ 110 w 129"/>
              <a:gd name="T5" fmla="*/ 66 h 119"/>
              <a:gd name="T6" fmla="*/ 110 w 129"/>
              <a:gd name="T7" fmla="*/ 115 h 119"/>
              <a:gd name="T8" fmla="*/ 105 w 129"/>
              <a:gd name="T9" fmla="*/ 119 h 119"/>
              <a:gd name="T10" fmla="*/ 105 w 129"/>
              <a:gd name="T11" fmla="*/ 119 h 119"/>
              <a:gd name="T12" fmla="*/ 24 w 129"/>
              <a:gd name="T13" fmla="*/ 119 h 119"/>
              <a:gd name="T14" fmla="*/ 19 w 129"/>
              <a:gd name="T15" fmla="*/ 115 h 119"/>
              <a:gd name="T16" fmla="*/ 19 w 129"/>
              <a:gd name="T17" fmla="*/ 114 h 119"/>
              <a:gd name="T18" fmla="*/ 19 w 129"/>
              <a:gd name="T19" fmla="*/ 66 h 119"/>
              <a:gd name="T20" fmla="*/ 24 w 129"/>
              <a:gd name="T21" fmla="*/ 61 h 119"/>
              <a:gd name="T22" fmla="*/ 29 w 129"/>
              <a:gd name="T23" fmla="*/ 66 h 119"/>
              <a:gd name="T24" fmla="*/ 29 w 129"/>
              <a:gd name="T25" fmla="*/ 110 h 119"/>
              <a:gd name="T26" fmla="*/ 45 w 129"/>
              <a:gd name="T27" fmla="*/ 110 h 119"/>
              <a:gd name="T28" fmla="*/ 45 w 129"/>
              <a:gd name="T29" fmla="*/ 61 h 119"/>
              <a:gd name="T30" fmla="*/ 48 w 129"/>
              <a:gd name="T31" fmla="*/ 58 h 119"/>
              <a:gd name="T32" fmla="*/ 48 w 129"/>
              <a:gd name="T33" fmla="*/ 58 h 119"/>
              <a:gd name="T34" fmla="*/ 81 w 129"/>
              <a:gd name="T35" fmla="*/ 58 h 119"/>
              <a:gd name="T36" fmla="*/ 85 w 129"/>
              <a:gd name="T37" fmla="*/ 61 h 119"/>
              <a:gd name="T38" fmla="*/ 85 w 129"/>
              <a:gd name="T39" fmla="*/ 61 h 119"/>
              <a:gd name="T40" fmla="*/ 85 w 129"/>
              <a:gd name="T41" fmla="*/ 110 h 119"/>
              <a:gd name="T42" fmla="*/ 100 w 129"/>
              <a:gd name="T43" fmla="*/ 110 h 119"/>
              <a:gd name="T44" fmla="*/ 100 w 129"/>
              <a:gd name="T45" fmla="*/ 66 h 119"/>
              <a:gd name="T46" fmla="*/ 51 w 129"/>
              <a:gd name="T47" fmla="*/ 110 h 119"/>
              <a:gd name="T48" fmla="*/ 51 w 129"/>
              <a:gd name="T49" fmla="*/ 110 h 119"/>
              <a:gd name="T50" fmla="*/ 79 w 129"/>
              <a:gd name="T51" fmla="*/ 110 h 119"/>
              <a:gd name="T52" fmla="*/ 79 w 129"/>
              <a:gd name="T53" fmla="*/ 64 h 119"/>
              <a:gd name="T54" fmla="*/ 51 w 129"/>
              <a:gd name="T55" fmla="*/ 64 h 119"/>
              <a:gd name="T56" fmla="*/ 51 w 129"/>
              <a:gd name="T57" fmla="*/ 110 h 119"/>
              <a:gd name="T58" fmla="*/ 9 w 129"/>
              <a:gd name="T59" fmla="*/ 68 h 119"/>
              <a:gd name="T60" fmla="*/ 9 w 129"/>
              <a:gd name="T61" fmla="*/ 68 h 119"/>
              <a:gd name="T62" fmla="*/ 65 w 129"/>
              <a:gd name="T63" fmla="*/ 12 h 119"/>
              <a:gd name="T64" fmla="*/ 120 w 129"/>
              <a:gd name="T65" fmla="*/ 68 h 119"/>
              <a:gd name="T66" fmla="*/ 127 w 129"/>
              <a:gd name="T67" fmla="*/ 68 h 119"/>
              <a:gd name="T68" fmla="*/ 127 w 129"/>
              <a:gd name="T69" fmla="*/ 61 h 119"/>
              <a:gd name="T70" fmla="*/ 68 w 129"/>
              <a:gd name="T71" fmla="*/ 2 h 119"/>
              <a:gd name="T72" fmla="*/ 68 w 129"/>
              <a:gd name="T73" fmla="*/ 2 h 119"/>
              <a:gd name="T74" fmla="*/ 61 w 129"/>
              <a:gd name="T75" fmla="*/ 2 h 119"/>
              <a:gd name="T76" fmla="*/ 2 w 129"/>
              <a:gd name="T77" fmla="*/ 61 h 119"/>
              <a:gd name="T78" fmla="*/ 2 w 129"/>
              <a:gd name="T79" fmla="*/ 68 h 119"/>
              <a:gd name="T80" fmla="*/ 9 w 129"/>
              <a:gd name="T81" fmla="*/ 68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29" h="119">
                <a:moveTo>
                  <a:pt x="100" y="66"/>
                </a:moveTo>
                <a:cubicBezTo>
                  <a:pt x="100" y="64"/>
                  <a:pt x="103" y="61"/>
                  <a:pt x="105" y="61"/>
                </a:cubicBezTo>
                <a:cubicBezTo>
                  <a:pt x="108" y="61"/>
                  <a:pt x="110" y="64"/>
                  <a:pt x="110" y="66"/>
                </a:cubicBezTo>
                <a:cubicBezTo>
                  <a:pt x="110" y="115"/>
                  <a:pt x="110" y="115"/>
                  <a:pt x="110" y="115"/>
                </a:cubicBezTo>
                <a:cubicBezTo>
                  <a:pt x="110" y="117"/>
                  <a:pt x="108" y="119"/>
                  <a:pt x="105" y="119"/>
                </a:cubicBezTo>
                <a:cubicBezTo>
                  <a:pt x="105" y="119"/>
                  <a:pt x="105" y="119"/>
                  <a:pt x="105" y="119"/>
                </a:cubicBezTo>
                <a:cubicBezTo>
                  <a:pt x="24" y="119"/>
                  <a:pt x="24" y="119"/>
                  <a:pt x="24" y="119"/>
                </a:cubicBezTo>
                <a:cubicBezTo>
                  <a:pt x="21" y="119"/>
                  <a:pt x="19" y="117"/>
                  <a:pt x="19" y="115"/>
                </a:cubicBezTo>
                <a:cubicBezTo>
                  <a:pt x="19" y="114"/>
                  <a:pt x="19" y="114"/>
                  <a:pt x="19" y="114"/>
                </a:cubicBezTo>
                <a:cubicBezTo>
                  <a:pt x="19" y="66"/>
                  <a:pt x="19" y="66"/>
                  <a:pt x="19" y="66"/>
                </a:cubicBezTo>
                <a:cubicBezTo>
                  <a:pt x="19" y="64"/>
                  <a:pt x="21" y="61"/>
                  <a:pt x="24" y="61"/>
                </a:cubicBezTo>
                <a:cubicBezTo>
                  <a:pt x="27" y="61"/>
                  <a:pt x="29" y="64"/>
                  <a:pt x="29" y="66"/>
                </a:cubicBezTo>
                <a:cubicBezTo>
                  <a:pt x="29" y="110"/>
                  <a:pt x="29" y="110"/>
                  <a:pt x="29" y="110"/>
                </a:cubicBezTo>
                <a:cubicBezTo>
                  <a:pt x="45" y="110"/>
                  <a:pt x="45" y="110"/>
                  <a:pt x="45" y="110"/>
                </a:cubicBezTo>
                <a:cubicBezTo>
                  <a:pt x="45" y="61"/>
                  <a:pt x="45" y="61"/>
                  <a:pt x="45" y="61"/>
                </a:cubicBezTo>
                <a:cubicBezTo>
                  <a:pt x="45" y="59"/>
                  <a:pt x="46" y="58"/>
                  <a:pt x="48" y="58"/>
                </a:cubicBezTo>
                <a:cubicBezTo>
                  <a:pt x="48" y="58"/>
                  <a:pt x="48" y="58"/>
                  <a:pt x="48" y="58"/>
                </a:cubicBezTo>
                <a:cubicBezTo>
                  <a:pt x="81" y="58"/>
                  <a:pt x="81" y="58"/>
                  <a:pt x="81" y="58"/>
                </a:cubicBezTo>
                <a:cubicBezTo>
                  <a:pt x="83" y="58"/>
                  <a:pt x="85" y="59"/>
                  <a:pt x="85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110"/>
                  <a:pt x="85" y="110"/>
                  <a:pt x="85" y="110"/>
                </a:cubicBezTo>
                <a:cubicBezTo>
                  <a:pt x="100" y="110"/>
                  <a:pt x="100" y="110"/>
                  <a:pt x="100" y="110"/>
                </a:cubicBezTo>
                <a:cubicBezTo>
                  <a:pt x="100" y="66"/>
                  <a:pt x="100" y="66"/>
                  <a:pt x="100" y="66"/>
                </a:cubicBezTo>
                <a:close/>
                <a:moveTo>
                  <a:pt x="51" y="110"/>
                </a:moveTo>
                <a:cubicBezTo>
                  <a:pt x="51" y="110"/>
                  <a:pt x="51" y="110"/>
                  <a:pt x="51" y="110"/>
                </a:cubicBezTo>
                <a:cubicBezTo>
                  <a:pt x="79" y="110"/>
                  <a:pt x="79" y="110"/>
                  <a:pt x="79" y="110"/>
                </a:cubicBezTo>
                <a:cubicBezTo>
                  <a:pt x="79" y="64"/>
                  <a:pt x="79" y="64"/>
                  <a:pt x="79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110"/>
                  <a:pt x="51" y="110"/>
                  <a:pt x="51" y="110"/>
                </a:cubicBezTo>
                <a:close/>
                <a:moveTo>
                  <a:pt x="9" y="68"/>
                </a:moveTo>
                <a:cubicBezTo>
                  <a:pt x="9" y="68"/>
                  <a:pt x="9" y="68"/>
                  <a:pt x="9" y="68"/>
                </a:cubicBezTo>
                <a:cubicBezTo>
                  <a:pt x="65" y="12"/>
                  <a:pt x="65" y="12"/>
                  <a:pt x="65" y="12"/>
                </a:cubicBezTo>
                <a:cubicBezTo>
                  <a:pt x="120" y="68"/>
                  <a:pt x="120" y="68"/>
                  <a:pt x="120" y="68"/>
                </a:cubicBezTo>
                <a:cubicBezTo>
                  <a:pt x="122" y="70"/>
                  <a:pt x="125" y="70"/>
                  <a:pt x="127" y="68"/>
                </a:cubicBezTo>
                <a:cubicBezTo>
                  <a:pt x="129" y="66"/>
                  <a:pt x="129" y="63"/>
                  <a:pt x="127" y="61"/>
                </a:cubicBezTo>
                <a:cubicBezTo>
                  <a:pt x="68" y="2"/>
                  <a:pt x="68" y="2"/>
                  <a:pt x="68" y="2"/>
                </a:cubicBezTo>
                <a:cubicBezTo>
                  <a:pt x="68" y="2"/>
                  <a:pt x="68" y="2"/>
                  <a:pt x="68" y="2"/>
                </a:cubicBezTo>
                <a:cubicBezTo>
                  <a:pt x="66" y="0"/>
                  <a:pt x="63" y="0"/>
                  <a:pt x="61" y="2"/>
                </a:cubicBezTo>
                <a:cubicBezTo>
                  <a:pt x="2" y="61"/>
                  <a:pt x="2" y="61"/>
                  <a:pt x="2" y="61"/>
                </a:cubicBezTo>
                <a:cubicBezTo>
                  <a:pt x="0" y="63"/>
                  <a:pt x="0" y="66"/>
                  <a:pt x="2" y="68"/>
                </a:cubicBezTo>
                <a:cubicBezTo>
                  <a:pt x="4" y="70"/>
                  <a:pt x="7" y="70"/>
                  <a:pt x="9" y="6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2639908" y="2696263"/>
            <a:ext cx="936062" cy="631164"/>
          </a:xfrm>
          <a:custGeom>
            <a:avLst/>
            <a:gdLst>
              <a:gd name="T0" fmla="*/ 445 w 657"/>
              <a:gd name="T1" fmla="*/ 0 h 443"/>
              <a:gd name="T2" fmla="*/ 0 w 657"/>
              <a:gd name="T3" fmla="*/ 0 h 443"/>
              <a:gd name="T4" fmla="*/ 212 w 657"/>
              <a:gd name="T5" fmla="*/ 220 h 443"/>
              <a:gd name="T6" fmla="*/ 0 w 657"/>
              <a:gd name="T7" fmla="*/ 443 h 443"/>
              <a:gd name="T8" fmla="*/ 445 w 657"/>
              <a:gd name="T9" fmla="*/ 443 h 443"/>
              <a:gd name="T10" fmla="*/ 657 w 657"/>
              <a:gd name="T11" fmla="*/ 220 h 443"/>
              <a:gd name="T12" fmla="*/ 445 w 657"/>
              <a:gd name="T13" fmla="*/ 0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57" h="443">
                <a:moveTo>
                  <a:pt x="445" y="0"/>
                </a:moveTo>
                <a:lnTo>
                  <a:pt x="0" y="0"/>
                </a:lnTo>
                <a:lnTo>
                  <a:pt x="212" y="220"/>
                </a:lnTo>
                <a:lnTo>
                  <a:pt x="0" y="443"/>
                </a:lnTo>
                <a:lnTo>
                  <a:pt x="445" y="443"/>
                </a:lnTo>
                <a:lnTo>
                  <a:pt x="657" y="220"/>
                </a:lnTo>
                <a:lnTo>
                  <a:pt x="445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49" name="Freeform 9"/>
          <p:cNvSpPr>
            <a:spLocks/>
          </p:cNvSpPr>
          <p:nvPr/>
        </p:nvSpPr>
        <p:spPr bwMode="auto">
          <a:xfrm>
            <a:off x="3080155" y="2385667"/>
            <a:ext cx="596971" cy="941760"/>
          </a:xfrm>
          <a:custGeom>
            <a:avLst/>
            <a:gdLst>
              <a:gd name="T0" fmla="*/ 205 w 419"/>
              <a:gd name="T1" fmla="*/ 661 h 661"/>
              <a:gd name="T2" fmla="*/ 419 w 419"/>
              <a:gd name="T3" fmla="*/ 438 h 661"/>
              <a:gd name="T4" fmla="*/ 0 w 419"/>
              <a:gd name="T5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9" h="661">
                <a:moveTo>
                  <a:pt x="205" y="661"/>
                </a:moveTo>
                <a:lnTo>
                  <a:pt x="419" y="438"/>
                </a:lnTo>
                <a:lnTo>
                  <a:pt x="0" y="0"/>
                </a:lnTo>
              </a:path>
            </a:pathLst>
          </a:cu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 type="none"/>
            <a:tailEnd type="oval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37"/>
          <p:cNvSpPr>
            <a:spLocks noEditPoints="1"/>
          </p:cNvSpPr>
          <p:nvPr/>
        </p:nvSpPr>
        <p:spPr bwMode="auto">
          <a:xfrm>
            <a:off x="3107939" y="2900301"/>
            <a:ext cx="193810" cy="223088"/>
          </a:xfrm>
          <a:custGeom>
            <a:avLst/>
            <a:gdLst>
              <a:gd name="T0" fmla="*/ 27 w 112"/>
              <a:gd name="T1" fmla="*/ 92 h 128"/>
              <a:gd name="T2" fmla="*/ 27 w 112"/>
              <a:gd name="T3" fmla="*/ 98 h 128"/>
              <a:gd name="T4" fmla="*/ 87 w 112"/>
              <a:gd name="T5" fmla="*/ 95 h 128"/>
              <a:gd name="T6" fmla="*/ 24 w 112"/>
              <a:gd name="T7" fmla="*/ 53 h 128"/>
              <a:gd name="T8" fmla="*/ 27 w 112"/>
              <a:gd name="T9" fmla="*/ 56 h 128"/>
              <a:gd name="T10" fmla="*/ 87 w 112"/>
              <a:gd name="T11" fmla="*/ 53 h 128"/>
              <a:gd name="T12" fmla="*/ 27 w 112"/>
              <a:gd name="T13" fmla="*/ 50 h 128"/>
              <a:gd name="T14" fmla="*/ 110 w 112"/>
              <a:gd name="T15" fmla="*/ 37 h 128"/>
              <a:gd name="T16" fmla="*/ 75 w 112"/>
              <a:gd name="T17" fmla="*/ 1 h 128"/>
              <a:gd name="T18" fmla="*/ 13 w 112"/>
              <a:gd name="T19" fmla="*/ 0 h 128"/>
              <a:gd name="T20" fmla="*/ 0 w 112"/>
              <a:gd name="T21" fmla="*/ 13 h 128"/>
              <a:gd name="T22" fmla="*/ 3 w 112"/>
              <a:gd name="T23" fmla="*/ 124 h 128"/>
              <a:gd name="T24" fmla="*/ 13 w 112"/>
              <a:gd name="T25" fmla="*/ 128 h 128"/>
              <a:gd name="T26" fmla="*/ 108 w 112"/>
              <a:gd name="T27" fmla="*/ 124 h 128"/>
              <a:gd name="T28" fmla="*/ 112 w 112"/>
              <a:gd name="T29" fmla="*/ 115 h 128"/>
              <a:gd name="T30" fmla="*/ 110 w 112"/>
              <a:gd name="T31" fmla="*/ 37 h 128"/>
              <a:gd name="T32" fmla="*/ 74 w 112"/>
              <a:gd name="T33" fmla="*/ 15 h 128"/>
              <a:gd name="T34" fmla="*/ 79 w 112"/>
              <a:gd name="T35" fmla="*/ 37 h 128"/>
              <a:gd name="T36" fmla="*/ 76 w 112"/>
              <a:gd name="T37" fmla="*/ 36 h 128"/>
              <a:gd name="T38" fmla="*/ 74 w 112"/>
              <a:gd name="T39" fmla="*/ 15 h 128"/>
              <a:gd name="T40" fmla="*/ 102 w 112"/>
              <a:gd name="T41" fmla="*/ 115 h 128"/>
              <a:gd name="T42" fmla="*/ 101 w 112"/>
              <a:gd name="T43" fmla="*/ 117 h 128"/>
              <a:gd name="T44" fmla="*/ 13 w 112"/>
              <a:gd name="T45" fmla="*/ 118 h 128"/>
              <a:gd name="T46" fmla="*/ 9 w 112"/>
              <a:gd name="T47" fmla="*/ 115 h 128"/>
              <a:gd name="T48" fmla="*/ 10 w 112"/>
              <a:gd name="T49" fmla="*/ 11 h 128"/>
              <a:gd name="T50" fmla="*/ 68 w 112"/>
              <a:gd name="T51" fmla="*/ 10 h 128"/>
              <a:gd name="T52" fmla="*/ 71 w 112"/>
              <a:gd name="T53" fmla="*/ 40 h 128"/>
              <a:gd name="T54" fmla="*/ 79 w 112"/>
              <a:gd name="T55" fmla="*/ 43 h 128"/>
              <a:gd name="T56" fmla="*/ 102 w 112"/>
              <a:gd name="T57" fmla="*/ 115 h 128"/>
              <a:gd name="T58" fmla="*/ 84 w 112"/>
              <a:gd name="T59" fmla="*/ 71 h 128"/>
              <a:gd name="T60" fmla="*/ 24 w 112"/>
              <a:gd name="T61" fmla="*/ 74 h 128"/>
              <a:gd name="T62" fmla="*/ 84 w 112"/>
              <a:gd name="T63" fmla="*/ 77 h 128"/>
              <a:gd name="T64" fmla="*/ 84 w 112"/>
              <a:gd name="T65" fmla="*/ 71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2" h="128">
                <a:moveTo>
                  <a:pt x="84" y="92"/>
                </a:moveTo>
                <a:cubicBezTo>
                  <a:pt x="27" y="92"/>
                  <a:pt x="27" y="92"/>
                  <a:pt x="27" y="92"/>
                </a:cubicBezTo>
                <a:cubicBezTo>
                  <a:pt x="25" y="92"/>
                  <a:pt x="24" y="93"/>
                  <a:pt x="24" y="95"/>
                </a:cubicBezTo>
                <a:cubicBezTo>
                  <a:pt x="24" y="96"/>
                  <a:pt x="25" y="98"/>
                  <a:pt x="27" y="98"/>
                </a:cubicBezTo>
                <a:cubicBezTo>
                  <a:pt x="84" y="98"/>
                  <a:pt x="84" y="98"/>
                  <a:pt x="84" y="98"/>
                </a:cubicBezTo>
                <a:cubicBezTo>
                  <a:pt x="86" y="98"/>
                  <a:pt x="87" y="96"/>
                  <a:pt x="87" y="95"/>
                </a:cubicBezTo>
                <a:cubicBezTo>
                  <a:pt x="87" y="93"/>
                  <a:pt x="86" y="92"/>
                  <a:pt x="84" y="92"/>
                </a:cubicBezTo>
                <a:close/>
                <a:moveTo>
                  <a:pt x="24" y="53"/>
                </a:moveTo>
                <a:cubicBezTo>
                  <a:pt x="24" y="53"/>
                  <a:pt x="24" y="53"/>
                  <a:pt x="24" y="53"/>
                </a:cubicBezTo>
                <a:cubicBezTo>
                  <a:pt x="24" y="55"/>
                  <a:pt x="25" y="56"/>
                  <a:pt x="27" y="56"/>
                </a:cubicBezTo>
                <a:cubicBezTo>
                  <a:pt x="84" y="56"/>
                  <a:pt x="84" y="56"/>
                  <a:pt x="84" y="56"/>
                </a:cubicBezTo>
                <a:cubicBezTo>
                  <a:pt x="86" y="56"/>
                  <a:pt x="87" y="55"/>
                  <a:pt x="87" y="53"/>
                </a:cubicBezTo>
                <a:cubicBezTo>
                  <a:pt x="87" y="52"/>
                  <a:pt x="86" y="50"/>
                  <a:pt x="84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5" y="50"/>
                  <a:pt x="24" y="52"/>
                  <a:pt x="24" y="53"/>
                </a:cubicBezTo>
                <a:close/>
                <a:moveTo>
                  <a:pt x="110" y="37"/>
                </a:moveTo>
                <a:cubicBezTo>
                  <a:pt x="110" y="37"/>
                  <a:pt x="110" y="37"/>
                  <a:pt x="110" y="37"/>
                </a:cubicBezTo>
                <a:cubicBezTo>
                  <a:pt x="75" y="1"/>
                  <a:pt x="75" y="1"/>
                  <a:pt x="75" y="1"/>
                </a:cubicBezTo>
                <a:cubicBezTo>
                  <a:pt x="74" y="0"/>
                  <a:pt x="73" y="0"/>
                  <a:pt x="71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9" y="0"/>
                  <a:pt x="6" y="1"/>
                  <a:pt x="3" y="4"/>
                </a:cubicBezTo>
                <a:cubicBezTo>
                  <a:pt x="1" y="6"/>
                  <a:pt x="0" y="9"/>
                  <a:pt x="0" y="13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18"/>
                  <a:pt x="1" y="122"/>
                  <a:pt x="3" y="124"/>
                </a:cubicBezTo>
                <a:cubicBezTo>
                  <a:pt x="4" y="124"/>
                  <a:pt x="4" y="124"/>
                  <a:pt x="4" y="124"/>
                </a:cubicBezTo>
                <a:cubicBezTo>
                  <a:pt x="6" y="126"/>
                  <a:pt x="9" y="128"/>
                  <a:pt x="13" y="128"/>
                </a:cubicBezTo>
                <a:cubicBezTo>
                  <a:pt x="99" y="128"/>
                  <a:pt x="99" y="128"/>
                  <a:pt x="99" y="128"/>
                </a:cubicBezTo>
                <a:cubicBezTo>
                  <a:pt x="102" y="128"/>
                  <a:pt x="105" y="126"/>
                  <a:pt x="108" y="124"/>
                </a:cubicBezTo>
                <a:cubicBezTo>
                  <a:pt x="108" y="124"/>
                  <a:pt x="108" y="124"/>
                  <a:pt x="108" y="124"/>
                </a:cubicBezTo>
                <a:cubicBezTo>
                  <a:pt x="110" y="122"/>
                  <a:pt x="112" y="118"/>
                  <a:pt x="112" y="115"/>
                </a:cubicBezTo>
                <a:cubicBezTo>
                  <a:pt x="112" y="40"/>
                  <a:pt x="112" y="40"/>
                  <a:pt x="112" y="40"/>
                </a:cubicBezTo>
                <a:cubicBezTo>
                  <a:pt x="112" y="39"/>
                  <a:pt x="111" y="38"/>
                  <a:pt x="110" y="37"/>
                </a:cubicBezTo>
                <a:close/>
                <a:moveTo>
                  <a:pt x="74" y="15"/>
                </a:moveTo>
                <a:cubicBezTo>
                  <a:pt x="74" y="15"/>
                  <a:pt x="74" y="15"/>
                  <a:pt x="74" y="15"/>
                </a:cubicBezTo>
                <a:cubicBezTo>
                  <a:pt x="97" y="37"/>
                  <a:pt x="97" y="37"/>
                  <a:pt x="97" y="37"/>
                </a:cubicBezTo>
                <a:cubicBezTo>
                  <a:pt x="79" y="37"/>
                  <a:pt x="79" y="37"/>
                  <a:pt x="79" y="37"/>
                </a:cubicBezTo>
                <a:cubicBezTo>
                  <a:pt x="78" y="37"/>
                  <a:pt x="77" y="37"/>
                  <a:pt x="76" y="36"/>
                </a:cubicBezTo>
                <a:cubicBezTo>
                  <a:pt x="76" y="36"/>
                  <a:pt x="76" y="36"/>
                  <a:pt x="76" y="36"/>
                </a:cubicBezTo>
                <a:cubicBezTo>
                  <a:pt x="75" y="35"/>
                  <a:pt x="74" y="33"/>
                  <a:pt x="74" y="32"/>
                </a:cubicBezTo>
                <a:cubicBezTo>
                  <a:pt x="74" y="15"/>
                  <a:pt x="74" y="15"/>
                  <a:pt x="74" y="15"/>
                </a:cubicBezTo>
                <a:close/>
                <a:moveTo>
                  <a:pt x="102" y="115"/>
                </a:moveTo>
                <a:cubicBezTo>
                  <a:pt x="102" y="115"/>
                  <a:pt x="102" y="115"/>
                  <a:pt x="102" y="115"/>
                </a:cubicBezTo>
                <a:cubicBezTo>
                  <a:pt x="102" y="116"/>
                  <a:pt x="101" y="116"/>
                  <a:pt x="101" y="117"/>
                </a:cubicBezTo>
                <a:cubicBezTo>
                  <a:pt x="101" y="117"/>
                  <a:pt x="101" y="117"/>
                  <a:pt x="101" y="117"/>
                </a:cubicBezTo>
                <a:cubicBezTo>
                  <a:pt x="100" y="118"/>
                  <a:pt x="99" y="118"/>
                  <a:pt x="99" y="118"/>
                </a:cubicBezTo>
                <a:cubicBezTo>
                  <a:pt x="13" y="118"/>
                  <a:pt x="13" y="118"/>
                  <a:pt x="13" y="118"/>
                </a:cubicBezTo>
                <a:cubicBezTo>
                  <a:pt x="12" y="118"/>
                  <a:pt x="11" y="118"/>
                  <a:pt x="10" y="117"/>
                </a:cubicBezTo>
                <a:cubicBezTo>
                  <a:pt x="10" y="116"/>
                  <a:pt x="9" y="116"/>
                  <a:pt x="9" y="115"/>
                </a:cubicBezTo>
                <a:cubicBezTo>
                  <a:pt x="9" y="13"/>
                  <a:pt x="9" y="13"/>
                  <a:pt x="9" y="13"/>
                </a:cubicBezTo>
                <a:cubicBezTo>
                  <a:pt x="9" y="12"/>
                  <a:pt x="10" y="11"/>
                  <a:pt x="10" y="11"/>
                </a:cubicBezTo>
                <a:cubicBezTo>
                  <a:pt x="11" y="10"/>
                  <a:pt x="12" y="10"/>
                  <a:pt x="13" y="10"/>
                </a:cubicBezTo>
                <a:cubicBezTo>
                  <a:pt x="68" y="10"/>
                  <a:pt x="68" y="10"/>
                  <a:pt x="68" y="10"/>
                </a:cubicBezTo>
                <a:cubicBezTo>
                  <a:pt x="68" y="32"/>
                  <a:pt x="68" y="32"/>
                  <a:pt x="68" y="32"/>
                </a:cubicBezTo>
                <a:cubicBezTo>
                  <a:pt x="68" y="35"/>
                  <a:pt x="69" y="38"/>
                  <a:pt x="71" y="40"/>
                </a:cubicBezTo>
                <a:cubicBezTo>
                  <a:pt x="72" y="40"/>
                  <a:pt x="72" y="40"/>
                  <a:pt x="72" y="40"/>
                </a:cubicBezTo>
                <a:cubicBezTo>
                  <a:pt x="73" y="42"/>
                  <a:pt x="76" y="43"/>
                  <a:pt x="79" y="43"/>
                </a:cubicBezTo>
                <a:cubicBezTo>
                  <a:pt x="102" y="43"/>
                  <a:pt x="102" y="43"/>
                  <a:pt x="102" y="43"/>
                </a:cubicBezTo>
                <a:cubicBezTo>
                  <a:pt x="102" y="115"/>
                  <a:pt x="102" y="115"/>
                  <a:pt x="102" y="115"/>
                </a:cubicBezTo>
                <a:close/>
                <a:moveTo>
                  <a:pt x="84" y="71"/>
                </a:moveTo>
                <a:cubicBezTo>
                  <a:pt x="84" y="71"/>
                  <a:pt x="84" y="71"/>
                  <a:pt x="84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25" y="71"/>
                  <a:pt x="24" y="72"/>
                  <a:pt x="24" y="74"/>
                </a:cubicBezTo>
                <a:cubicBezTo>
                  <a:pt x="24" y="76"/>
                  <a:pt x="25" y="77"/>
                  <a:pt x="27" y="77"/>
                </a:cubicBezTo>
                <a:cubicBezTo>
                  <a:pt x="84" y="77"/>
                  <a:pt x="84" y="77"/>
                  <a:pt x="84" y="77"/>
                </a:cubicBezTo>
                <a:cubicBezTo>
                  <a:pt x="86" y="77"/>
                  <a:pt x="87" y="76"/>
                  <a:pt x="87" y="74"/>
                </a:cubicBezTo>
                <a:cubicBezTo>
                  <a:pt x="87" y="72"/>
                  <a:pt x="86" y="71"/>
                  <a:pt x="84" y="7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" name="Freeform 10"/>
          <p:cNvSpPr>
            <a:spLocks/>
          </p:cNvSpPr>
          <p:nvPr/>
        </p:nvSpPr>
        <p:spPr bwMode="auto">
          <a:xfrm>
            <a:off x="4162966" y="2696263"/>
            <a:ext cx="936062" cy="631164"/>
          </a:xfrm>
          <a:custGeom>
            <a:avLst/>
            <a:gdLst>
              <a:gd name="T0" fmla="*/ 446 w 657"/>
              <a:gd name="T1" fmla="*/ 443 h 443"/>
              <a:gd name="T2" fmla="*/ 0 w 657"/>
              <a:gd name="T3" fmla="*/ 443 h 443"/>
              <a:gd name="T4" fmla="*/ 212 w 657"/>
              <a:gd name="T5" fmla="*/ 220 h 443"/>
              <a:gd name="T6" fmla="*/ 0 w 657"/>
              <a:gd name="T7" fmla="*/ 0 h 443"/>
              <a:gd name="T8" fmla="*/ 446 w 657"/>
              <a:gd name="T9" fmla="*/ 0 h 443"/>
              <a:gd name="T10" fmla="*/ 657 w 657"/>
              <a:gd name="T11" fmla="*/ 220 h 443"/>
              <a:gd name="T12" fmla="*/ 446 w 657"/>
              <a:gd name="T13" fmla="*/ 443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57" h="443">
                <a:moveTo>
                  <a:pt x="446" y="443"/>
                </a:moveTo>
                <a:lnTo>
                  <a:pt x="0" y="443"/>
                </a:lnTo>
                <a:lnTo>
                  <a:pt x="212" y="220"/>
                </a:lnTo>
                <a:lnTo>
                  <a:pt x="0" y="0"/>
                </a:lnTo>
                <a:lnTo>
                  <a:pt x="446" y="0"/>
                </a:lnTo>
                <a:lnTo>
                  <a:pt x="657" y="220"/>
                </a:lnTo>
                <a:lnTo>
                  <a:pt x="446" y="443"/>
                </a:lnTo>
                <a:close/>
              </a:path>
            </a:pathLst>
          </a:custGeom>
          <a:solidFill>
            <a:schemeClr val="accent3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53" name="Freeform 38"/>
          <p:cNvSpPr>
            <a:spLocks noEditPoints="1"/>
          </p:cNvSpPr>
          <p:nvPr/>
        </p:nvSpPr>
        <p:spPr bwMode="auto">
          <a:xfrm>
            <a:off x="4630997" y="2905877"/>
            <a:ext cx="182656" cy="217512"/>
          </a:xfrm>
          <a:custGeom>
            <a:avLst/>
            <a:gdLst>
              <a:gd name="T0" fmla="*/ 93 w 105"/>
              <a:gd name="T1" fmla="*/ 2 h 125"/>
              <a:gd name="T2" fmla="*/ 90 w 105"/>
              <a:gd name="T3" fmla="*/ 9 h 125"/>
              <a:gd name="T4" fmla="*/ 105 w 105"/>
              <a:gd name="T5" fmla="*/ 47 h 125"/>
              <a:gd name="T6" fmla="*/ 88 w 105"/>
              <a:gd name="T7" fmla="*/ 89 h 125"/>
              <a:gd name="T8" fmla="*/ 69 w 105"/>
              <a:gd name="T9" fmla="*/ 101 h 125"/>
              <a:gd name="T10" fmla="*/ 52 w 105"/>
              <a:gd name="T11" fmla="*/ 105 h 125"/>
              <a:gd name="T12" fmla="*/ 52 w 105"/>
              <a:gd name="T13" fmla="*/ 115 h 125"/>
              <a:gd name="T14" fmla="*/ 76 w 105"/>
              <a:gd name="T15" fmla="*/ 120 h 125"/>
              <a:gd name="T16" fmla="*/ 47 w 105"/>
              <a:gd name="T17" fmla="*/ 125 h 125"/>
              <a:gd name="T18" fmla="*/ 47 w 105"/>
              <a:gd name="T19" fmla="*/ 125 h 125"/>
              <a:gd name="T20" fmla="*/ 19 w 105"/>
              <a:gd name="T21" fmla="*/ 120 h 125"/>
              <a:gd name="T22" fmla="*/ 42 w 105"/>
              <a:gd name="T23" fmla="*/ 115 h 125"/>
              <a:gd name="T24" fmla="*/ 42 w 105"/>
              <a:gd name="T25" fmla="*/ 105 h 125"/>
              <a:gd name="T26" fmla="*/ 8 w 105"/>
              <a:gd name="T27" fmla="*/ 91 h 125"/>
              <a:gd name="T28" fmla="*/ 1 w 105"/>
              <a:gd name="T29" fmla="*/ 94 h 125"/>
              <a:gd name="T30" fmla="*/ 12 w 105"/>
              <a:gd name="T31" fmla="*/ 79 h 125"/>
              <a:gd name="T32" fmla="*/ 14 w 105"/>
              <a:gd name="T33" fmla="*/ 14 h 125"/>
              <a:gd name="T34" fmla="*/ 78 w 105"/>
              <a:gd name="T35" fmla="*/ 12 h 125"/>
              <a:gd name="T36" fmla="*/ 84 w 105"/>
              <a:gd name="T37" fmla="*/ 7 h 125"/>
              <a:gd name="T38" fmla="*/ 84 w 105"/>
              <a:gd name="T39" fmla="*/ 7 h 125"/>
              <a:gd name="T40" fmla="*/ 86 w 105"/>
              <a:gd name="T41" fmla="*/ 13 h 125"/>
              <a:gd name="T42" fmla="*/ 82 w 105"/>
              <a:gd name="T43" fmla="*/ 16 h 125"/>
              <a:gd name="T44" fmla="*/ 80 w 105"/>
              <a:gd name="T45" fmla="*/ 81 h 125"/>
              <a:gd name="T46" fmla="*/ 47 w 105"/>
              <a:gd name="T47" fmla="*/ 95 h 125"/>
              <a:gd name="T48" fmla="*/ 13 w 105"/>
              <a:gd name="T49" fmla="*/ 86 h 125"/>
              <a:gd name="T50" fmla="*/ 47 w 105"/>
              <a:gd name="T51" fmla="*/ 100 h 125"/>
              <a:gd name="T52" fmla="*/ 67 w 105"/>
              <a:gd name="T53" fmla="*/ 96 h 125"/>
              <a:gd name="T54" fmla="*/ 84 w 105"/>
              <a:gd name="T55" fmla="*/ 84 h 125"/>
              <a:gd name="T56" fmla="*/ 95 w 105"/>
              <a:gd name="T57" fmla="*/ 67 h 125"/>
              <a:gd name="T58" fmla="*/ 95 w 105"/>
              <a:gd name="T59" fmla="*/ 28 h 125"/>
              <a:gd name="T60" fmla="*/ 74 w 105"/>
              <a:gd name="T61" fmla="*/ 21 h 125"/>
              <a:gd name="T62" fmla="*/ 47 w 105"/>
              <a:gd name="T63" fmla="*/ 10 h 125"/>
              <a:gd name="T64" fmla="*/ 10 w 105"/>
              <a:gd name="T65" fmla="*/ 47 h 125"/>
              <a:gd name="T66" fmla="*/ 47 w 105"/>
              <a:gd name="T67" fmla="*/ 85 h 125"/>
              <a:gd name="T68" fmla="*/ 74 w 105"/>
              <a:gd name="T69" fmla="*/ 74 h 125"/>
              <a:gd name="T70" fmla="*/ 74 w 105"/>
              <a:gd name="T71" fmla="*/ 21 h 125"/>
              <a:gd name="T72" fmla="*/ 80 w 105"/>
              <a:gd name="T73" fmla="*/ 81 h 125"/>
              <a:gd name="T74" fmla="*/ 74 w 105"/>
              <a:gd name="T75" fmla="*/ 81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5" h="125">
                <a:moveTo>
                  <a:pt x="89" y="2"/>
                </a:moveTo>
                <a:cubicBezTo>
                  <a:pt x="90" y="0"/>
                  <a:pt x="92" y="0"/>
                  <a:pt x="93" y="2"/>
                </a:cubicBezTo>
                <a:cubicBezTo>
                  <a:pt x="94" y="3"/>
                  <a:pt x="94" y="5"/>
                  <a:pt x="93" y="6"/>
                </a:cubicBezTo>
                <a:cubicBezTo>
                  <a:pt x="90" y="9"/>
                  <a:pt x="90" y="9"/>
                  <a:pt x="90" y="9"/>
                </a:cubicBezTo>
                <a:cubicBezTo>
                  <a:pt x="95" y="14"/>
                  <a:pt x="98" y="19"/>
                  <a:pt x="101" y="25"/>
                </a:cubicBezTo>
                <a:cubicBezTo>
                  <a:pt x="104" y="32"/>
                  <a:pt x="105" y="40"/>
                  <a:pt x="105" y="47"/>
                </a:cubicBezTo>
                <a:cubicBezTo>
                  <a:pt x="105" y="55"/>
                  <a:pt x="104" y="63"/>
                  <a:pt x="101" y="70"/>
                </a:cubicBezTo>
                <a:cubicBezTo>
                  <a:pt x="98" y="77"/>
                  <a:pt x="94" y="83"/>
                  <a:pt x="88" y="89"/>
                </a:cubicBezTo>
                <a:cubicBezTo>
                  <a:pt x="88" y="89"/>
                  <a:pt x="88" y="89"/>
                  <a:pt x="88" y="89"/>
                </a:cubicBezTo>
                <a:cubicBezTo>
                  <a:pt x="83" y="94"/>
                  <a:pt x="76" y="98"/>
                  <a:pt x="69" y="101"/>
                </a:cubicBezTo>
                <a:cubicBezTo>
                  <a:pt x="69" y="101"/>
                  <a:pt x="69" y="101"/>
                  <a:pt x="69" y="101"/>
                </a:cubicBezTo>
                <a:cubicBezTo>
                  <a:pt x="64" y="103"/>
                  <a:pt x="58" y="105"/>
                  <a:pt x="52" y="105"/>
                </a:cubicBezTo>
                <a:cubicBezTo>
                  <a:pt x="52" y="106"/>
                  <a:pt x="52" y="106"/>
                  <a:pt x="52" y="106"/>
                </a:cubicBezTo>
                <a:cubicBezTo>
                  <a:pt x="52" y="115"/>
                  <a:pt x="52" y="115"/>
                  <a:pt x="52" y="115"/>
                </a:cubicBezTo>
                <a:cubicBezTo>
                  <a:pt x="71" y="115"/>
                  <a:pt x="71" y="115"/>
                  <a:pt x="71" y="115"/>
                </a:cubicBezTo>
                <a:cubicBezTo>
                  <a:pt x="74" y="115"/>
                  <a:pt x="76" y="117"/>
                  <a:pt x="76" y="120"/>
                </a:cubicBezTo>
                <a:cubicBezTo>
                  <a:pt x="76" y="123"/>
                  <a:pt x="74" y="125"/>
                  <a:pt x="71" y="125"/>
                </a:cubicBezTo>
                <a:cubicBezTo>
                  <a:pt x="47" y="125"/>
                  <a:pt x="47" y="125"/>
                  <a:pt x="47" y="125"/>
                </a:cubicBezTo>
                <a:cubicBezTo>
                  <a:pt x="47" y="125"/>
                  <a:pt x="47" y="125"/>
                  <a:pt x="47" y="125"/>
                </a:cubicBezTo>
                <a:cubicBezTo>
                  <a:pt x="47" y="125"/>
                  <a:pt x="47" y="125"/>
                  <a:pt x="47" y="125"/>
                </a:cubicBezTo>
                <a:cubicBezTo>
                  <a:pt x="23" y="125"/>
                  <a:pt x="23" y="125"/>
                  <a:pt x="23" y="125"/>
                </a:cubicBezTo>
                <a:cubicBezTo>
                  <a:pt x="21" y="125"/>
                  <a:pt x="19" y="123"/>
                  <a:pt x="19" y="120"/>
                </a:cubicBezTo>
                <a:cubicBezTo>
                  <a:pt x="19" y="117"/>
                  <a:pt x="21" y="115"/>
                  <a:pt x="23" y="115"/>
                </a:cubicBezTo>
                <a:cubicBezTo>
                  <a:pt x="42" y="115"/>
                  <a:pt x="42" y="115"/>
                  <a:pt x="42" y="115"/>
                </a:cubicBezTo>
                <a:cubicBezTo>
                  <a:pt x="42" y="106"/>
                  <a:pt x="42" y="106"/>
                  <a:pt x="42" y="106"/>
                </a:cubicBezTo>
                <a:cubicBezTo>
                  <a:pt x="42" y="106"/>
                  <a:pt x="42" y="106"/>
                  <a:pt x="42" y="105"/>
                </a:cubicBezTo>
                <a:cubicBezTo>
                  <a:pt x="36" y="105"/>
                  <a:pt x="30" y="103"/>
                  <a:pt x="25" y="101"/>
                </a:cubicBezTo>
                <a:cubicBezTo>
                  <a:pt x="19" y="99"/>
                  <a:pt x="13" y="95"/>
                  <a:pt x="8" y="91"/>
                </a:cubicBezTo>
                <a:cubicBezTo>
                  <a:pt x="5" y="94"/>
                  <a:pt x="5" y="94"/>
                  <a:pt x="5" y="94"/>
                </a:cubicBezTo>
                <a:cubicBezTo>
                  <a:pt x="4" y="95"/>
                  <a:pt x="2" y="95"/>
                  <a:pt x="1" y="94"/>
                </a:cubicBezTo>
                <a:cubicBezTo>
                  <a:pt x="0" y="92"/>
                  <a:pt x="0" y="91"/>
                  <a:pt x="1" y="89"/>
                </a:cubicBezTo>
                <a:cubicBezTo>
                  <a:pt x="12" y="79"/>
                  <a:pt x="12" y="79"/>
                  <a:pt x="12" y="79"/>
                </a:cubicBezTo>
                <a:cubicBezTo>
                  <a:pt x="5" y="70"/>
                  <a:pt x="0" y="60"/>
                  <a:pt x="0" y="47"/>
                </a:cubicBezTo>
                <a:cubicBezTo>
                  <a:pt x="0" y="35"/>
                  <a:pt x="5" y="23"/>
                  <a:pt x="14" y="14"/>
                </a:cubicBezTo>
                <a:cubicBezTo>
                  <a:pt x="23" y="6"/>
                  <a:pt x="34" y="0"/>
                  <a:pt x="47" y="0"/>
                </a:cubicBezTo>
                <a:cubicBezTo>
                  <a:pt x="59" y="0"/>
                  <a:pt x="70" y="5"/>
                  <a:pt x="78" y="12"/>
                </a:cubicBezTo>
                <a:cubicBezTo>
                  <a:pt x="84" y="7"/>
                  <a:pt x="84" y="7"/>
                  <a:pt x="84" y="7"/>
                </a:cubicBezTo>
                <a:cubicBezTo>
                  <a:pt x="84" y="7"/>
                  <a:pt x="84" y="7"/>
                  <a:pt x="84" y="7"/>
                </a:cubicBezTo>
                <a:cubicBezTo>
                  <a:pt x="84" y="7"/>
                  <a:pt x="84" y="7"/>
                  <a:pt x="84" y="7"/>
                </a:cubicBezTo>
                <a:cubicBezTo>
                  <a:pt x="84" y="7"/>
                  <a:pt x="84" y="7"/>
                  <a:pt x="84" y="7"/>
                </a:cubicBezTo>
                <a:cubicBezTo>
                  <a:pt x="89" y="2"/>
                  <a:pt x="89" y="2"/>
                  <a:pt x="89" y="2"/>
                </a:cubicBezTo>
                <a:close/>
                <a:moveTo>
                  <a:pt x="86" y="13"/>
                </a:moveTo>
                <a:cubicBezTo>
                  <a:pt x="86" y="13"/>
                  <a:pt x="86" y="13"/>
                  <a:pt x="86" y="13"/>
                </a:cubicBezTo>
                <a:cubicBezTo>
                  <a:pt x="82" y="16"/>
                  <a:pt x="82" y="16"/>
                  <a:pt x="82" y="16"/>
                </a:cubicBezTo>
                <a:cubicBezTo>
                  <a:pt x="90" y="25"/>
                  <a:pt x="94" y="36"/>
                  <a:pt x="94" y="47"/>
                </a:cubicBezTo>
                <a:cubicBezTo>
                  <a:pt x="94" y="61"/>
                  <a:pt x="89" y="72"/>
                  <a:pt x="80" y="81"/>
                </a:cubicBezTo>
                <a:cubicBezTo>
                  <a:pt x="80" y="81"/>
                  <a:pt x="80" y="81"/>
                  <a:pt x="80" y="81"/>
                </a:cubicBezTo>
                <a:cubicBezTo>
                  <a:pt x="72" y="89"/>
                  <a:pt x="60" y="95"/>
                  <a:pt x="47" y="95"/>
                </a:cubicBezTo>
                <a:cubicBezTo>
                  <a:pt x="35" y="95"/>
                  <a:pt x="24" y="90"/>
                  <a:pt x="16" y="83"/>
                </a:cubicBezTo>
                <a:cubicBezTo>
                  <a:pt x="13" y="86"/>
                  <a:pt x="13" y="86"/>
                  <a:pt x="13" y="86"/>
                </a:cubicBezTo>
                <a:cubicBezTo>
                  <a:pt x="17" y="90"/>
                  <a:pt x="22" y="93"/>
                  <a:pt x="27" y="96"/>
                </a:cubicBezTo>
                <a:cubicBezTo>
                  <a:pt x="33" y="98"/>
                  <a:pt x="40" y="100"/>
                  <a:pt x="47" y="100"/>
                </a:cubicBezTo>
                <a:cubicBezTo>
                  <a:pt x="54" y="100"/>
                  <a:pt x="61" y="98"/>
                  <a:pt x="67" y="96"/>
                </a:cubicBezTo>
                <a:cubicBezTo>
                  <a:pt x="67" y="96"/>
                  <a:pt x="67" y="96"/>
                  <a:pt x="67" y="96"/>
                </a:cubicBezTo>
                <a:cubicBezTo>
                  <a:pt x="73" y="93"/>
                  <a:pt x="79" y="89"/>
                  <a:pt x="84" y="84"/>
                </a:cubicBezTo>
                <a:cubicBezTo>
                  <a:pt x="84" y="84"/>
                  <a:pt x="84" y="84"/>
                  <a:pt x="84" y="84"/>
                </a:cubicBezTo>
                <a:cubicBezTo>
                  <a:pt x="84" y="84"/>
                  <a:pt x="84" y="84"/>
                  <a:pt x="84" y="84"/>
                </a:cubicBezTo>
                <a:cubicBezTo>
                  <a:pt x="89" y="80"/>
                  <a:pt x="93" y="74"/>
                  <a:pt x="95" y="67"/>
                </a:cubicBezTo>
                <a:cubicBezTo>
                  <a:pt x="98" y="61"/>
                  <a:pt x="99" y="55"/>
                  <a:pt x="99" y="47"/>
                </a:cubicBezTo>
                <a:cubicBezTo>
                  <a:pt x="99" y="40"/>
                  <a:pt x="98" y="34"/>
                  <a:pt x="95" y="28"/>
                </a:cubicBezTo>
                <a:cubicBezTo>
                  <a:pt x="93" y="22"/>
                  <a:pt x="90" y="17"/>
                  <a:pt x="86" y="13"/>
                </a:cubicBezTo>
                <a:close/>
                <a:moveTo>
                  <a:pt x="74" y="21"/>
                </a:moveTo>
                <a:cubicBezTo>
                  <a:pt x="74" y="21"/>
                  <a:pt x="74" y="21"/>
                  <a:pt x="74" y="21"/>
                </a:cubicBezTo>
                <a:cubicBezTo>
                  <a:pt x="67" y="15"/>
                  <a:pt x="58" y="10"/>
                  <a:pt x="47" y="10"/>
                </a:cubicBezTo>
                <a:cubicBezTo>
                  <a:pt x="37" y="10"/>
                  <a:pt x="28" y="15"/>
                  <a:pt x="21" y="21"/>
                </a:cubicBezTo>
                <a:cubicBezTo>
                  <a:pt x="14" y="28"/>
                  <a:pt x="10" y="37"/>
                  <a:pt x="10" y="47"/>
                </a:cubicBezTo>
                <a:cubicBezTo>
                  <a:pt x="10" y="58"/>
                  <a:pt x="14" y="67"/>
                  <a:pt x="21" y="74"/>
                </a:cubicBezTo>
                <a:cubicBezTo>
                  <a:pt x="28" y="81"/>
                  <a:pt x="37" y="85"/>
                  <a:pt x="47" y="85"/>
                </a:cubicBezTo>
                <a:cubicBezTo>
                  <a:pt x="57" y="85"/>
                  <a:pt x="67" y="81"/>
                  <a:pt x="73" y="74"/>
                </a:cubicBezTo>
                <a:cubicBezTo>
                  <a:pt x="74" y="74"/>
                  <a:pt x="74" y="74"/>
                  <a:pt x="74" y="74"/>
                </a:cubicBezTo>
                <a:cubicBezTo>
                  <a:pt x="80" y="67"/>
                  <a:pt x="84" y="58"/>
                  <a:pt x="84" y="47"/>
                </a:cubicBezTo>
                <a:cubicBezTo>
                  <a:pt x="84" y="37"/>
                  <a:pt x="80" y="28"/>
                  <a:pt x="74" y="21"/>
                </a:cubicBezTo>
                <a:cubicBezTo>
                  <a:pt x="74" y="21"/>
                  <a:pt x="74" y="21"/>
                  <a:pt x="74" y="21"/>
                </a:cubicBezTo>
                <a:close/>
                <a:moveTo>
                  <a:pt x="80" y="81"/>
                </a:moveTo>
                <a:cubicBezTo>
                  <a:pt x="80" y="81"/>
                  <a:pt x="80" y="81"/>
                  <a:pt x="80" y="81"/>
                </a:cubicBezTo>
                <a:cubicBezTo>
                  <a:pt x="78" y="83"/>
                  <a:pt x="75" y="83"/>
                  <a:pt x="74" y="81"/>
                </a:cubicBezTo>
                <a:cubicBezTo>
                  <a:pt x="80" y="81"/>
                  <a:pt x="80" y="81"/>
                  <a:pt x="80" y="8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4" name="Freeform 11"/>
          <p:cNvSpPr>
            <a:spLocks/>
          </p:cNvSpPr>
          <p:nvPr/>
        </p:nvSpPr>
        <p:spPr bwMode="auto">
          <a:xfrm>
            <a:off x="4603215" y="2696263"/>
            <a:ext cx="598396" cy="941760"/>
          </a:xfrm>
          <a:custGeom>
            <a:avLst/>
            <a:gdLst>
              <a:gd name="T0" fmla="*/ 206 w 420"/>
              <a:gd name="T1" fmla="*/ 0 h 661"/>
              <a:gd name="T2" fmla="*/ 420 w 420"/>
              <a:gd name="T3" fmla="*/ 220 h 661"/>
              <a:gd name="T4" fmla="*/ 0 w 420"/>
              <a:gd name="T5" fmla="*/ 661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0" h="661">
                <a:moveTo>
                  <a:pt x="206" y="0"/>
                </a:moveTo>
                <a:lnTo>
                  <a:pt x="420" y="220"/>
                </a:lnTo>
                <a:lnTo>
                  <a:pt x="0" y="661"/>
                </a:lnTo>
              </a:path>
            </a:pathLst>
          </a:cu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 type="none"/>
            <a:tailEnd type="oval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14"/>
          <p:cNvSpPr>
            <a:spLocks/>
          </p:cNvSpPr>
          <p:nvPr/>
        </p:nvSpPr>
        <p:spPr bwMode="auto">
          <a:xfrm>
            <a:off x="5681751" y="2696263"/>
            <a:ext cx="934637" cy="631164"/>
          </a:xfrm>
          <a:custGeom>
            <a:avLst/>
            <a:gdLst>
              <a:gd name="T0" fmla="*/ 445 w 656"/>
              <a:gd name="T1" fmla="*/ 0 h 443"/>
              <a:gd name="T2" fmla="*/ 0 w 656"/>
              <a:gd name="T3" fmla="*/ 0 h 443"/>
              <a:gd name="T4" fmla="*/ 211 w 656"/>
              <a:gd name="T5" fmla="*/ 220 h 443"/>
              <a:gd name="T6" fmla="*/ 0 w 656"/>
              <a:gd name="T7" fmla="*/ 443 h 443"/>
              <a:gd name="T8" fmla="*/ 445 w 656"/>
              <a:gd name="T9" fmla="*/ 443 h 443"/>
              <a:gd name="T10" fmla="*/ 656 w 656"/>
              <a:gd name="T11" fmla="*/ 220 h 443"/>
              <a:gd name="T12" fmla="*/ 445 w 656"/>
              <a:gd name="T13" fmla="*/ 0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56" h="443">
                <a:moveTo>
                  <a:pt x="445" y="0"/>
                </a:moveTo>
                <a:lnTo>
                  <a:pt x="0" y="0"/>
                </a:lnTo>
                <a:lnTo>
                  <a:pt x="211" y="220"/>
                </a:lnTo>
                <a:lnTo>
                  <a:pt x="0" y="443"/>
                </a:lnTo>
                <a:lnTo>
                  <a:pt x="445" y="443"/>
                </a:lnTo>
                <a:lnTo>
                  <a:pt x="656" y="220"/>
                </a:lnTo>
                <a:lnTo>
                  <a:pt x="445" y="0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56" name="Freeform 35"/>
          <p:cNvSpPr>
            <a:spLocks noEditPoints="1"/>
          </p:cNvSpPr>
          <p:nvPr/>
        </p:nvSpPr>
        <p:spPr bwMode="auto">
          <a:xfrm>
            <a:off x="6149069" y="2870879"/>
            <a:ext cx="193810" cy="246792"/>
          </a:xfrm>
          <a:custGeom>
            <a:avLst/>
            <a:gdLst>
              <a:gd name="T0" fmla="*/ 99 w 111"/>
              <a:gd name="T1" fmla="*/ 127 h 142"/>
              <a:gd name="T2" fmla="*/ 90 w 111"/>
              <a:gd name="T3" fmla="*/ 134 h 142"/>
              <a:gd name="T4" fmla="*/ 62 w 111"/>
              <a:gd name="T5" fmla="*/ 141 h 142"/>
              <a:gd name="T6" fmla="*/ 35 w 111"/>
              <a:gd name="T7" fmla="*/ 129 h 142"/>
              <a:gd name="T8" fmla="*/ 35 w 111"/>
              <a:gd name="T9" fmla="*/ 129 h 142"/>
              <a:gd name="T10" fmla="*/ 35 w 111"/>
              <a:gd name="T11" fmla="*/ 129 h 142"/>
              <a:gd name="T12" fmla="*/ 28 w 111"/>
              <a:gd name="T13" fmla="*/ 120 h 142"/>
              <a:gd name="T14" fmla="*/ 13 w 111"/>
              <a:gd name="T15" fmla="*/ 95 h 142"/>
              <a:gd name="T16" fmla="*/ 13 w 111"/>
              <a:gd name="T17" fmla="*/ 95 h 142"/>
              <a:gd name="T18" fmla="*/ 5 w 111"/>
              <a:gd name="T19" fmla="*/ 80 h 142"/>
              <a:gd name="T20" fmla="*/ 15 w 111"/>
              <a:gd name="T21" fmla="*/ 60 h 142"/>
              <a:gd name="T22" fmla="*/ 28 w 111"/>
              <a:gd name="T23" fmla="*/ 66 h 142"/>
              <a:gd name="T24" fmla="*/ 29 w 111"/>
              <a:gd name="T25" fmla="*/ 67 h 142"/>
              <a:gd name="T26" fmla="*/ 30 w 111"/>
              <a:gd name="T27" fmla="*/ 69 h 142"/>
              <a:gd name="T28" fmla="*/ 30 w 111"/>
              <a:gd name="T29" fmla="*/ 22 h 142"/>
              <a:gd name="T30" fmla="*/ 49 w 111"/>
              <a:gd name="T31" fmla="*/ 11 h 142"/>
              <a:gd name="T32" fmla="*/ 73 w 111"/>
              <a:gd name="T33" fmla="*/ 11 h 142"/>
              <a:gd name="T34" fmla="*/ 92 w 111"/>
              <a:gd name="T35" fmla="*/ 22 h 142"/>
              <a:gd name="T36" fmla="*/ 92 w 111"/>
              <a:gd name="T37" fmla="*/ 22 h 142"/>
              <a:gd name="T38" fmla="*/ 93 w 111"/>
              <a:gd name="T39" fmla="*/ 22 h 142"/>
              <a:gd name="T40" fmla="*/ 111 w 111"/>
              <a:gd name="T41" fmla="*/ 34 h 142"/>
              <a:gd name="T42" fmla="*/ 111 w 111"/>
              <a:gd name="T43" fmla="*/ 97 h 142"/>
              <a:gd name="T44" fmla="*/ 108 w 111"/>
              <a:gd name="T45" fmla="*/ 113 h 142"/>
              <a:gd name="T46" fmla="*/ 99 w 111"/>
              <a:gd name="T47" fmla="*/ 127 h 142"/>
              <a:gd name="T48" fmla="*/ 85 w 111"/>
              <a:gd name="T49" fmla="*/ 126 h 142"/>
              <a:gd name="T50" fmla="*/ 85 w 111"/>
              <a:gd name="T51" fmla="*/ 126 h 142"/>
              <a:gd name="T52" fmla="*/ 92 w 111"/>
              <a:gd name="T53" fmla="*/ 120 h 142"/>
              <a:gd name="T54" fmla="*/ 98 w 111"/>
              <a:gd name="T55" fmla="*/ 109 h 142"/>
              <a:gd name="T56" fmla="*/ 101 w 111"/>
              <a:gd name="T57" fmla="*/ 97 h 142"/>
              <a:gd name="T58" fmla="*/ 101 w 111"/>
              <a:gd name="T59" fmla="*/ 34 h 142"/>
              <a:gd name="T60" fmla="*/ 95 w 111"/>
              <a:gd name="T61" fmla="*/ 34 h 142"/>
              <a:gd name="T62" fmla="*/ 95 w 111"/>
              <a:gd name="T63" fmla="*/ 64 h 142"/>
              <a:gd name="T64" fmla="*/ 82 w 111"/>
              <a:gd name="T65" fmla="*/ 64 h 142"/>
              <a:gd name="T66" fmla="*/ 82 w 111"/>
              <a:gd name="T67" fmla="*/ 22 h 142"/>
              <a:gd name="T68" fmla="*/ 77 w 111"/>
              <a:gd name="T69" fmla="*/ 22 h 142"/>
              <a:gd name="T70" fmla="*/ 77 w 111"/>
              <a:gd name="T71" fmla="*/ 64 h 142"/>
              <a:gd name="T72" fmla="*/ 64 w 111"/>
              <a:gd name="T73" fmla="*/ 64 h 142"/>
              <a:gd name="T74" fmla="*/ 64 w 111"/>
              <a:gd name="T75" fmla="*/ 15 h 142"/>
              <a:gd name="T76" fmla="*/ 58 w 111"/>
              <a:gd name="T77" fmla="*/ 15 h 142"/>
              <a:gd name="T78" fmla="*/ 58 w 111"/>
              <a:gd name="T79" fmla="*/ 64 h 142"/>
              <a:gd name="T80" fmla="*/ 45 w 111"/>
              <a:gd name="T81" fmla="*/ 64 h 142"/>
              <a:gd name="T82" fmla="*/ 45 w 111"/>
              <a:gd name="T83" fmla="*/ 22 h 142"/>
              <a:gd name="T84" fmla="*/ 40 w 111"/>
              <a:gd name="T85" fmla="*/ 22 h 142"/>
              <a:gd name="T86" fmla="*/ 40 w 111"/>
              <a:gd name="T87" fmla="*/ 80 h 142"/>
              <a:gd name="T88" fmla="*/ 27 w 111"/>
              <a:gd name="T89" fmla="*/ 84 h 142"/>
              <a:gd name="T90" fmla="*/ 20 w 111"/>
              <a:gd name="T91" fmla="*/ 72 h 142"/>
              <a:gd name="T92" fmla="*/ 13 w 111"/>
              <a:gd name="T93" fmla="*/ 75 h 142"/>
              <a:gd name="T94" fmla="*/ 22 w 111"/>
              <a:gd name="T95" fmla="*/ 90 h 142"/>
              <a:gd name="T96" fmla="*/ 22 w 111"/>
              <a:gd name="T97" fmla="*/ 90 h 142"/>
              <a:gd name="T98" fmla="*/ 36 w 111"/>
              <a:gd name="T99" fmla="*/ 115 h 142"/>
              <a:gd name="T100" fmla="*/ 42 w 111"/>
              <a:gd name="T101" fmla="*/ 122 h 142"/>
              <a:gd name="T102" fmla="*/ 42 w 111"/>
              <a:gd name="T103" fmla="*/ 122 h 142"/>
              <a:gd name="T104" fmla="*/ 63 w 111"/>
              <a:gd name="T105" fmla="*/ 131 h 142"/>
              <a:gd name="T106" fmla="*/ 85 w 111"/>
              <a:gd name="T107" fmla="*/ 126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1" h="142">
                <a:moveTo>
                  <a:pt x="99" y="127"/>
                </a:moveTo>
                <a:cubicBezTo>
                  <a:pt x="97" y="130"/>
                  <a:pt x="94" y="132"/>
                  <a:pt x="90" y="134"/>
                </a:cubicBezTo>
                <a:cubicBezTo>
                  <a:pt x="82" y="139"/>
                  <a:pt x="72" y="142"/>
                  <a:pt x="62" y="141"/>
                </a:cubicBezTo>
                <a:cubicBezTo>
                  <a:pt x="52" y="140"/>
                  <a:pt x="43" y="136"/>
                  <a:pt x="35" y="129"/>
                </a:cubicBezTo>
                <a:cubicBezTo>
                  <a:pt x="35" y="129"/>
                  <a:pt x="35" y="129"/>
                  <a:pt x="35" y="129"/>
                </a:cubicBezTo>
                <a:cubicBezTo>
                  <a:pt x="35" y="129"/>
                  <a:pt x="35" y="129"/>
                  <a:pt x="35" y="129"/>
                </a:cubicBezTo>
                <a:cubicBezTo>
                  <a:pt x="33" y="127"/>
                  <a:pt x="30" y="124"/>
                  <a:pt x="28" y="120"/>
                </a:cubicBezTo>
                <a:cubicBezTo>
                  <a:pt x="13" y="95"/>
                  <a:pt x="13" y="95"/>
                  <a:pt x="13" y="95"/>
                </a:cubicBezTo>
                <a:cubicBezTo>
                  <a:pt x="13" y="95"/>
                  <a:pt x="13" y="95"/>
                  <a:pt x="13" y="95"/>
                </a:cubicBezTo>
                <a:cubicBezTo>
                  <a:pt x="5" y="80"/>
                  <a:pt x="5" y="80"/>
                  <a:pt x="5" y="80"/>
                </a:cubicBezTo>
                <a:cubicBezTo>
                  <a:pt x="0" y="72"/>
                  <a:pt x="5" y="61"/>
                  <a:pt x="15" y="60"/>
                </a:cubicBezTo>
                <a:cubicBezTo>
                  <a:pt x="19" y="60"/>
                  <a:pt x="25" y="61"/>
                  <a:pt x="28" y="66"/>
                </a:cubicBezTo>
                <a:cubicBezTo>
                  <a:pt x="29" y="67"/>
                  <a:pt x="29" y="67"/>
                  <a:pt x="29" y="67"/>
                </a:cubicBezTo>
                <a:cubicBezTo>
                  <a:pt x="30" y="69"/>
                  <a:pt x="30" y="69"/>
                  <a:pt x="30" y="69"/>
                </a:cubicBezTo>
                <a:cubicBezTo>
                  <a:pt x="30" y="22"/>
                  <a:pt x="30" y="22"/>
                  <a:pt x="30" y="22"/>
                </a:cubicBezTo>
                <a:cubicBezTo>
                  <a:pt x="30" y="12"/>
                  <a:pt x="41" y="6"/>
                  <a:pt x="49" y="11"/>
                </a:cubicBezTo>
                <a:cubicBezTo>
                  <a:pt x="52" y="0"/>
                  <a:pt x="70" y="0"/>
                  <a:pt x="73" y="11"/>
                </a:cubicBezTo>
                <a:cubicBezTo>
                  <a:pt x="81" y="6"/>
                  <a:pt x="92" y="12"/>
                  <a:pt x="92" y="22"/>
                </a:cubicBezTo>
                <a:cubicBezTo>
                  <a:pt x="92" y="22"/>
                  <a:pt x="92" y="22"/>
                  <a:pt x="92" y="22"/>
                </a:cubicBezTo>
                <a:cubicBezTo>
                  <a:pt x="93" y="22"/>
                  <a:pt x="93" y="22"/>
                  <a:pt x="93" y="22"/>
                </a:cubicBezTo>
                <a:cubicBezTo>
                  <a:pt x="101" y="19"/>
                  <a:pt x="111" y="24"/>
                  <a:pt x="111" y="34"/>
                </a:cubicBezTo>
                <a:cubicBezTo>
                  <a:pt x="111" y="97"/>
                  <a:pt x="111" y="97"/>
                  <a:pt x="111" y="97"/>
                </a:cubicBezTo>
                <a:cubicBezTo>
                  <a:pt x="111" y="102"/>
                  <a:pt x="110" y="108"/>
                  <a:pt x="108" y="113"/>
                </a:cubicBezTo>
                <a:cubicBezTo>
                  <a:pt x="106" y="118"/>
                  <a:pt x="103" y="122"/>
                  <a:pt x="99" y="127"/>
                </a:cubicBezTo>
                <a:close/>
                <a:moveTo>
                  <a:pt x="85" y="126"/>
                </a:moveTo>
                <a:cubicBezTo>
                  <a:pt x="85" y="126"/>
                  <a:pt x="85" y="126"/>
                  <a:pt x="85" y="126"/>
                </a:cubicBezTo>
                <a:cubicBezTo>
                  <a:pt x="88" y="124"/>
                  <a:pt x="90" y="122"/>
                  <a:pt x="92" y="120"/>
                </a:cubicBezTo>
                <a:cubicBezTo>
                  <a:pt x="95" y="117"/>
                  <a:pt x="97" y="113"/>
                  <a:pt x="98" y="109"/>
                </a:cubicBezTo>
                <a:cubicBezTo>
                  <a:pt x="100" y="105"/>
                  <a:pt x="101" y="101"/>
                  <a:pt x="101" y="97"/>
                </a:cubicBezTo>
                <a:cubicBezTo>
                  <a:pt x="101" y="34"/>
                  <a:pt x="101" y="34"/>
                  <a:pt x="101" y="34"/>
                </a:cubicBezTo>
                <a:cubicBezTo>
                  <a:pt x="101" y="30"/>
                  <a:pt x="95" y="30"/>
                  <a:pt x="95" y="34"/>
                </a:cubicBezTo>
                <a:cubicBezTo>
                  <a:pt x="95" y="64"/>
                  <a:pt x="95" y="64"/>
                  <a:pt x="95" y="64"/>
                </a:cubicBezTo>
                <a:cubicBezTo>
                  <a:pt x="95" y="72"/>
                  <a:pt x="82" y="72"/>
                  <a:pt x="82" y="64"/>
                </a:cubicBezTo>
                <a:cubicBezTo>
                  <a:pt x="82" y="22"/>
                  <a:pt x="82" y="22"/>
                  <a:pt x="82" y="22"/>
                </a:cubicBezTo>
                <a:cubicBezTo>
                  <a:pt x="82" y="18"/>
                  <a:pt x="77" y="18"/>
                  <a:pt x="77" y="22"/>
                </a:cubicBezTo>
                <a:cubicBezTo>
                  <a:pt x="77" y="64"/>
                  <a:pt x="77" y="64"/>
                  <a:pt x="77" y="64"/>
                </a:cubicBezTo>
                <a:cubicBezTo>
                  <a:pt x="77" y="72"/>
                  <a:pt x="64" y="72"/>
                  <a:pt x="64" y="64"/>
                </a:cubicBezTo>
                <a:cubicBezTo>
                  <a:pt x="64" y="15"/>
                  <a:pt x="64" y="15"/>
                  <a:pt x="64" y="15"/>
                </a:cubicBezTo>
                <a:cubicBezTo>
                  <a:pt x="64" y="12"/>
                  <a:pt x="58" y="12"/>
                  <a:pt x="58" y="15"/>
                </a:cubicBezTo>
                <a:cubicBezTo>
                  <a:pt x="58" y="64"/>
                  <a:pt x="58" y="64"/>
                  <a:pt x="58" y="64"/>
                </a:cubicBezTo>
                <a:cubicBezTo>
                  <a:pt x="58" y="72"/>
                  <a:pt x="45" y="72"/>
                  <a:pt x="45" y="64"/>
                </a:cubicBezTo>
                <a:cubicBezTo>
                  <a:pt x="45" y="22"/>
                  <a:pt x="45" y="22"/>
                  <a:pt x="45" y="22"/>
                </a:cubicBezTo>
                <a:cubicBezTo>
                  <a:pt x="45" y="18"/>
                  <a:pt x="40" y="18"/>
                  <a:pt x="40" y="22"/>
                </a:cubicBezTo>
                <a:cubicBezTo>
                  <a:pt x="40" y="80"/>
                  <a:pt x="40" y="80"/>
                  <a:pt x="40" y="80"/>
                </a:cubicBezTo>
                <a:cubicBezTo>
                  <a:pt x="40" y="87"/>
                  <a:pt x="30" y="90"/>
                  <a:pt x="27" y="84"/>
                </a:cubicBezTo>
                <a:cubicBezTo>
                  <a:pt x="20" y="72"/>
                  <a:pt x="20" y="72"/>
                  <a:pt x="20" y="72"/>
                </a:cubicBezTo>
                <a:cubicBezTo>
                  <a:pt x="17" y="68"/>
                  <a:pt x="11" y="71"/>
                  <a:pt x="13" y="75"/>
                </a:cubicBezTo>
                <a:cubicBezTo>
                  <a:pt x="22" y="90"/>
                  <a:pt x="22" y="90"/>
                  <a:pt x="22" y="90"/>
                </a:cubicBezTo>
                <a:cubicBezTo>
                  <a:pt x="22" y="90"/>
                  <a:pt x="22" y="90"/>
                  <a:pt x="22" y="90"/>
                </a:cubicBezTo>
                <a:cubicBezTo>
                  <a:pt x="36" y="115"/>
                  <a:pt x="36" y="115"/>
                  <a:pt x="36" y="115"/>
                </a:cubicBezTo>
                <a:cubicBezTo>
                  <a:pt x="38" y="118"/>
                  <a:pt x="40" y="120"/>
                  <a:pt x="42" y="122"/>
                </a:cubicBezTo>
                <a:cubicBezTo>
                  <a:pt x="42" y="122"/>
                  <a:pt x="42" y="122"/>
                  <a:pt x="42" y="122"/>
                </a:cubicBezTo>
                <a:cubicBezTo>
                  <a:pt x="48" y="127"/>
                  <a:pt x="55" y="130"/>
                  <a:pt x="63" y="131"/>
                </a:cubicBezTo>
                <a:cubicBezTo>
                  <a:pt x="71" y="132"/>
                  <a:pt x="78" y="130"/>
                  <a:pt x="85" y="12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Freeform 15"/>
          <p:cNvSpPr>
            <a:spLocks/>
          </p:cNvSpPr>
          <p:nvPr/>
        </p:nvSpPr>
        <p:spPr bwMode="auto">
          <a:xfrm>
            <a:off x="6122000" y="2385667"/>
            <a:ext cx="596971" cy="941760"/>
          </a:xfrm>
          <a:custGeom>
            <a:avLst/>
            <a:gdLst>
              <a:gd name="T0" fmla="*/ 205 w 419"/>
              <a:gd name="T1" fmla="*/ 661 h 661"/>
              <a:gd name="T2" fmla="*/ 419 w 419"/>
              <a:gd name="T3" fmla="*/ 438 h 661"/>
              <a:gd name="T4" fmla="*/ 0 w 419"/>
              <a:gd name="T5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9" h="661">
                <a:moveTo>
                  <a:pt x="205" y="661"/>
                </a:moveTo>
                <a:lnTo>
                  <a:pt x="419" y="438"/>
                </a:lnTo>
                <a:lnTo>
                  <a:pt x="0" y="0"/>
                </a:lnTo>
              </a:path>
            </a:pathLst>
          </a:cu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 type="none"/>
            <a:tailEnd type="oval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12"/>
          <p:cNvSpPr>
            <a:spLocks/>
          </p:cNvSpPr>
          <p:nvPr/>
        </p:nvSpPr>
        <p:spPr bwMode="auto">
          <a:xfrm>
            <a:off x="7210510" y="2696263"/>
            <a:ext cx="936062" cy="631164"/>
          </a:xfrm>
          <a:custGeom>
            <a:avLst/>
            <a:gdLst>
              <a:gd name="T0" fmla="*/ 446 w 657"/>
              <a:gd name="T1" fmla="*/ 443 h 443"/>
              <a:gd name="T2" fmla="*/ 0 w 657"/>
              <a:gd name="T3" fmla="*/ 443 h 443"/>
              <a:gd name="T4" fmla="*/ 212 w 657"/>
              <a:gd name="T5" fmla="*/ 220 h 443"/>
              <a:gd name="T6" fmla="*/ 0 w 657"/>
              <a:gd name="T7" fmla="*/ 0 h 443"/>
              <a:gd name="T8" fmla="*/ 446 w 657"/>
              <a:gd name="T9" fmla="*/ 0 h 443"/>
              <a:gd name="T10" fmla="*/ 657 w 657"/>
              <a:gd name="T11" fmla="*/ 220 h 443"/>
              <a:gd name="T12" fmla="*/ 446 w 657"/>
              <a:gd name="T13" fmla="*/ 443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57" h="443">
                <a:moveTo>
                  <a:pt x="446" y="443"/>
                </a:moveTo>
                <a:lnTo>
                  <a:pt x="0" y="443"/>
                </a:lnTo>
                <a:lnTo>
                  <a:pt x="212" y="220"/>
                </a:lnTo>
                <a:lnTo>
                  <a:pt x="0" y="0"/>
                </a:lnTo>
                <a:lnTo>
                  <a:pt x="446" y="0"/>
                </a:lnTo>
                <a:lnTo>
                  <a:pt x="657" y="220"/>
                </a:lnTo>
                <a:lnTo>
                  <a:pt x="446" y="443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59" name="Freeform 36"/>
          <p:cNvSpPr>
            <a:spLocks noEditPoints="1"/>
          </p:cNvSpPr>
          <p:nvPr/>
        </p:nvSpPr>
        <p:spPr bwMode="auto">
          <a:xfrm>
            <a:off x="7679502" y="2886853"/>
            <a:ext cx="164528" cy="221694"/>
          </a:xfrm>
          <a:custGeom>
            <a:avLst/>
            <a:gdLst>
              <a:gd name="T0" fmla="*/ 70 w 95"/>
              <a:gd name="T1" fmla="*/ 9 h 128"/>
              <a:gd name="T2" fmla="*/ 79 w 95"/>
              <a:gd name="T3" fmla="*/ 59 h 128"/>
              <a:gd name="T4" fmla="*/ 70 w 95"/>
              <a:gd name="T5" fmla="*/ 81 h 128"/>
              <a:gd name="T6" fmla="*/ 26 w 95"/>
              <a:gd name="T7" fmla="*/ 81 h 128"/>
              <a:gd name="T8" fmla="*/ 17 w 95"/>
              <a:gd name="T9" fmla="*/ 59 h 128"/>
              <a:gd name="T10" fmla="*/ 26 w 95"/>
              <a:gd name="T11" fmla="*/ 9 h 128"/>
              <a:gd name="T12" fmla="*/ 27 w 95"/>
              <a:gd name="T13" fmla="*/ 42 h 128"/>
              <a:gd name="T14" fmla="*/ 69 w 95"/>
              <a:gd name="T15" fmla="*/ 42 h 128"/>
              <a:gd name="T16" fmla="*/ 63 w 95"/>
              <a:gd name="T17" fmla="*/ 16 h 128"/>
              <a:gd name="T18" fmla="*/ 33 w 95"/>
              <a:gd name="T19" fmla="*/ 16 h 128"/>
              <a:gd name="T20" fmla="*/ 27 w 95"/>
              <a:gd name="T21" fmla="*/ 42 h 128"/>
              <a:gd name="T22" fmla="*/ 69 w 95"/>
              <a:gd name="T23" fmla="*/ 48 h 128"/>
              <a:gd name="T24" fmla="*/ 27 w 95"/>
              <a:gd name="T25" fmla="*/ 59 h 128"/>
              <a:gd name="T26" fmla="*/ 33 w 95"/>
              <a:gd name="T27" fmla="*/ 74 h 128"/>
              <a:gd name="T28" fmla="*/ 63 w 95"/>
              <a:gd name="T29" fmla="*/ 74 h 128"/>
              <a:gd name="T30" fmla="*/ 69 w 95"/>
              <a:gd name="T31" fmla="*/ 48 h 128"/>
              <a:gd name="T32" fmla="*/ 18 w 95"/>
              <a:gd name="T33" fmla="*/ 128 h 128"/>
              <a:gd name="T34" fmla="*/ 48 w 95"/>
              <a:gd name="T35" fmla="*/ 128 h 128"/>
              <a:gd name="T36" fmla="*/ 77 w 95"/>
              <a:gd name="T37" fmla="*/ 128 h 128"/>
              <a:gd name="T38" fmla="*/ 77 w 95"/>
              <a:gd name="T39" fmla="*/ 118 h 128"/>
              <a:gd name="T40" fmla="*/ 53 w 95"/>
              <a:gd name="T41" fmla="*/ 106 h 128"/>
              <a:gd name="T42" fmla="*/ 91 w 95"/>
              <a:gd name="T43" fmla="*/ 77 h 128"/>
              <a:gd name="T44" fmla="*/ 95 w 95"/>
              <a:gd name="T45" fmla="*/ 45 h 128"/>
              <a:gd name="T46" fmla="*/ 85 w 95"/>
              <a:gd name="T47" fmla="*/ 45 h 128"/>
              <a:gd name="T48" fmla="*/ 82 w 95"/>
              <a:gd name="T49" fmla="*/ 73 h 128"/>
              <a:gd name="T50" fmla="*/ 48 w 95"/>
              <a:gd name="T51" fmla="*/ 97 h 128"/>
              <a:gd name="T52" fmla="*/ 21 w 95"/>
              <a:gd name="T53" fmla="*/ 86 h 128"/>
              <a:gd name="T54" fmla="*/ 10 w 95"/>
              <a:gd name="T55" fmla="*/ 59 h 128"/>
              <a:gd name="T56" fmla="*/ 5 w 95"/>
              <a:gd name="T57" fmla="*/ 40 h 128"/>
              <a:gd name="T58" fmla="*/ 0 w 95"/>
              <a:gd name="T59" fmla="*/ 59 h 128"/>
              <a:gd name="T60" fmla="*/ 14 w 95"/>
              <a:gd name="T61" fmla="*/ 92 h 128"/>
              <a:gd name="T62" fmla="*/ 43 w 95"/>
              <a:gd name="T63" fmla="*/ 106 h 128"/>
              <a:gd name="T64" fmla="*/ 18 w 95"/>
              <a:gd name="T65" fmla="*/ 118 h 128"/>
              <a:gd name="T66" fmla="*/ 18 w 95"/>
              <a:gd name="T67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5" h="128">
                <a:moveTo>
                  <a:pt x="48" y="0"/>
                </a:moveTo>
                <a:cubicBezTo>
                  <a:pt x="56" y="0"/>
                  <a:pt x="64" y="3"/>
                  <a:pt x="70" y="9"/>
                </a:cubicBezTo>
                <a:cubicBezTo>
                  <a:pt x="75" y="14"/>
                  <a:pt x="79" y="22"/>
                  <a:pt x="79" y="31"/>
                </a:cubicBezTo>
                <a:cubicBezTo>
                  <a:pt x="79" y="59"/>
                  <a:pt x="79" y="59"/>
                  <a:pt x="79" y="59"/>
                </a:cubicBezTo>
                <a:cubicBezTo>
                  <a:pt x="79" y="67"/>
                  <a:pt x="75" y="75"/>
                  <a:pt x="70" y="81"/>
                </a:cubicBezTo>
                <a:cubicBezTo>
                  <a:pt x="70" y="81"/>
                  <a:pt x="70" y="81"/>
                  <a:pt x="70" y="81"/>
                </a:cubicBezTo>
                <a:cubicBezTo>
                  <a:pt x="64" y="86"/>
                  <a:pt x="56" y="90"/>
                  <a:pt x="48" y="90"/>
                </a:cubicBezTo>
                <a:cubicBezTo>
                  <a:pt x="39" y="90"/>
                  <a:pt x="31" y="86"/>
                  <a:pt x="26" y="81"/>
                </a:cubicBezTo>
                <a:cubicBezTo>
                  <a:pt x="26" y="81"/>
                  <a:pt x="26" y="81"/>
                  <a:pt x="26" y="81"/>
                </a:cubicBezTo>
                <a:cubicBezTo>
                  <a:pt x="20" y="75"/>
                  <a:pt x="17" y="67"/>
                  <a:pt x="17" y="59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22"/>
                  <a:pt x="20" y="14"/>
                  <a:pt x="26" y="9"/>
                </a:cubicBezTo>
                <a:cubicBezTo>
                  <a:pt x="31" y="3"/>
                  <a:pt x="39" y="0"/>
                  <a:pt x="48" y="0"/>
                </a:cubicBezTo>
                <a:close/>
                <a:moveTo>
                  <a:pt x="27" y="42"/>
                </a:moveTo>
                <a:cubicBezTo>
                  <a:pt x="27" y="42"/>
                  <a:pt x="27" y="42"/>
                  <a:pt x="27" y="42"/>
                </a:cubicBezTo>
                <a:cubicBezTo>
                  <a:pt x="69" y="42"/>
                  <a:pt x="69" y="42"/>
                  <a:pt x="69" y="42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5"/>
                  <a:pt x="66" y="20"/>
                  <a:pt x="63" y="16"/>
                </a:cubicBezTo>
                <a:cubicBezTo>
                  <a:pt x="59" y="12"/>
                  <a:pt x="53" y="10"/>
                  <a:pt x="48" y="10"/>
                </a:cubicBezTo>
                <a:cubicBezTo>
                  <a:pt x="42" y="10"/>
                  <a:pt x="37" y="12"/>
                  <a:pt x="33" y="16"/>
                </a:cubicBezTo>
                <a:cubicBezTo>
                  <a:pt x="29" y="20"/>
                  <a:pt x="27" y="25"/>
                  <a:pt x="27" y="31"/>
                </a:cubicBezTo>
                <a:cubicBezTo>
                  <a:pt x="27" y="42"/>
                  <a:pt x="27" y="42"/>
                  <a:pt x="27" y="42"/>
                </a:cubicBezTo>
                <a:close/>
                <a:moveTo>
                  <a:pt x="69" y="48"/>
                </a:moveTo>
                <a:cubicBezTo>
                  <a:pt x="69" y="48"/>
                  <a:pt x="69" y="48"/>
                  <a:pt x="69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27" y="59"/>
                  <a:pt x="27" y="59"/>
                  <a:pt x="27" y="59"/>
                </a:cubicBezTo>
                <a:cubicBezTo>
                  <a:pt x="27" y="65"/>
                  <a:pt x="29" y="70"/>
                  <a:pt x="33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7" y="78"/>
                  <a:pt x="42" y="80"/>
                  <a:pt x="48" y="80"/>
                </a:cubicBezTo>
                <a:cubicBezTo>
                  <a:pt x="53" y="80"/>
                  <a:pt x="59" y="78"/>
                  <a:pt x="63" y="74"/>
                </a:cubicBezTo>
                <a:cubicBezTo>
                  <a:pt x="66" y="70"/>
                  <a:pt x="69" y="65"/>
                  <a:pt x="69" y="59"/>
                </a:cubicBezTo>
                <a:cubicBezTo>
                  <a:pt x="69" y="48"/>
                  <a:pt x="69" y="48"/>
                  <a:pt x="69" y="48"/>
                </a:cubicBezTo>
                <a:close/>
                <a:moveTo>
                  <a:pt x="18" y="128"/>
                </a:moveTo>
                <a:cubicBezTo>
                  <a:pt x="18" y="128"/>
                  <a:pt x="18" y="128"/>
                  <a:pt x="18" y="128"/>
                </a:cubicBezTo>
                <a:cubicBezTo>
                  <a:pt x="47" y="128"/>
                  <a:pt x="47" y="128"/>
                  <a:pt x="47" y="128"/>
                </a:cubicBezTo>
                <a:cubicBezTo>
                  <a:pt x="48" y="128"/>
                  <a:pt x="48" y="128"/>
                  <a:pt x="48" y="128"/>
                </a:cubicBezTo>
                <a:cubicBezTo>
                  <a:pt x="48" y="128"/>
                  <a:pt x="48" y="128"/>
                  <a:pt x="48" y="128"/>
                </a:cubicBezTo>
                <a:cubicBezTo>
                  <a:pt x="77" y="128"/>
                  <a:pt x="77" y="128"/>
                  <a:pt x="77" y="128"/>
                </a:cubicBezTo>
                <a:cubicBezTo>
                  <a:pt x="80" y="128"/>
                  <a:pt x="82" y="126"/>
                  <a:pt x="82" y="123"/>
                </a:cubicBezTo>
                <a:cubicBezTo>
                  <a:pt x="82" y="120"/>
                  <a:pt x="80" y="118"/>
                  <a:pt x="77" y="118"/>
                </a:cubicBezTo>
                <a:cubicBezTo>
                  <a:pt x="53" y="118"/>
                  <a:pt x="53" y="118"/>
                  <a:pt x="53" y="118"/>
                </a:cubicBezTo>
                <a:cubicBezTo>
                  <a:pt x="53" y="106"/>
                  <a:pt x="53" y="106"/>
                  <a:pt x="53" y="106"/>
                </a:cubicBezTo>
                <a:cubicBezTo>
                  <a:pt x="64" y="105"/>
                  <a:pt x="74" y="100"/>
                  <a:pt x="81" y="92"/>
                </a:cubicBezTo>
                <a:cubicBezTo>
                  <a:pt x="86" y="88"/>
                  <a:pt x="89" y="83"/>
                  <a:pt x="91" y="77"/>
                </a:cubicBezTo>
                <a:cubicBezTo>
                  <a:pt x="94" y="71"/>
                  <a:pt x="95" y="65"/>
                  <a:pt x="95" y="59"/>
                </a:cubicBezTo>
                <a:cubicBezTo>
                  <a:pt x="95" y="45"/>
                  <a:pt x="95" y="45"/>
                  <a:pt x="95" y="45"/>
                </a:cubicBezTo>
                <a:cubicBezTo>
                  <a:pt x="95" y="42"/>
                  <a:pt x="93" y="40"/>
                  <a:pt x="90" y="40"/>
                </a:cubicBezTo>
                <a:cubicBezTo>
                  <a:pt x="87" y="40"/>
                  <a:pt x="85" y="42"/>
                  <a:pt x="85" y="45"/>
                </a:cubicBezTo>
                <a:cubicBezTo>
                  <a:pt x="85" y="59"/>
                  <a:pt x="85" y="59"/>
                  <a:pt x="85" y="59"/>
                </a:cubicBezTo>
                <a:cubicBezTo>
                  <a:pt x="85" y="64"/>
                  <a:pt x="84" y="69"/>
                  <a:pt x="82" y="73"/>
                </a:cubicBezTo>
                <a:cubicBezTo>
                  <a:pt x="80" y="78"/>
                  <a:pt x="78" y="82"/>
                  <a:pt x="74" y="86"/>
                </a:cubicBezTo>
                <a:cubicBezTo>
                  <a:pt x="67" y="92"/>
                  <a:pt x="58" y="97"/>
                  <a:pt x="48" y="97"/>
                </a:cubicBezTo>
                <a:cubicBezTo>
                  <a:pt x="43" y="97"/>
                  <a:pt x="38" y="96"/>
                  <a:pt x="33" y="94"/>
                </a:cubicBezTo>
                <a:cubicBezTo>
                  <a:pt x="29" y="92"/>
                  <a:pt x="25" y="89"/>
                  <a:pt x="21" y="86"/>
                </a:cubicBezTo>
                <a:cubicBezTo>
                  <a:pt x="18" y="82"/>
                  <a:pt x="15" y="78"/>
                  <a:pt x="13" y="73"/>
                </a:cubicBezTo>
                <a:cubicBezTo>
                  <a:pt x="11" y="69"/>
                  <a:pt x="10" y="64"/>
                  <a:pt x="10" y="59"/>
                </a:cubicBezTo>
                <a:cubicBezTo>
                  <a:pt x="10" y="45"/>
                  <a:pt x="10" y="45"/>
                  <a:pt x="10" y="45"/>
                </a:cubicBezTo>
                <a:cubicBezTo>
                  <a:pt x="10" y="42"/>
                  <a:pt x="8" y="40"/>
                  <a:pt x="5" y="40"/>
                </a:cubicBezTo>
                <a:cubicBezTo>
                  <a:pt x="2" y="40"/>
                  <a:pt x="0" y="42"/>
                  <a:pt x="0" y="45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65"/>
                  <a:pt x="2" y="71"/>
                  <a:pt x="4" y="77"/>
                </a:cubicBezTo>
                <a:cubicBezTo>
                  <a:pt x="6" y="83"/>
                  <a:pt x="10" y="88"/>
                  <a:pt x="14" y="92"/>
                </a:cubicBezTo>
                <a:cubicBezTo>
                  <a:pt x="19" y="97"/>
                  <a:pt x="24" y="100"/>
                  <a:pt x="30" y="103"/>
                </a:cubicBezTo>
                <a:cubicBezTo>
                  <a:pt x="34" y="104"/>
                  <a:pt x="38" y="106"/>
                  <a:pt x="43" y="106"/>
                </a:cubicBezTo>
                <a:cubicBezTo>
                  <a:pt x="43" y="118"/>
                  <a:pt x="43" y="118"/>
                  <a:pt x="43" y="118"/>
                </a:cubicBezTo>
                <a:cubicBezTo>
                  <a:pt x="18" y="118"/>
                  <a:pt x="18" y="118"/>
                  <a:pt x="18" y="118"/>
                </a:cubicBezTo>
                <a:cubicBezTo>
                  <a:pt x="16" y="118"/>
                  <a:pt x="14" y="120"/>
                  <a:pt x="14" y="123"/>
                </a:cubicBezTo>
                <a:cubicBezTo>
                  <a:pt x="14" y="126"/>
                  <a:pt x="16" y="128"/>
                  <a:pt x="18" y="1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0" name="Freeform 13"/>
          <p:cNvSpPr>
            <a:spLocks/>
          </p:cNvSpPr>
          <p:nvPr/>
        </p:nvSpPr>
        <p:spPr bwMode="auto">
          <a:xfrm>
            <a:off x="7650757" y="2696263"/>
            <a:ext cx="598396" cy="941760"/>
          </a:xfrm>
          <a:custGeom>
            <a:avLst/>
            <a:gdLst>
              <a:gd name="T0" fmla="*/ 206 w 420"/>
              <a:gd name="T1" fmla="*/ 0 h 661"/>
              <a:gd name="T2" fmla="*/ 420 w 420"/>
              <a:gd name="T3" fmla="*/ 220 h 661"/>
              <a:gd name="T4" fmla="*/ 0 w 420"/>
              <a:gd name="T5" fmla="*/ 661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0" h="661">
                <a:moveTo>
                  <a:pt x="206" y="0"/>
                </a:moveTo>
                <a:lnTo>
                  <a:pt x="420" y="220"/>
                </a:lnTo>
                <a:lnTo>
                  <a:pt x="0" y="661"/>
                </a:lnTo>
              </a:path>
            </a:pathLst>
          </a:cu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 type="none"/>
            <a:tailEnd type="oval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1830968" y="1719412"/>
            <a:ext cx="18810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表现全篇消息</a:t>
            </a:r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的</a:t>
            </a:r>
            <a:endParaRPr lang="en-US" altLang="zh-CN" sz="1800" dirty="0" smtClean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主题</a:t>
            </a:r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思想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Text Box 42"/>
          <p:cNvSpPr txBox="1">
            <a:spLocks noChangeArrowheads="1"/>
          </p:cNvSpPr>
          <p:nvPr/>
        </p:nvSpPr>
        <p:spPr bwMode="auto">
          <a:xfrm>
            <a:off x="3256159" y="139258"/>
            <a:ext cx="26564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三</a:t>
            </a: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、主干</a:t>
            </a: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要求</a:t>
            </a:r>
            <a:endParaRPr lang="en-US" altLang="zh-CN" sz="3200" b="1" dirty="0">
              <a:solidFill>
                <a:schemeClr val="accent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72282" y="3722383"/>
            <a:ext cx="18810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具体展开事实或进一步突出中心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735969" y="3787696"/>
            <a:ext cx="21096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按“时间顺序”、“逻辑顺序”</a:t>
            </a:r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写作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238198" y="1708525"/>
            <a:ext cx="166334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要先写主要的</a:t>
            </a:r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，</a:t>
            </a:r>
            <a:endParaRPr lang="en-US" altLang="zh-CN" sz="1800" dirty="0" smtClean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再</a:t>
            </a:r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写次要的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675113" y="3776811"/>
            <a:ext cx="229471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切忌首先</a:t>
            </a:r>
            <a:r>
              <a:rPr lang="en-US" altLang="zh-CN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然后</a:t>
            </a:r>
            <a:r>
              <a:rPr lang="en-US" altLang="zh-CN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最后</a:t>
            </a:r>
            <a:r>
              <a:rPr lang="en-US" altLang="zh-CN" sz="18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……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48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3" grpId="0"/>
      <p:bldP spid="64" grpId="0"/>
      <p:bldP spid="65" grpId="0"/>
      <p:bldP spid="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0"/>
            <a:ext cx="9141291" cy="5143500"/>
          </a:xfrm>
          <a:prstGeom prst="rect">
            <a:avLst/>
          </a:prstGeom>
        </p:spPr>
      </p:pic>
      <p:grpSp>
        <p:nvGrpSpPr>
          <p:cNvPr id="2" name="组合 49"/>
          <p:cNvGrpSpPr/>
          <p:nvPr/>
        </p:nvGrpSpPr>
        <p:grpSpPr>
          <a:xfrm>
            <a:off x="3019472" y="3015343"/>
            <a:ext cx="1748471" cy="1751017"/>
            <a:chOff x="3428685" y="3460071"/>
            <a:chExt cx="1826677" cy="1826677"/>
          </a:xfrm>
        </p:grpSpPr>
        <p:sp>
          <p:nvSpPr>
            <p:cNvPr id="51" name="泪滴形 50"/>
            <p:cNvSpPr/>
            <p:nvPr/>
          </p:nvSpPr>
          <p:spPr>
            <a:xfrm rot="2846852">
              <a:off x="3428685" y="3460071"/>
              <a:ext cx="1826677" cy="1826677"/>
            </a:xfrm>
            <a:prstGeom prst="teardrop">
              <a:avLst/>
            </a:pr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>
                <a:solidFill>
                  <a:sysClr val="window" lastClr="FFFFFF"/>
                </a:solidFill>
                <a:latin typeface="Calibri"/>
                <a:ea typeface="+mn-ea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 flipH="1">
              <a:off x="3936185" y="3925796"/>
              <a:ext cx="10885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lvl="0" algn="ctr" defTabSz="914400">
                <a:lnSpc>
                  <a:spcPct val="100000"/>
                </a:lnSpc>
                <a:defRPr/>
              </a:pPr>
              <a:r>
                <a:rPr lang="zh-CN" altLang="en-US" sz="2400" b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兰亭中粗黑_GBK" pitchFamily="2" charset="-122"/>
                  <a:ea typeface="方正兰亭中粗黑_GBK" pitchFamily="2" charset="-122"/>
                  <a:cs typeface="Times New Roman" pitchFamily="18" charset="0"/>
                </a:rPr>
                <a:t>历史背景</a:t>
              </a:r>
              <a:endParaRPr kumimoji="0" lang="zh-CN" altLang="en-US" sz="2400" b="0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兰亭中粗黑_GBK" pitchFamily="2" charset="-122"/>
                <a:ea typeface="方正兰亭中粗黑_GBK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3" name="组合 25"/>
          <p:cNvGrpSpPr/>
          <p:nvPr/>
        </p:nvGrpSpPr>
        <p:grpSpPr>
          <a:xfrm>
            <a:off x="816429" y="1774370"/>
            <a:ext cx="2841171" cy="2780739"/>
            <a:chOff x="1430153" y="2452990"/>
            <a:chExt cx="2434581" cy="2613788"/>
          </a:xfrm>
        </p:grpSpPr>
        <p:sp>
          <p:nvSpPr>
            <p:cNvPr id="27" name="泪滴形 26"/>
            <p:cNvSpPr/>
            <p:nvPr/>
          </p:nvSpPr>
          <p:spPr>
            <a:xfrm rot="16200000">
              <a:off x="1449241" y="2651285"/>
              <a:ext cx="2415493" cy="2415493"/>
            </a:xfrm>
            <a:prstGeom prst="teardrop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8848674" flipH="1">
              <a:off x="1207568" y="2675575"/>
              <a:ext cx="11530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000" b="1" i="0" u="none" strike="noStrike" kern="0" cap="none" spc="0" normalizeH="0" baseline="0" noProof="0" dirty="0">
                  <a:ln w="18415" cmpd="sng">
                    <a:noFill/>
                    <a:prstDash val="solid"/>
                  </a:ln>
                  <a:solidFill>
                    <a:schemeClr val="tx2"/>
                  </a:solidFill>
                  <a:effectLst/>
                  <a:uLnTx/>
                  <a:uFillTx/>
                  <a:latin typeface="Arial Rounded MT Bold" pitchFamily="34" charset="0"/>
                  <a:ea typeface="微软雅黑" pitchFamily="34" charset="-122"/>
                  <a:cs typeface="Times New Roman" pitchFamily="18" charset="0"/>
                </a:rPr>
                <a:t>02</a:t>
              </a:r>
              <a:endPara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2"/>
                </a:solidFill>
                <a:effectLst/>
                <a:uLnTx/>
                <a:uFillTx/>
                <a:latin typeface="Arial Rounded MT Bold" pitchFamily="34" charset="0"/>
                <a:ea typeface="微软雅黑" pitchFamily="34" charset="-122"/>
                <a:cs typeface="Times New Roman" pitchFamily="18" charset="0"/>
              </a:endParaRPr>
            </a:p>
          </p:txBody>
        </p:sp>
        <p:sp>
          <p:nvSpPr>
            <p:cNvPr id="48" name="椭圆 15"/>
            <p:cNvSpPr/>
            <p:nvPr/>
          </p:nvSpPr>
          <p:spPr>
            <a:xfrm>
              <a:off x="1551216" y="2775025"/>
              <a:ext cx="2189028" cy="2189028"/>
            </a:xfrm>
            <a:custGeom>
              <a:avLst/>
              <a:gdLst/>
              <a:ahLst/>
              <a:cxnLst/>
              <a:rect l="l" t="t" r="r" b="b"/>
              <a:pathLst>
                <a:path w="2189028" h="2189028">
                  <a:moveTo>
                    <a:pt x="1094514" y="0"/>
                  </a:moveTo>
                  <a:cubicBezTo>
                    <a:pt x="1698997" y="0"/>
                    <a:pt x="2189028" y="490031"/>
                    <a:pt x="2189028" y="1094514"/>
                  </a:cubicBezTo>
                  <a:cubicBezTo>
                    <a:pt x="2189028" y="1698997"/>
                    <a:pt x="1698997" y="2189028"/>
                    <a:pt x="1094514" y="2189028"/>
                  </a:cubicBezTo>
                  <a:cubicBezTo>
                    <a:pt x="490031" y="2189028"/>
                    <a:pt x="0" y="1698997"/>
                    <a:pt x="0" y="1094514"/>
                  </a:cubicBezTo>
                  <a:cubicBezTo>
                    <a:pt x="0" y="979754"/>
                    <a:pt x="17662" y="869119"/>
                    <a:pt x="50599" y="765237"/>
                  </a:cubicBezTo>
                  <a:lnTo>
                    <a:pt x="765236" y="50599"/>
                  </a:lnTo>
                  <a:cubicBezTo>
                    <a:pt x="869119" y="17662"/>
                    <a:pt x="979754" y="0"/>
                    <a:pt x="10945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81018" y="3446733"/>
              <a:ext cx="1620419" cy="9221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帮助读者理解新闻的内容和价值</a:t>
              </a:r>
              <a:endParaRPr lang="en-US" altLang="zh-CN" sz="1600" dirty="0">
                <a:solidFill>
                  <a:schemeClr val="bg1"/>
                </a:solidFill>
                <a:latin typeface="方正兰亭纤黑简体" pitchFamily="65" charset="-122"/>
                <a:ea typeface="方正兰亭纤黑简体" pitchFamily="65" charset="-122"/>
              </a:endParaRPr>
            </a:p>
          </p:txBody>
        </p:sp>
      </p:grpSp>
      <p:grpSp>
        <p:nvGrpSpPr>
          <p:cNvPr id="5" name="组合 57"/>
          <p:cNvGrpSpPr/>
          <p:nvPr/>
        </p:nvGrpSpPr>
        <p:grpSpPr>
          <a:xfrm>
            <a:off x="6763221" y="1643743"/>
            <a:ext cx="1836493" cy="1707876"/>
            <a:chOff x="3134771" y="3287805"/>
            <a:chExt cx="1826677" cy="1826677"/>
          </a:xfrm>
        </p:grpSpPr>
        <p:sp>
          <p:nvSpPr>
            <p:cNvPr id="59" name="泪滴形 58"/>
            <p:cNvSpPr/>
            <p:nvPr/>
          </p:nvSpPr>
          <p:spPr>
            <a:xfrm rot="2846852">
              <a:off x="3134771" y="3287805"/>
              <a:ext cx="1826677" cy="1826677"/>
            </a:xfrm>
            <a:prstGeom prst="teardrop">
              <a:avLst/>
            </a:pr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>
                <a:solidFill>
                  <a:sysClr val="window" lastClr="FFFFFF"/>
                </a:solidFill>
                <a:latin typeface="Calibri"/>
                <a:ea typeface="+mn-ea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 flipH="1">
              <a:off x="3850511" y="3838711"/>
              <a:ext cx="9430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lang="zh-CN" altLang="en-US" sz="2400" b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兰亭中粗黑_GBK" pitchFamily="2" charset="-122"/>
                  <a:ea typeface="方正兰亭中粗黑_GBK" pitchFamily="2" charset="-122"/>
                  <a:cs typeface="Times New Roman" pitchFamily="18" charset="0"/>
                </a:rPr>
                <a:t>周围环境</a:t>
              </a:r>
              <a:endParaRPr lang="zh-CN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兰亭中粗黑_GBK" pitchFamily="2" charset="-122"/>
                <a:ea typeface="方正兰亭中粗黑_GBK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6" name="组合 52"/>
          <p:cNvGrpSpPr/>
          <p:nvPr/>
        </p:nvGrpSpPr>
        <p:grpSpPr>
          <a:xfrm>
            <a:off x="4767943" y="718456"/>
            <a:ext cx="2743200" cy="2639889"/>
            <a:chOff x="1430153" y="2452990"/>
            <a:chExt cx="2434581" cy="2613788"/>
          </a:xfrm>
        </p:grpSpPr>
        <p:sp>
          <p:nvSpPr>
            <p:cNvPr id="54" name="泪滴形 53"/>
            <p:cNvSpPr/>
            <p:nvPr/>
          </p:nvSpPr>
          <p:spPr>
            <a:xfrm rot="16200000">
              <a:off x="1449241" y="2651285"/>
              <a:ext cx="2415493" cy="2415493"/>
            </a:xfrm>
            <a:prstGeom prst="teardrop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18848674" flipH="1">
              <a:off x="1207568" y="2675575"/>
              <a:ext cx="11530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000" b="1" i="0" u="none" strike="noStrike" kern="0" cap="none" spc="0" normalizeH="0" baseline="0" noProof="0" dirty="0">
                  <a:ln w="18415" cmpd="sng">
                    <a:noFill/>
                    <a:prstDash val="solid"/>
                  </a:ln>
                  <a:solidFill>
                    <a:schemeClr val="tx2"/>
                  </a:solidFill>
                  <a:effectLst/>
                  <a:uLnTx/>
                  <a:uFillTx/>
                  <a:latin typeface="Arial Rounded MT Bold" pitchFamily="34" charset="0"/>
                  <a:ea typeface="微软雅黑" pitchFamily="34" charset="-122"/>
                  <a:cs typeface="Times New Roman" pitchFamily="18" charset="0"/>
                </a:rPr>
                <a:t>01</a:t>
              </a:r>
              <a:endPara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2"/>
                </a:solidFill>
                <a:effectLst/>
                <a:uLnTx/>
                <a:uFillTx/>
                <a:latin typeface="Arial Rounded MT Bold" pitchFamily="34" charset="0"/>
                <a:ea typeface="微软雅黑" pitchFamily="34" charset="-122"/>
                <a:cs typeface="Times New Roman" pitchFamily="18" charset="0"/>
              </a:endParaRPr>
            </a:p>
          </p:txBody>
        </p:sp>
        <p:sp>
          <p:nvSpPr>
            <p:cNvPr id="56" name="椭圆 15"/>
            <p:cNvSpPr/>
            <p:nvPr/>
          </p:nvSpPr>
          <p:spPr>
            <a:xfrm>
              <a:off x="1551216" y="2775025"/>
              <a:ext cx="2189028" cy="2189028"/>
            </a:xfrm>
            <a:custGeom>
              <a:avLst/>
              <a:gdLst/>
              <a:ahLst/>
              <a:cxnLst/>
              <a:rect l="l" t="t" r="r" b="b"/>
              <a:pathLst>
                <a:path w="2189028" h="2189028">
                  <a:moveTo>
                    <a:pt x="1094514" y="0"/>
                  </a:moveTo>
                  <a:cubicBezTo>
                    <a:pt x="1698997" y="0"/>
                    <a:pt x="2189028" y="490031"/>
                    <a:pt x="2189028" y="1094514"/>
                  </a:cubicBezTo>
                  <a:cubicBezTo>
                    <a:pt x="2189028" y="1698997"/>
                    <a:pt x="1698997" y="2189028"/>
                    <a:pt x="1094514" y="2189028"/>
                  </a:cubicBezTo>
                  <a:cubicBezTo>
                    <a:pt x="490031" y="2189028"/>
                    <a:pt x="0" y="1698997"/>
                    <a:pt x="0" y="1094514"/>
                  </a:cubicBezTo>
                  <a:cubicBezTo>
                    <a:pt x="0" y="979754"/>
                    <a:pt x="17662" y="869119"/>
                    <a:pt x="50599" y="765237"/>
                  </a:cubicBezTo>
                  <a:lnTo>
                    <a:pt x="765236" y="50599"/>
                  </a:lnTo>
                  <a:cubicBezTo>
                    <a:pt x="869119" y="17662"/>
                    <a:pt x="979754" y="0"/>
                    <a:pt x="10945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772625" y="3402251"/>
              <a:ext cx="1849017" cy="6980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帮助读者理解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与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其它方面的联系</a:t>
              </a:r>
              <a:endParaRPr lang="en-US" altLang="zh-CN" sz="20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3256159" y="139258"/>
            <a:ext cx="26564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四、背景</a:t>
            </a: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要求</a:t>
            </a:r>
            <a:endParaRPr lang="en-US" altLang="zh-CN" sz="3200" b="1" dirty="0">
              <a:solidFill>
                <a:schemeClr val="accent2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-2499"/>
            <a:ext cx="9141291" cy="5143500"/>
          </a:xfrm>
          <a:prstGeom prst="rect">
            <a:avLst/>
          </a:prstGeom>
        </p:spPr>
      </p:pic>
      <p:sp>
        <p:nvSpPr>
          <p:cNvPr id="48" name="Freeform 6"/>
          <p:cNvSpPr>
            <a:spLocks/>
          </p:cNvSpPr>
          <p:nvPr/>
        </p:nvSpPr>
        <p:spPr bwMode="auto">
          <a:xfrm>
            <a:off x="3249166" y="1059582"/>
            <a:ext cx="2638820" cy="611849"/>
          </a:xfrm>
          <a:custGeom>
            <a:avLst/>
            <a:gdLst>
              <a:gd name="T0" fmla="*/ 5992 w 5992"/>
              <a:gd name="T1" fmla="*/ 1388 h 1388"/>
              <a:gd name="T2" fmla="*/ 2992 w 5992"/>
              <a:gd name="T3" fmla="*/ 8 h 1388"/>
              <a:gd name="T4" fmla="*/ 2995 w 5992"/>
              <a:gd name="T5" fmla="*/ 0 h 1388"/>
              <a:gd name="T6" fmla="*/ 0 w 5992"/>
              <a:gd name="T7" fmla="*/ 1384 h 1388"/>
              <a:gd name="T8" fmla="*/ 5984 w 5992"/>
              <a:gd name="T9" fmla="*/ 1384 h 1388"/>
              <a:gd name="T10" fmla="*/ 5992 w 5992"/>
              <a:gd name="T11" fmla="*/ 1388 h 1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92" h="1388">
                <a:moveTo>
                  <a:pt x="5992" y="1388"/>
                </a:moveTo>
                <a:cubicBezTo>
                  <a:pt x="5271" y="539"/>
                  <a:pt x="4196" y="0"/>
                  <a:pt x="2992" y="8"/>
                </a:cubicBezTo>
                <a:lnTo>
                  <a:pt x="2995" y="0"/>
                </a:lnTo>
                <a:cubicBezTo>
                  <a:pt x="1794" y="0"/>
                  <a:pt x="719" y="539"/>
                  <a:pt x="0" y="1384"/>
                </a:cubicBezTo>
                <a:lnTo>
                  <a:pt x="5984" y="1384"/>
                </a:lnTo>
                <a:lnTo>
                  <a:pt x="5992" y="1388"/>
                </a:lnTo>
                <a:close/>
              </a:path>
            </a:pathLst>
          </a:custGeom>
          <a:solidFill>
            <a:schemeClr val="accent2"/>
          </a:soli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kern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小结式</a:t>
            </a:r>
            <a:endParaRPr lang="zh-CN" altLang="en-US" sz="2400" kern="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9" name="Freeform 7"/>
          <p:cNvSpPr>
            <a:spLocks/>
          </p:cNvSpPr>
          <p:nvPr/>
        </p:nvSpPr>
        <p:spPr bwMode="auto">
          <a:xfrm>
            <a:off x="2882761" y="1774776"/>
            <a:ext cx="3368106" cy="613023"/>
          </a:xfrm>
          <a:custGeom>
            <a:avLst/>
            <a:gdLst>
              <a:gd name="T0" fmla="*/ 7008 w 7649"/>
              <a:gd name="T1" fmla="*/ 1 h 1393"/>
              <a:gd name="T2" fmla="*/ 640 w 7649"/>
              <a:gd name="T3" fmla="*/ 1 h 1393"/>
              <a:gd name="T4" fmla="*/ 645 w 7649"/>
              <a:gd name="T5" fmla="*/ 0 h 1393"/>
              <a:gd name="T6" fmla="*/ 0 w 7649"/>
              <a:gd name="T7" fmla="*/ 1393 h 1393"/>
              <a:gd name="T8" fmla="*/ 7648 w 7649"/>
              <a:gd name="T9" fmla="*/ 1393 h 1393"/>
              <a:gd name="T10" fmla="*/ 7649 w 7649"/>
              <a:gd name="T11" fmla="*/ 1388 h 1393"/>
              <a:gd name="T12" fmla="*/ 7008 w 7649"/>
              <a:gd name="T13" fmla="*/ 1 h 1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49" h="1393">
                <a:moveTo>
                  <a:pt x="7008" y="1"/>
                </a:moveTo>
                <a:lnTo>
                  <a:pt x="640" y="1"/>
                </a:lnTo>
                <a:lnTo>
                  <a:pt x="645" y="0"/>
                </a:lnTo>
                <a:cubicBezTo>
                  <a:pt x="347" y="410"/>
                  <a:pt x="127" y="880"/>
                  <a:pt x="0" y="1393"/>
                </a:cubicBezTo>
                <a:lnTo>
                  <a:pt x="7648" y="1393"/>
                </a:lnTo>
                <a:lnTo>
                  <a:pt x="7649" y="1388"/>
                </a:lnTo>
                <a:cubicBezTo>
                  <a:pt x="7527" y="880"/>
                  <a:pt x="7307" y="410"/>
                  <a:pt x="7008" y="1"/>
                </a:cubicBezTo>
                <a:close/>
              </a:path>
            </a:pathLst>
          </a:custGeom>
          <a:solidFill>
            <a:schemeClr val="accent2"/>
          </a:soli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CN" altLang="en-US" sz="2400" kern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启发式</a:t>
            </a:r>
            <a:endParaRPr lang="zh-CN" altLang="en-US" sz="2400" kern="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0" name="Freeform 9"/>
          <p:cNvSpPr>
            <a:spLocks/>
          </p:cNvSpPr>
          <p:nvPr/>
        </p:nvSpPr>
        <p:spPr bwMode="auto">
          <a:xfrm>
            <a:off x="2836961" y="2486447"/>
            <a:ext cx="3463231" cy="613023"/>
          </a:xfrm>
          <a:custGeom>
            <a:avLst/>
            <a:gdLst>
              <a:gd name="T0" fmla="*/ 7799 w 7864"/>
              <a:gd name="T1" fmla="*/ 1391 h 1392"/>
              <a:gd name="T2" fmla="*/ 7864 w 7864"/>
              <a:gd name="T3" fmla="*/ 688 h 1392"/>
              <a:gd name="T4" fmla="*/ 7862 w 7864"/>
              <a:gd name="T5" fmla="*/ 691 h 1392"/>
              <a:gd name="T6" fmla="*/ 7800 w 7864"/>
              <a:gd name="T7" fmla="*/ 0 h 1392"/>
              <a:gd name="T8" fmla="*/ 56 w 7864"/>
              <a:gd name="T9" fmla="*/ 0 h 1392"/>
              <a:gd name="T10" fmla="*/ 60 w 7864"/>
              <a:gd name="T11" fmla="*/ 4 h 1392"/>
              <a:gd name="T12" fmla="*/ 8 w 7864"/>
              <a:gd name="T13" fmla="*/ 688 h 1392"/>
              <a:gd name="T14" fmla="*/ 0 w 7864"/>
              <a:gd name="T15" fmla="*/ 691 h 1392"/>
              <a:gd name="T16" fmla="*/ 56 w 7864"/>
              <a:gd name="T17" fmla="*/ 1392 h 1392"/>
              <a:gd name="T18" fmla="*/ 7800 w 7864"/>
              <a:gd name="T19" fmla="*/ 1392 h 1392"/>
              <a:gd name="T20" fmla="*/ 7799 w 7864"/>
              <a:gd name="T21" fmla="*/ 1391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864" h="1392">
                <a:moveTo>
                  <a:pt x="7799" y="1391"/>
                </a:moveTo>
                <a:cubicBezTo>
                  <a:pt x="7840" y="1164"/>
                  <a:pt x="7862" y="930"/>
                  <a:pt x="7864" y="688"/>
                </a:cubicBezTo>
                <a:lnTo>
                  <a:pt x="7862" y="691"/>
                </a:lnTo>
                <a:cubicBezTo>
                  <a:pt x="7862" y="457"/>
                  <a:pt x="7841" y="227"/>
                  <a:pt x="7800" y="0"/>
                </a:cubicBezTo>
                <a:lnTo>
                  <a:pt x="56" y="0"/>
                </a:lnTo>
                <a:lnTo>
                  <a:pt x="60" y="4"/>
                </a:lnTo>
                <a:cubicBezTo>
                  <a:pt x="21" y="227"/>
                  <a:pt x="0" y="457"/>
                  <a:pt x="8" y="688"/>
                </a:cubicBezTo>
                <a:lnTo>
                  <a:pt x="0" y="691"/>
                </a:lnTo>
                <a:cubicBezTo>
                  <a:pt x="0" y="930"/>
                  <a:pt x="22" y="1164"/>
                  <a:pt x="56" y="1392"/>
                </a:cubicBezTo>
                <a:lnTo>
                  <a:pt x="7800" y="1392"/>
                </a:lnTo>
                <a:lnTo>
                  <a:pt x="7799" y="139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anchor="ctr">
            <a:no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kern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号召式</a:t>
            </a:r>
            <a:endParaRPr lang="zh-CN" altLang="en-US" sz="2400" kern="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1" name="Freeform 10"/>
          <p:cNvSpPr>
            <a:spLocks/>
          </p:cNvSpPr>
          <p:nvPr/>
        </p:nvSpPr>
        <p:spPr bwMode="auto">
          <a:xfrm>
            <a:off x="2886285" y="3202815"/>
            <a:ext cx="3364584" cy="610675"/>
          </a:xfrm>
          <a:custGeom>
            <a:avLst/>
            <a:gdLst>
              <a:gd name="T0" fmla="*/ 7640 w 7640"/>
              <a:gd name="T1" fmla="*/ 5 h 1387"/>
              <a:gd name="T2" fmla="*/ 8 w 7640"/>
              <a:gd name="T3" fmla="*/ 5 h 1387"/>
              <a:gd name="T4" fmla="*/ 0 w 7640"/>
              <a:gd name="T5" fmla="*/ 0 h 1387"/>
              <a:gd name="T6" fmla="*/ 648 w 7640"/>
              <a:gd name="T7" fmla="*/ 1381 h 1387"/>
              <a:gd name="T8" fmla="*/ 6984 w 7640"/>
              <a:gd name="T9" fmla="*/ 1381 h 1387"/>
              <a:gd name="T10" fmla="*/ 6990 w 7640"/>
              <a:gd name="T11" fmla="*/ 1387 h 1387"/>
              <a:gd name="T12" fmla="*/ 7640 w 7640"/>
              <a:gd name="T13" fmla="*/ 5 h 1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40" h="1387">
                <a:moveTo>
                  <a:pt x="7640" y="5"/>
                </a:moveTo>
                <a:lnTo>
                  <a:pt x="8" y="5"/>
                </a:lnTo>
                <a:lnTo>
                  <a:pt x="0" y="0"/>
                </a:lnTo>
                <a:cubicBezTo>
                  <a:pt x="125" y="508"/>
                  <a:pt x="348" y="978"/>
                  <a:pt x="648" y="1381"/>
                </a:cubicBezTo>
                <a:lnTo>
                  <a:pt x="6984" y="1381"/>
                </a:lnTo>
                <a:lnTo>
                  <a:pt x="6990" y="1387"/>
                </a:lnTo>
                <a:cubicBezTo>
                  <a:pt x="7291" y="978"/>
                  <a:pt x="7514" y="508"/>
                  <a:pt x="7640" y="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zh-CN" altLang="en-US" sz="2400" kern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分析式</a:t>
            </a:r>
            <a:endParaRPr lang="zh-CN" altLang="en-US" sz="2400" kern="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2" name="Freeform 8"/>
          <p:cNvSpPr>
            <a:spLocks/>
          </p:cNvSpPr>
          <p:nvPr/>
        </p:nvSpPr>
        <p:spPr bwMode="auto">
          <a:xfrm>
            <a:off x="3253864" y="3916835"/>
            <a:ext cx="2630599" cy="605977"/>
          </a:xfrm>
          <a:custGeom>
            <a:avLst/>
            <a:gdLst>
              <a:gd name="T0" fmla="*/ 5973 w 5973"/>
              <a:gd name="T1" fmla="*/ 0 h 1376"/>
              <a:gd name="T2" fmla="*/ 5 w 5973"/>
              <a:gd name="T3" fmla="*/ 0 h 1376"/>
              <a:gd name="T4" fmla="*/ 0 w 5973"/>
              <a:gd name="T5" fmla="*/ 2 h 1376"/>
              <a:gd name="T6" fmla="*/ 2981 w 5973"/>
              <a:gd name="T7" fmla="*/ 1376 h 1376"/>
              <a:gd name="T8" fmla="*/ 2984 w 5973"/>
              <a:gd name="T9" fmla="*/ 1374 h 1376"/>
              <a:gd name="T10" fmla="*/ 5973 w 5973"/>
              <a:gd name="T11" fmla="*/ 0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73" h="1376">
                <a:moveTo>
                  <a:pt x="5973" y="0"/>
                </a:moveTo>
                <a:lnTo>
                  <a:pt x="5" y="0"/>
                </a:lnTo>
                <a:lnTo>
                  <a:pt x="0" y="2"/>
                </a:lnTo>
                <a:cubicBezTo>
                  <a:pt x="721" y="842"/>
                  <a:pt x="1790" y="1374"/>
                  <a:pt x="2981" y="1376"/>
                </a:cubicBezTo>
                <a:lnTo>
                  <a:pt x="2984" y="1374"/>
                </a:lnTo>
                <a:cubicBezTo>
                  <a:pt x="4178" y="1374"/>
                  <a:pt x="5247" y="842"/>
                  <a:pt x="5973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anchor="ctr">
            <a:no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kern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展望式</a:t>
            </a:r>
            <a:endParaRPr lang="zh-CN" altLang="en-US" sz="2400" kern="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3" name="右箭头 6"/>
          <p:cNvSpPr/>
          <p:nvPr/>
        </p:nvSpPr>
        <p:spPr>
          <a:xfrm flipH="1">
            <a:off x="6743126" y="2184934"/>
            <a:ext cx="1800200" cy="1656184"/>
          </a:xfrm>
          <a:custGeom>
            <a:avLst/>
            <a:gdLst/>
            <a:ahLst/>
            <a:cxnLst/>
            <a:rect l="l" t="t" r="r" b="b"/>
            <a:pathLst>
              <a:path w="1800200" h="1656184">
                <a:moveTo>
                  <a:pt x="828092" y="0"/>
                </a:moveTo>
                <a:cubicBezTo>
                  <a:pt x="1250086" y="0"/>
                  <a:pt x="1598354" y="315651"/>
                  <a:pt x="1648917" y="723822"/>
                </a:cubicBezTo>
                <a:lnTo>
                  <a:pt x="1800200" y="828093"/>
                </a:lnTo>
                <a:lnTo>
                  <a:pt x="1648917" y="932363"/>
                </a:lnTo>
                <a:cubicBezTo>
                  <a:pt x="1598354" y="1340533"/>
                  <a:pt x="1250085" y="1656184"/>
                  <a:pt x="828092" y="1656184"/>
                </a:cubicBezTo>
                <a:cubicBezTo>
                  <a:pt x="370749" y="1656184"/>
                  <a:pt x="0" y="1285435"/>
                  <a:pt x="0" y="828092"/>
                </a:cubicBezTo>
                <a:cubicBezTo>
                  <a:pt x="0" y="370749"/>
                  <a:pt x="370749" y="0"/>
                  <a:pt x="828092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Text Box 42"/>
          <p:cNvSpPr txBox="1">
            <a:spLocks noChangeArrowheads="1"/>
          </p:cNvSpPr>
          <p:nvPr/>
        </p:nvSpPr>
        <p:spPr bwMode="auto">
          <a:xfrm>
            <a:off x="2700987" y="130629"/>
            <a:ext cx="26564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五、结语</a:t>
            </a: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要求</a:t>
            </a:r>
            <a:endParaRPr lang="en-US" altLang="zh-CN" sz="3200" b="1" dirty="0">
              <a:solidFill>
                <a:schemeClr val="accent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7354820" y="2828360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方正兰亭中黑_GBK" pitchFamily="2" charset="-122"/>
                <a:ea typeface="方正兰亭中黑_GBK" pitchFamily="2" charset="-122"/>
              </a:rPr>
              <a:t>结语</a:t>
            </a:r>
            <a:endParaRPr lang="zh-CN" altLang="en-US" sz="2800" b="1" dirty="0">
              <a:solidFill>
                <a:schemeClr val="bg1"/>
              </a:solidFill>
              <a:latin typeface="方正兰亭中黑_GBK" pitchFamily="2" charset="-122"/>
              <a:ea typeface="方正兰亭中黑_GBK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6" name="Freeform 8"/>
          <p:cNvSpPr>
            <a:spLocks/>
          </p:cNvSpPr>
          <p:nvPr/>
        </p:nvSpPr>
        <p:spPr bwMode="auto">
          <a:xfrm>
            <a:off x="635000" y="2367925"/>
            <a:ext cx="1728788" cy="741362"/>
          </a:xfrm>
          <a:custGeom>
            <a:avLst/>
            <a:gdLst>
              <a:gd name="T0" fmla="*/ 265 w 492"/>
              <a:gd name="T1" fmla="*/ 33 h 211"/>
              <a:gd name="T2" fmla="*/ 246 w 492"/>
              <a:gd name="T3" fmla="*/ 0 h 211"/>
              <a:gd name="T4" fmla="*/ 227 w 492"/>
              <a:gd name="T5" fmla="*/ 33 h 211"/>
              <a:gd name="T6" fmla="*/ 0 w 492"/>
              <a:gd name="T7" fmla="*/ 169 h 211"/>
              <a:gd name="T8" fmla="*/ 67 w 492"/>
              <a:gd name="T9" fmla="*/ 211 h 211"/>
              <a:gd name="T10" fmla="*/ 246 w 492"/>
              <a:gd name="T11" fmla="*/ 113 h 211"/>
              <a:gd name="T12" fmla="*/ 425 w 492"/>
              <a:gd name="T13" fmla="*/ 211 h 211"/>
              <a:gd name="T14" fmla="*/ 492 w 492"/>
              <a:gd name="T15" fmla="*/ 169 h 211"/>
              <a:gd name="T16" fmla="*/ 265 w 492"/>
              <a:gd name="T17" fmla="*/ 33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2" h="211">
                <a:moveTo>
                  <a:pt x="265" y="33"/>
                </a:moveTo>
                <a:cubicBezTo>
                  <a:pt x="246" y="0"/>
                  <a:pt x="246" y="0"/>
                  <a:pt x="246" y="0"/>
                </a:cubicBezTo>
                <a:cubicBezTo>
                  <a:pt x="227" y="33"/>
                  <a:pt x="227" y="33"/>
                  <a:pt x="227" y="33"/>
                </a:cubicBezTo>
                <a:cubicBezTo>
                  <a:pt x="131" y="39"/>
                  <a:pt x="48" y="92"/>
                  <a:pt x="0" y="169"/>
                </a:cubicBezTo>
                <a:cubicBezTo>
                  <a:pt x="67" y="211"/>
                  <a:pt x="67" y="211"/>
                  <a:pt x="67" y="211"/>
                </a:cubicBezTo>
                <a:cubicBezTo>
                  <a:pt x="105" y="152"/>
                  <a:pt x="171" y="113"/>
                  <a:pt x="246" y="113"/>
                </a:cubicBezTo>
                <a:cubicBezTo>
                  <a:pt x="321" y="113"/>
                  <a:pt x="387" y="152"/>
                  <a:pt x="425" y="211"/>
                </a:cubicBezTo>
                <a:cubicBezTo>
                  <a:pt x="492" y="169"/>
                  <a:pt x="492" y="169"/>
                  <a:pt x="492" y="169"/>
                </a:cubicBezTo>
                <a:cubicBezTo>
                  <a:pt x="444" y="92"/>
                  <a:pt x="361" y="39"/>
                  <a:pt x="265" y="33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27" name="Freeform 9"/>
          <p:cNvSpPr>
            <a:spLocks/>
          </p:cNvSpPr>
          <p:nvPr/>
        </p:nvSpPr>
        <p:spPr bwMode="auto">
          <a:xfrm>
            <a:off x="2173288" y="3031500"/>
            <a:ext cx="1728787" cy="738187"/>
          </a:xfrm>
          <a:custGeom>
            <a:avLst/>
            <a:gdLst>
              <a:gd name="T0" fmla="*/ 492 w 492"/>
              <a:gd name="T1" fmla="*/ 42 h 210"/>
              <a:gd name="T2" fmla="*/ 425 w 492"/>
              <a:gd name="T3" fmla="*/ 0 h 210"/>
              <a:gd name="T4" fmla="*/ 246 w 492"/>
              <a:gd name="T5" fmla="*/ 98 h 210"/>
              <a:gd name="T6" fmla="*/ 67 w 492"/>
              <a:gd name="T7" fmla="*/ 0 h 210"/>
              <a:gd name="T8" fmla="*/ 0 w 492"/>
              <a:gd name="T9" fmla="*/ 42 h 210"/>
              <a:gd name="T10" fmla="*/ 227 w 492"/>
              <a:gd name="T11" fmla="*/ 178 h 210"/>
              <a:gd name="T12" fmla="*/ 246 w 492"/>
              <a:gd name="T13" fmla="*/ 210 h 210"/>
              <a:gd name="T14" fmla="*/ 265 w 492"/>
              <a:gd name="T15" fmla="*/ 178 h 210"/>
              <a:gd name="T16" fmla="*/ 492 w 492"/>
              <a:gd name="T17" fmla="*/ 42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2" h="210">
                <a:moveTo>
                  <a:pt x="492" y="42"/>
                </a:moveTo>
                <a:cubicBezTo>
                  <a:pt x="425" y="0"/>
                  <a:pt x="425" y="0"/>
                  <a:pt x="425" y="0"/>
                </a:cubicBezTo>
                <a:cubicBezTo>
                  <a:pt x="387" y="59"/>
                  <a:pt x="321" y="98"/>
                  <a:pt x="246" y="98"/>
                </a:cubicBezTo>
                <a:cubicBezTo>
                  <a:pt x="171" y="98"/>
                  <a:pt x="105" y="59"/>
                  <a:pt x="67" y="0"/>
                </a:cubicBezTo>
                <a:cubicBezTo>
                  <a:pt x="0" y="42"/>
                  <a:pt x="0" y="42"/>
                  <a:pt x="0" y="42"/>
                </a:cubicBezTo>
                <a:cubicBezTo>
                  <a:pt x="48" y="119"/>
                  <a:pt x="131" y="171"/>
                  <a:pt x="227" y="178"/>
                </a:cubicBezTo>
                <a:cubicBezTo>
                  <a:pt x="246" y="210"/>
                  <a:pt x="246" y="210"/>
                  <a:pt x="246" y="210"/>
                </a:cubicBezTo>
                <a:cubicBezTo>
                  <a:pt x="265" y="178"/>
                  <a:pt x="265" y="178"/>
                  <a:pt x="265" y="178"/>
                </a:cubicBezTo>
                <a:cubicBezTo>
                  <a:pt x="361" y="171"/>
                  <a:pt x="444" y="119"/>
                  <a:pt x="492" y="42"/>
                </a:cubicBez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28" name="Freeform 11"/>
          <p:cNvSpPr>
            <a:spLocks/>
          </p:cNvSpPr>
          <p:nvPr/>
        </p:nvSpPr>
        <p:spPr bwMode="auto">
          <a:xfrm>
            <a:off x="3737882" y="2367925"/>
            <a:ext cx="1733550" cy="741362"/>
          </a:xfrm>
          <a:custGeom>
            <a:avLst/>
            <a:gdLst>
              <a:gd name="T0" fmla="*/ 266 w 493"/>
              <a:gd name="T1" fmla="*/ 33 h 211"/>
              <a:gd name="T2" fmla="*/ 247 w 493"/>
              <a:gd name="T3" fmla="*/ 0 h 211"/>
              <a:gd name="T4" fmla="*/ 227 w 493"/>
              <a:gd name="T5" fmla="*/ 33 h 211"/>
              <a:gd name="T6" fmla="*/ 0 w 493"/>
              <a:gd name="T7" fmla="*/ 169 h 211"/>
              <a:gd name="T8" fmla="*/ 68 w 493"/>
              <a:gd name="T9" fmla="*/ 211 h 211"/>
              <a:gd name="T10" fmla="*/ 247 w 493"/>
              <a:gd name="T11" fmla="*/ 113 h 211"/>
              <a:gd name="T12" fmla="*/ 425 w 493"/>
              <a:gd name="T13" fmla="*/ 211 h 211"/>
              <a:gd name="T14" fmla="*/ 493 w 493"/>
              <a:gd name="T15" fmla="*/ 169 h 211"/>
              <a:gd name="T16" fmla="*/ 266 w 493"/>
              <a:gd name="T17" fmla="*/ 33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3" h="211">
                <a:moveTo>
                  <a:pt x="266" y="33"/>
                </a:moveTo>
                <a:cubicBezTo>
                  <a:pt x="247" y="0"/>
                  <a:pt x="247" y="0"/>
                  <a:pt x="247" y="0"/>
                </a:cubicBezTo>
                <a:cubicBezTo>
                  <a:pt x="227" y="33"/>
                  <a:pt x="227" y="33"/>
                  <a:pt x="227" y="33"/>
                </a:cubicBezTo>
                <a:cubicBezTo>
                  <a:pt x="132" y="39"/>
                  <a:pt x="49" y="92"/>
                  <a:pt x="0" y="169"/>
                </a:cubicBezTo>
                <a:cubicBezTo>
                  <a:pt x="68" y="211"/>
                  <a:pt x="68" y="211"/>
                  <a:pt x="68" y="211"/>
                </a:cubicBezTo>
                <a:cubicBezTo>
                  <a:pt x="105" y="152"/>
                  <a:pt x="171" y="113"/>
                  <a:pt x="247" y="113"/>
                </a:cubicBezTo>
                <a:cubicBezTo>
                  <a:pt x="322" y="113"/>
                  <a:pt x="388" y="152"/>
                  <a:pt x="425" y="211"/>
                </a:cubicBezTo>
                <a:cubicBezTo>
                  <a:pt x="493" y="169"/>
                  <a:pt x="493" y="169"/>
                  <a:pt x="493" y="169"/>
                </a:cubicBezTo>
                <a:cubicBezTo>
                  <a:pt x="445" y="92"/>
                  <a:pt x="362" y="39"/>
                  <a:pt x="266" y="33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48" name="Freeform 10"/>
          <p:cNvSpPr>
            <a:spLocks/>
          </p:cNvSpPr>
          <p:nvPr/>
        </p:nvSpPr>
        <p:spPr bwMode="auto">
          <a:xfrm>
            <a:off x="5245100" y="3031500"/>
            <a:ext cx="1731963" cy="738187"/>
          </a:xfrm>
          <a:custGeom>
            <a:avLst/>
            <a:gdLst>
              <a:gd name="T0" fmla="*/ 493 w 493"/>
              <a:gd name="T1" fmla="*/ 42 h 210"/>
              <a:gd name="T2" fmla="*/ 425 w 493"/>
              <a:gd name="T3" fmla="*/ 0 h 210"/>
              <a:gd name="T4" fmla="*/ 247 w 493"/>
              <a:gd name="T5" fmla="*/ 98 h 210"/>
              <a:gd name="T6" fmla="*/ 68 w 493"/>
              <a:gd name="T7" fmla="*/ 0 h 210"/>
              <a:gd name="T8" fmla="*/ 0 w 493"/>
              <a:gd name="T9" fmla="*/ 42 h 210"/>
              <a:gd name="T10" fmla="*/ 228 w 493"/>
              <a:gd name="T11" fmla="*/ 178 h 210"/>
              <a:gd name="T12" fmla="*/ 247 w 493"/>
              <a:gd name="T13" fmla="*/ 210 h 210"/>
              <a:gd name="T14" fmla="*/ 266 w 493"/>
              <a:gd name="T15" fmla="*/ 178 h 210"/>
              <a:gd name="T16" fmla="*/ 493 w 493"/>
              <a:gd name="T17" fmla="*/ 42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3" h="210">
                <a:moveTo>
                  <a:pt x="493" y="42"/>
                </a:moveTo>
                <a:cubicBezTo>
                  <a:pt x="425" y="0"/>
                  <a:pt x="425" y="0"/>
                  <a:pt x="425" y="0"/>
                </a:cubicBezTo>
                <a:cubicBezTo>
                  <a:pt x="388" y="59"/>
                  <a:pt x="322" y="98"/>
                  <a:pt x="247" y="98"/>
                </a:cubicBezTo>
                <a:cubicBezTo>
                  <a:pt x="171" y="98"/>
                  <a:pt x="105" y="59"/>
                  <a:pt x="68" y="0"/>
                </a:cubicBezTo>
                <a:cubicBezTo>
                  <a:pt x="0" y="42"/>
                  <a:pt x="0" y="42"/>
                  <a:pt x="0" y="42"/>
                </a:cubicBezTo>
                <a:cubicBezTo>
                  <a:pt x="49" y="119"/>
                  <a:pt x="132" y="171"/>
                  <a:pt x="228" y="178"/>
                </a:cubicBezTo>
                <a:cubicBezTo>
                  <a:pt x="247" y="210"/>
                  <a:pt x="247" y="210"/>
                  <a:pt x="247" y="210"/>
                </a:cubicBezTo>
                <a:cubicBezTo>
                  <a:pt x="266" y="178"/>
                  <a:pt x="266" y="178"/>
                  <a:pt x="266" y="178"/>
                </a:cubicBezTo>
                <a:cubicBezTo>
                  <a:pt x="361" y="171"/>
                  <a:pt x="445" y="119"/>
                  <a:pt x="493" y="42"/>
                </a:cubicBezTo>
                <a:close/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49" name="Freeform 12"/>
          <p:cNvSpPr>
            <a:spLocks/>
          </p:cNvSpPr>
          <p:nvPr/>
        </p:nvSpPr>
        <p:spPr bwMode="auto">
          <a:xfrm>
            <a:off x="6780213" y="2367925"/>
            <a:ext cx="1731962" cy="741362"/>
          </a:xfrm>
          <a:custGeom>
            <a:avLst/>
            <a:gdLst>
              <a:gd name="T0" fmla="*/ 266 w 493"/>
              <a:gd name="T1" fmla="*/ 33 h 211"/>
              <a:gd name="T2" fmla="*/ 246 w 493"/>
              <a:gd name="T3" fmla="*/ 0 h 211"/>
              <a:gd name="T4" fmla="*/ 227 w 493"/>
              <a:gd name="T5" fmla="*/ 33 h 211"/>
              <a:gd name="T6" fmla="*/ 0 w 493"/>
              <a:gd name="T7" fmla="*/ 169 h 211"/>
              <a:gd name="T8" fmla="*/ 68 w 493"/>
              <a:gd name="T9" fmla="*/ 211 h 211"/>
              <a:gd name="T10" fmla="*/ 246 w 493"/>
              <a:gd name="T11" fmla="*/ 113 h 211"/>
              <a:gd name="T12" fmla="*/ 425 w 493"/>
              <a:gd name="T13" fmla="*/ 211 h 211"/>
              <a:gd name="T14" fmla="*/ 493 w 493"/>
              <a:gd name="T15" fmla="*/ 169 h 211"/>
              <a:gd name="T16" fmla="*/ 266 w 493"/>
              <a:gd name="T17" fmla="*/ 33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3" h="211">
                <a:moveTo>
                  <a:pt x="266" y="33"/>
                </a:moveTo>
                <a:cubicBezTo>
                  <a:pt x="246" y="0"/>
                  <a:pt x="246" y="0"/>
                  <a:pt x="246" y="0"/>
                </a:cubicBezTo>
                <a:cubicBezTo>
                  <a:pt x="227" y="33"/>
                  <a:pt x="227" y="33"/>
                  <a:pt x="227" y="33"/>
                </a:cubicBezTo>
                <a:cubicBezTo>
                  <a:pt x="131" y="39"/>
                  <a:pt x="48" y="92"/>
                  <a:pt x="0" y="169"/>
                </a:cubicBezTo>
                <a:cubicBezTo>
                  <a:pt x="68" y="211"/>
                  <a:pt x="68" y="211"/>
                  <a:pt x="68" y="211"/>
                </a:cubicBezTo>
                <a:cubicBezTo>
                  <a:pt x="105" y="152"/>
                  <a:pt x="171" y="113"/>
                  <a:pt x="246" y="113"/>
                </a:cubicBezTo>
                <a:cubicBezTo>
                  <a:pt x="322" y="113"/>
                  <a:pt x="388" y="152"/>
                  <a:pt x="425" y="211"/>
                </a:cubicBezTo>
                <a:cubicBezTo>
                  <a:pt x="493" y="169"/>
                  <a:pt x="493" y="169"/>
                  <a:pt x="493" y="169"/>
                </a:cubicBezTo>
                <a:cubicBezTo>
                  <a:pt x="444" y="92"/>
                  <a:pt x="361" y="39"/>
                  <a:pt x="266" y="33"/>
                </a:cubicBez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50" name="Rectangle 25"/>
          <p:cNvSpPr>
            <a:spLocks noChangeArrowheads="1"/>
          </p:cNvSpPr>
          <p:nvPr/>
        </p:nvSpPr>
        <p:spPr bwMode="auto">
          <a:xfrm>
            <a:off x="827313" y="1853349"/>
            <a:ext cx="16002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手机：录像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1" name="Rectangle 23"/>
          <p:cNvSpPr>
            <a:spLocks noChangeArrowheads="1"/>
          </p:cNvSpPr>
          <p:nvPr/>
        </p:nvSpPr>
        <p:spPr bwMode="auto">
          <a:xfrm>
            <a:off x="2419123" y="3809829"/>
            <a:ext cx="16521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相机：拍照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2" name="Text Box 42"/>
          <p:cNvSpPr txBox="1">
            <a:spLocks noChangeArrowheads="1"/>
          </p:cNvSpPr>
          <p:nvPr/>
        </p:nvSpPr>
        <p:spPr bwMode="auto">
          <a:xfrm>
            <a:off x="2700987" y="130629"/>
            <a:ext cx="26564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六、宣传手段</a:t>
            </a:r>
            <a:endParaRPr lang="en-US" altLang="zh-CN" sz="3200" b="1" dirty="0">
              <a:solidFill>
                <a:schemeClr val="accent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3" name="Rectangle 25"/>
          <p:cNvSpPr>
            <a:spLocks noChangeArrowheads="1"/>
          </p:cNvSpPr>
          <p:nvPr/>
        </p:nvSpPr>
        <p:spPr bwMode="auto">
          <a:xfrm>
            <a:off x="3744684" y="1875120"/>
            <a:ext cx="23839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新闻网站：投稿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4974770" y="3769235"/>
            <a:ext cx="216625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美篇</a:t>
            </a: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：</a:t>
            </a:r>
            <a:endParaRPr lang="en-US" altLang="zh-CN" sz="2000" dirty="0" smtClean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图文、音乐</a:t>
            </a: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并茂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7053942" y="1929549"/>
            <a:ext cx="16002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工作简报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33457" y="955477"/>
            <a:ext cx="2525486" cy="7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图片 55" descr="IMG_3477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83789" y="3710380"/>
            <a:ext cx="1924782" cy="122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6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6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6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6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6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60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6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750"/>
                            </p:stCondLst>
                            <p:childTnLst>
                              <p:par>
                                <p:cTn id="5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48" grpId="0" animBg="1"/>
      <p:bldP spid="49" grpId="0" animBg="1"/>
      <p:bldP spid="50" grpId="0"/>
      <p:bldP spid="51" grpId="0"/>
      <p:bldP spid="53" grpId="0"/>
      <p:bldP spid="54" grpId="0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7"/>
          <p:cNvGrpSpPr/>
          <p:nvPr/>
        </p:nvGrpSpPr>
        <p:grpSpPr>
          <a:xfrm>
            <a:off x="2709" y="-4998"/>
            <a:ext cx="9141291" cy="5148498"/>
            <a:chOff x="2709" y="-4998"/>
            <a:chExt cx="9141291" cy="514849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2499"/>
              <a:ext cx="9141291" cy="5143500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4998"/>
              <a:ext cx="2816119" cy="5138503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215452" y="206148"/>
              <a:ext cx="2925838" cy="4937352"/>
            </a:xfrm>
            <a:prstGeom prst="rect">
              <a:avLst/>
            </a:prstGeom>
          </p:spPr>
        </p:pic>
      </p:grpSp>
      <p:sp>
        <p:nvSpPr>
          <p:cNvPr id="29" name="矩形 28"/>
          <p:cNvSpPr/>
          <p:nvPr>
            <p:custDataLst>
              <p:tags r:id="rId1"/>
            </p:custDataLst>
          </p:nvPr>
        </p:nvSpPr>
        <p:spPr>
          <a:xfrm>
            <a:off x="2445094" y="1759704"/>
            <a:ext cx="1245693" cy="588653"/>
          </a:xfrm>
          <a:prstGeom prst="rect">
            <a:avLst/>
          </a:prstGeom>
          <a:solidFill>
            <a:srgbClr val="D633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sz="4050" kern="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rPr>
              <a:t>4</a:t>
            </a:r>
            <a:endParaRPr lang="zh-CN" altLang="en-US" sz="4050" kern="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2"/>
            </p:custDataLst>
          </p:nvPr>
        </p:nvSpPr>
        <p:spPr>
          <a:xfrm>
            <a:off x="3970973" y="1716552"/>
            <a:ext cx="3527432" cy="588653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案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列分析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6" name="组合 4"/>
          <p:cNvGrpSpPr/>
          <p:nvPr/>
        </p:nvGrpSpPr>
        <p:grpSpPr>
          <a:xfrm>
            <a:off x="2810074" y="2763510"/>
            <a:ext cx="3523854" cy="435271"/>
            <a:chOff x="2810074" y="2763510"/>
            <a:chExt cx="3523854" cy="435271"/>
          </a:xfrm>
        </p:grpSpPr>
        <p:sp>
          <p:nvSpPr>
            <p:cNvPr id="31" name="矩形 30"/>
            <p:cNvSpPr/>
            <p:nvPr>
              <p:custDataLst>
                <p:tags r:id="rId3"/>
              </p:custDataLst>
            </p:nvPr>
          </p:nvSpPr>
          <p:spPr>
            <a:xfrm rot="21021193">
              <a:off x="5192464" y="2887880"/>
              <a:ext cx="151997" cy="151997"/>
            </a:xfrm>
            <a:prstGeom prst="rect">
              <a:avLst/>
            </a:prstGeom>
            <a:solidFill>
              <a:srgbClr val="E2C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2" name="矩形 31"/>
            <p:cNvSpPr/>
            <p:nvPr>
              <p:custDataLst>
                <p:tags r:id="rId4"/>
              </p:custDataLst>
            </p:nvPr>
          </p:nvSpPr>
          <p:spPr>
            <a:xfrm rot="900000">
              <a:off x="5470808" y="2970112"/>
              <a:ext cx="118159" cy="128836"/>
            </a:xfrm>
            <a:prstGeom prst="rect">
              <a:avLst/>
            </a:prstGeom>
            <a:solidFill>
              <a:srgbClr val="C02E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3" name="矩形 32"/>
            <p:cNvSpPr/>
            <p:nvPr>
              <p:custDataLst>
                <p:tags r:id="rId5"/>
              </p:custDataLst>
            </p:nvPr>
          </p:nvSpPr>
          <p:spPr>
            <a:xfrm rot="1632393">
              <a:off x="3012445" y="3023041"/>
              <a:ext cx="118638" cy="118638"/>
            </a:xfrm>
            <a:prstGeom prst="rect">
              <a:avLst/>
            </a:prstGeom>
            <a:solidFill>
              <a:srgbClr val="C02E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4" name="矩形 33"/>
            <p:cNvSpPr/>
            <p:nvPr>
              <p:custDataLst>
                <p:tags r:id="rId6"/>
              </p:custDataLst>
            </p:nvPr>
          </p:nvSpPr>
          <p:spPr>
            <a:xfrm rot="19632393">
              <a:off x="4834451" y="2917973"/>
              <a:ext cx="118773" cy="118773"/>
            </a:xfrm>
            <a:prstGeom prst="rect">
              <a:avLst/>
            </a:prstGeom>
            <a:solidFill>
              <a:srgbClr val="D633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5" name="矩形 34"/>
            <p:cNvSpPr/>
            <p:nvPr>
              <p:custDataLst>
                <p:tags r:id="rId7"/>
              </p:custDataLst>
            </p:nvPr>
          </p:nvSpPr>
          <p:spPr>
            <a:xfrm>
              <a:off x="2810074" y="2801168"/>
              <a:ext cx="65564" cy="65565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6" name="矩形 35"/>
            <p:cNvSpPr/>
            <p:nvPr>
              <p:custDataLst>
                <p:tags r:id="rId8"/>
              </p:custDataLst>
            </p:nvPr>
          </p:nvSpPr>
          <p:spPr>
            <a:xfrm rot="20673998">
              <a:off x="6177966" y="3020423"/>
              <a:ext cx="155962" cy="155963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7" name="矩形 36"/>
            <p:cNvSpPr/>
            <p:nvPr>
              <p:custDataLst>
                <p:tags r:id="rId9"/>
              </p:custDataLst>
            </p:nvPr>
          </p:nvSpPr>
          <p:spPr>
            <a:xfrm>
              <a:off x="5146333" y="3133216"/>
              <a:ext cx="65564" cy="65565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8" name="矩形 37"/>
            <p:cNvSpPr/>
            <p:nvPr>
              <p:custDataLst>
                <p:tags r:id="rId10"/>
              </p:custDataLst>
            </p:nvPr>
          </p:nvSpPr>
          <p:spPr>
            <a:xfrm rot="762483">
              <a:off x="3504834" y="3009856"/>
              <a:ext cx="145006" cy="145007"/>
            </a:xfrm>
            <a:prstGeom prst="rect">
              <a:avLst/>
            </a:prstGeom>
            <a:solidFill>
              <a:srgbClr val="E2C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9" name="矩形 38"/>
            <p:cNvSpPr/>
            <p:nvPr>
              <p:custDataLst>
                <p:tags r:id="rId11"/>
              </p:custDataLst>
            </p:nvPr>
          </p:nvSpPr>
          <p:spPr>
            <a:xfrm rot="18900000">
              <a:off x="5835116" y="2838651"/>
              <a:ext cx="68021" cy="74167"/>
            </a:xfrm>
            <a:prstGeom prst="rect">
              <a:avLst/>
            </a:prstGeom>
            <a:solidFill>
              <a:srgbClr val="DA58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0" name="矩形 39"/>
            <p:cNvSpPr/>
            <p:nvPr>
              <p:custDataLst>
                <p:tags r:id="rId12"/>
              </p:custDataLst>
            </p:nvPr>
          </p:nvSpPr>
          <p:spPr>
            <a:xfrm rot="900000">
              <a:off x="4284126" y="2969622"/>
              <a:ext cx="93853" cy="102335"/>
            </a:xfrm>
            <a:prstGeom prst="rect">
              <a:avLst/>
            </a:prstGeom>
            <a:solidFill>
              <a:srgbClr val="DA58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1" name="矩形 40"/>
            <p:cNvSpPr/>
            <p:nvPr>
              <p:custDataLst>
                <p:tags r:id="rId13"/>
              </p:custDataLst>
            </p:nvPr>
          </p:nvSpPr>
          <p:spPr>
            <a:xfrm rot="1800000">
              <a:off x="3457879" y="2817709"/>
              <a:ext cx="65564" cy="65565"/>
            </a:xfrm>
            <a:prstGeom prst="rect">
              <a:avLst/>
            </a:prstGeom>
            <a:solidFill>
              <a:srgbClr val="D633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66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2" name="椭圆 41"/>
            <p:cNvSpPr/>
            <p:nvPr>
              <p:custDataLst>
                <p:tags r:id="rId14"/>
              </p:custDataLst>
            </p:nvPr>
          </p:nvSpPr>
          <p:spPr>
            <a:xfrm>
              <a:off x="4368483" y="3008597"/>
              <a:ext cx="167358" cy="159080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3" name="椭圆 42"/>
            <p:cNvSpPr/>
            <p:nvPr>
              <p:custDataLst>
                <p:tags r:id="rId15"/>
              </p:custDataLst>
            </p:nvPr>
          </p:nvSpPr>
          <p:spPr>
            <a:xfrm>
              <a:off x="3645169" y="2988819"/>
              <a:ext cx="172637" cy="141256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4" name="椭圆 43"/>
            <p:cNvSpPr/>
            <p:nvPr>
              <p:custDataLst>
                <p:tags r:id="rId16"/>
              </p:custDataLst>
            </p:nvPr>
          </p:nvSpPr>
          <p:spPr>
            <a:xfrm>
              <a:off x="4646680" y="2763510"/>
              <a:ext cx="182420" cy="213850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8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5" name="椭圆 44"/>
            <p:cNvSpPr/>
            <p:nvPr>
              <p:custDataLst>
                <p:tags r:id="rId17"/>
              </p:custDataLst>
            </p:nvPr>
          </p:nvSpPr>
          <p:spPr>
            <a:xfrm>
              <a:off x="5247990" y="3057525"/>
              <a:ext cx="127083" cy="141256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4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6" name="椭圆 45"/>
            <p:cNvSpPr/>
            <p:nvPr>
              <p:custDataLst>
                <p:tags r:id="rId18"/>
              </p:custDataLst>
            </p:nvPr>
          </p:nvSpPr>
          <p:spPr>
            <a:xfrm>
              <a:off x="4015666" y="2845783"/>
              <a:ext cx="171608" cy="190745"/>
            </a:xfrm>
            <a:prstGeom prst="ellipse">
              <a:avLst/>
            </a:prstGeom>
            <a:gradFill flip="none" rotWithShape="1">
              <a:gsLst>
                <a:gs pos="0">
                  <a:srgbClr val="E2C70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7" name="椭圆 46"/>
            <p:cNvSpPr/>
            <p:nvPr>
              <p:custDataLst>
                <p:tags r:id="rId19"/>
              </p:custDataLst>
            </p:nvPr>
          </p:nvSpPr>
          <p:spPr>
            <a:xfrm>
              <a:off x="5435971" y="2834457"/>
              <a:ext cx="116438" cy="129422"/>
            </a:xfrm>
            <a:prstGeom prst="ellipse">
              <a:avLst/>
            </a:prstGeom>
            <a:gradFill flip="none" rotWithShape="1">
              <a:gsLst>
                <a:gs pos="0">
                  <a:srgbClr val="E2C70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0"/>
            <a:ext cx="9141291" cy="5143500"/>
          </a:xfrm>
          <a:prstGeom prst="rect">
            <a:avLst/>
          </a:prstGeom>
        </p:spPr>
      </p:pic>
      <p:grpSp>
        <p:nvGrpSpPr>
          <p:cNvPr id="26" name="组合 25"/>
          <p:cNvGrpSpPr/>
          <p:nvPr/>
        </p:nvGrpSpPr>
        <p:grpSpPr>
          <a:xfrm>
            <a:off x="6602235" y="0"/>
            <a:ext cx="1322497" cy="1534457"/>
            <a:chOff x="6308321" y="914401"/>
            <a:chExt cx="1322497" cy="1534457"/>
          </a:xfrm>
        </p:grpSpPr>
        <p:grpSp>
          <p:nvGrpSpPr>
            <p:cNvPr id="27" name="组合 7"/>
            <p:cNvGrpSpPr>
              <a:grpSpLocks/>
            </p:cNvGrpSpPr>
            <p:nvPr/>
          </p:nvGrpSpPr>
          <p:grpSpPr bwMode="auto">
            <a:xfrm rot="16200000">
              <a:off x="6202341" y="1020381"/>
              <a:ext cx="1534457" cy="1322497"/>
              <a:chOff x="2447765" y="1124744"/>
              <a:chExt cx="2232249" cy="1924353"/>
            </a:xfrm>
          </p:grpSpPr>
          <p:sp>
            <p:nvSpPr>
              <p:cNvPr id="51" name="六边形 50"/>
              <p:cNvSpPr>
                <a:spLocks noChangeArrowheads="1"/>
              </p:cNvSpPr>
              <p:nvPr/>
            </p:nvSpPr>
            <p:spPr bwMode="auto">
              <a:xfrm>
                <a:off x="2447765" y="1124744"/>
                <a:ext cx="2232249" cy="1924353"/>
              </a:xfrm>
              <a:prstGeom prst="hexagon">
                <a:avLst>
                  <a:gd name="adj" fmla="val 28044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52" name="椭圆​​ 40"/>
              <p:cNvSpPr>
                <a:spLocks noChangeArrowheads="1"/>
              </p:cNvSpPr>
              <p:nvPr/>
            </p:nvSpPr>
            <p:spPr bwMode="auto">
              <a:xfrm>
                <a:off x="2697308" y="1220341"/>
                <a:ext cx="1733158" cy="1733158"/>
              </a:xfrm>
              <a:prstGeom prst="ellipse">
                <a:avLst/>
              </a:prstGeom>
              <a:solidFill>
                <a:schemeClr val="accent3"/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48" name="Group 30"/>
            <p:cNvGrpSpPr>
              <a:grpSpLocks/>
            </p:cNvGrpSpPr>
            <p:nvPr/>
          </p:nvGrpSpPr>
          <p:grpSpPr bwMode="auto">
            <a:xfrm>
              <a:off x="6769206" y="1216273"/>
              <a:ext cx="400722" cy="367617"/>
              <a:chOff x="3422" y="1347"/>
              <a:chExt cx="330" cy="313"/>
            </a:xfrm>
            <a:solidFill>
              <a:schemeClr val="bg1"/>
            </a:solidFill>
          </p:grpSpPr>
          <p:sp>
            <p:nvSpPr>
              <p:cNvPr id="49" name="AutoShape 31"/>
              <p:cNvSpPr>
                <a:spLocks noChangeArrowheads="1"/>
              </p:cNvSpPr>
              <p:nvPr/>
            </p:nvSpPr>
            <p:spPr bwMode="gray">
              <a:xfrm>
                <a:off x="3422" y="1411"/>
                <a:ext cx="330" cy="249"/>
              </a:xfrm>
              <a:prstGeom prst="roundRect">
                <a:avLst>
                  <a:gd name="adj" fmla="val 16667"/>
                </a:avLst>
              </a:prstGeom>
              <a:grpFill/>
              <a:ln w="2540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50" name="AutoShape 32"/>
              <p:cNvSpPr>
                <a:spLocks noChangeArrowheads="1"/>
              </p:cNvSpPr>
              <p:nvPr/>
            </p:nvSpPr>
            <p:spPr bwMode="gray">
              <a:xfrm>
                <a:off x="3522" y="1347"/>
                <a:ext cx="122" cy="11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4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grpFill/>
              <a:ln w="2540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1498443" y="195661"/>
            <a:ext cx="4894547" cy="216839"/>
            <a:chOff x="1411357" y="1099175"/>
            <a:chExt cx="4894547" cy="216839"/>
          </a:xfrm>
        </p:grpSpPr>
        <p:cxnSp>
          <p:nvCxnSpPr>
            <p:cNvPr id="54" name="直接连接符​​ 6"/>
            <p:cNvCxnSpPr/>
            <p:nvPr/>
          </p:nvCxnSpPr>
          <p:spPr bwMode="auto">
            <a:xfrm flipV="1">
              <a:off x="2459837" y="1309150"/>
              <a:ext cx="3846067" cy="2551"/>
            </a:xfrm>
            <a:prstGeom prst="line">
              <a:avLst/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矩形​​ 9"/>
            <p:cNvSpPr/>
            <p:nvPr/>
          </p:nvSpPr>
          <p:spPr bwMode="auto">
            <a:xfrm>
              <a:off x="1411357" y="1099175"/>
              <a:ext cx="1793388" cy="216839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zh-CN" altLang="en-US" sz="2000" b="1" kern="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修改前</a:t>
              </a:r>
              <a:endParaRPr lang="zh-CN" altLang="en-US" sz="2000" b="1" kern="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301921" y="659848"/>
            <a:ext cx="39649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    3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日下午，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泸州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学校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举行主题为“青春无悔 决胜中考”的中考百日誓师大会，学校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领导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校长、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书记、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副校长、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校长、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副校长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教务处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主任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等领导及初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2017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届全体师生和部分家长共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500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余人参加，现场激情四射，场面震撼人心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下午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时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30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分，誓师大会在雄壮激越的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世纪的约定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中拉开序幕。</a:t>
            </a:r>
          </a:p>
        </p:txBody>
      </p:sp>
      <p:grpSp>
        <p:nvGrpSpPr>
          <p:cNvPr id="57" name="组合 56"/>
          <p:cNvGrpSpPr/>
          <p:nvPr/>
        </p:nvGrpSpPr>
        <p:grpSpPr>
          <a:xfrm>
            <a:off x="411867" y="3609043"/>
            <a:ext cx="1322719" cy="1534457"/>
            <a:chOff x="6311924" y="3243509"/>
            <a:chExt cx="1322719" cy="1534457"/>
          </a:xfrm>
        </p:grpSpPr>
        <p:grpSp>
          <p:nvGrpSpPr>
            <p:cNvPr id="58" name="组合 15"/>
            <p:cNvGrpSpPr>
              <a:grpSpLocks/>
            </p:cNvGrpSpPr>
            <p:nvPr/>
          </p:nvGrpSpPr>
          <p:grpSpPr bwMode="auto">
            <a:xfrm rot="16200000">
              <a:off x="6206055" y="3349378"/>
              <a:ext cx="1534457" cy="1322719"/>
              <a:chOff x="2447765" y="1124448"/>
              <a:chExt cx="2232248" cy="1924647"/>
            </a:xfrm>
          </p:grpSpPr>
          <p:sp>
            <p:nvSpPr>
              <p:cNvPr id="67" name="六边形 66"/>
              <p:cNvSpPr/>
              <p:nvPr/>
            </p:nvSpPr>
            <p:spPr>
              <a:xfrm>
                <a:off x="2447765" y="1124448"/>
                <a:ext cx="2232248" cy="1924647"/>
              </a:xfrm>
              <a:prstGeom prst="hexagon">
                <a:avLst>
                  <a:gd name="adj" fmla="val 28044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68" name="椭圆​​ 36"/>
              <p:cNvSpPr/>
              <p:nvPr/>
            </p:nvSpPr>
            <p:spPr>
              <a:xfrm>
                <a:off x="2696411" y="1220958"/>
                <a:ext cx="1734956" cy="1731626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/>
              </a:p>
            </p:txBody>
          </p:sp>
        </p:grpSp>
        <p:sp>
          <p:nvSpPr>
            <p:cNvPr id="59" name="TextBox 16"/>
            <p:cNvSpPr txBox="1">
              <a:spLocks noChangeArrowheads="1"/>
            </p:cNvSpPr>
            <p:nvPr/>
          </p:nvSpPr>
          <p:spPr bwMode="auto">
            <a:xfrm>
              <a:off x="6412953" y="4048902"/>
              <a:ext cx="184730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lvl="0" algn="ctr">
                <a:defRPr/>
              </a:pPr>
              <a:endParaRPr lang="zh-CN" altLang="en-US" kern="0" dirty="0">
                <a:solidFill>
                  <a:schemeClr val="bg1"/>
                </a:solidFill>
                <a:latin typeface="方正兰亭中粗黑_GBK" pitchFamily="2" charset="-122"/>
                <a:ea typeface="方正兰亭中粗黑_GBK" pitchFamily="2" charset="-122"/>
              </a:endParaRPr>
            </a:p>
          </p:txBody>
        </p:sp>
        <p:grpSp>
          <p:nvGrpSpPr>
            <p:cNvPr id="60" name="Group 22"/>
            <p:cNvGrpSpPr>
              <a:grpSpLocks/>
            </p:cNvGrpSpPr>
            <p:nvPr/>
          </p:nvGrpSpPr>
          <p:grpSpPr bwMode="auto">
            <a:xfrm>
              <a:off x="6801861" y="3629309"/>
              <a:ext cx="355925" cy="300767"/>
              <a:chOff x="2640" y="3304"/>
              <a:chExt cx="294" cy="256"/>
            </a:xfrm>
            <a:noFill/>
          </p:grpSpPr>
          <p:sp>
            <p:nvSpPr>
              <p:cNvPr id="61" name="AutoShape 23"/>
              <p:cNvSpPr>
                <a:spLocks noChangeArrowheads="1"/>
              </p:cNvSpPr>
              <p:nvPr/>
            </p:nvSpPr>
            <p:spPr bwMode="gray">
              <a:xfrm>
                <a:off x="2700" y="3304"/>
                <a:ext cx="176" cy="176"/>
              </a:xfrm>
              <a:prstGeom prst="roundRect">
                <a:avLst>
                  <a:gd name="adj" fmla="val 6250"/>
                </a:avLst>
              </a:prstGeom>
              <a:grpFill/>
              <a:ln w="254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62" name="AutoShape 24"/>
              <p:cNvSpPr>
                <a:spLocks noChangeArrowheads="1"/>
              </p:cNvSpPr>
              <p:nvPr/>
            </p:nvSpPr>
            <p:spPr bwMode="gray">
              <a:xfrm>
                <a:off x="2640" y="3482"/>
                <a:ext cx="294" cy="78"/>
              </a:xfrm>
              <a:prstGeom prst="roundRect">
                <a:avLst>
                  <a:gd name="adj" fmla="val 16667"/>
                </a:avLst>
              </a:prstGeom>
              <a:grpFill/>
              <a:ln w="254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63" name="Line 25"/>
              <p:cNvSpPr>
                <a:spLocks noChangeShapeType="1"/>
              </p:cNvSpPr>
              <p:nvPr/>
            </p:nvSpPr>
            <p:spPr bwMode="gray">
              <a:xfrm flipH="1">
                <a:off x="2847" y="3517"/>
                <a:ext cx="45" cy="0"/>
              </a:xfrm>
              <a:prstGeom prst="line">
                <a:avLst/>
              </a:prstGeom>
              <a:grpFill/>
              <a:ln w="25400">
                <a:solidFill>
                  <a:srgbClr val="FFFFFF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4" name="Line 26"/>
              <p:cNvSpPr>
                <a:spLocks noChangeShapeType="1"/>
              </p:cNvSpPr>
              <p:nvPr/>
            </p:nvSpPr>
            <p:spPr bwMode="gray">
              <a:xfrm flipH="1">
                <a:off x="2759" y="3359"/>
                <a:ext cx="73" cy="0"/>
              </a:xfrm>
              <a:prstGeom prst="line">
                <a:avLst/>
              </a:prstGeom>
              <a:grpFill/>
              <a:ln w="25400">
                <a:solidFill>
                  <a:srgbClr val="FFFFFF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5" name="Line 27"/>
              <p:cNvSpPr>
                <a:spLocks noChangeShapeType="1"/>
              </p:cNvSpPr>
              <p:nvPr/>
            </p:nvSpPr>
            <p:spPr bwMode="gray">
              <a:xfrm flipH="1">
                <a:off x="2787" y="3385"/>
                <a:ext cx="45" cy="0"/>
              </a:xfrm>
              <a:prstGeom prst="line">
                <a:avLst/>
              </a:prstGeom>
              <a:grpFill/>
              <a:ln w="25400">
                <a:solidFill>
                  <a:srgbClr val="FFFFFF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6" name="Line 28"/>
              <p:cNvSpPr>
                <a:spLocks noChangeShapeType="1"/>
              </p:cNvSpPr>
              <p:nvPr/>
            </p:nvSpPr>
            <p:spPr bwMode="gray">
              <a:xfrm flipH="1">
                <a:off x="2800" y="3434"/>
                <a:ext cx="32" cy="0"/>
              </a:xfrm>
              <a:prstGeom prst="line">
                <a:avLst/>
              </a:prstGeom>
              <a:grpFill/>
              <a:ln w="25400">
                <a:solidFill>
                  <a:srgbClr val="FFFFFF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69" name="组合 68"/>
          <p:cNvGrpSpPr/>
          <p:nvPr/>
        </p:nvGrpSpPr>
        <p:grpSpPr>
          <a:xfrm>
            <a:off x="1778051" y="4484199"/>
            <a:ext cx="5627899" cy="223412"/>
            <a:chOff x="1484136" y="3362969"/>
            <a:chExt cx="5627899" cy="223412"/>
          </a:xfrm>
        </p:grpSpPr>
        <p:cxnSp>
          <p:nvCxnSpPr>
            <p:cNvPr id="70" name="直接连接符​​ 14"/>
            <p:cNvCxnSpPr/>
            <p:nvPr/>
          </p:nvCxnSpPr>
          <p:spPr bwMode="auto">
            <a:xfrm flipV="1">
              <a:off x="1484136" y="3583830"/>
              <a:ext cx="3848074" cy="255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矩形​​ 17"/>
            <p:cNvSpPr/>
            <p:nvPr/>
          </p:nvSpPr>
          <p:spPr bwMode="auto">
            <a:xfrm>
              <a:off x="5318647" y="3362969"/>
              <a:ext cx="1793388" cy="216839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修改后</a:t>
              </a:r>
              <a:endParaRPr lang="en-US" altLang="zh-CN" sz="2000" b="1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4991452" y="2761633"/>
            <a:ext cx="39649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    3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日下午，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泸州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学校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举行主题为“青春无悔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 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决胜中考”的中考百日誓师大会，学校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校长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党委副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书记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、副校长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XXX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及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初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2017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届全体师生和部分家长共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500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rPr>
              <a:t>余人参加。</a:t>
            </a:r>
          </a:p>
        </p:txBody>
      </p: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7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-2499"/>
            <a:ext cx="9141291" cy="51435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-4998"/>
            <a:ext cx="2816119" cy="513850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5452" y="206148"/>
            <a:ext cx="2925838" cy="493735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824875" y="1686265"/>
            <a:ext cx="33931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感谢</a:t>
            </a:r>
            <a:r>
              <a:rPr lang="zh-CN" altLang="en-US" sz="40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聆听</a:t>
            </a:r>
            <a:endParaRPr lang="en-US" altLang="zh-CN" sz="4000" b="1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THANK 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YOU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304158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4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709" y="-4998"/>
            <a:ext cx="9141291" cy="5148498"/>
            <a:chOff x="2709" y="-4998"/>
            <a:chExt cx="9141291" cy="514849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2499"/>
              <a:ext cx="9141291" cy="5143500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4998"/>
              <a:ext cx="2816119" cy="5138503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215452" y="206148"/>
              <a:ext cx="2925838" cy="4937352"/>
            </a:xfrm>
            <a:prstGeom prst="rect">
              <a:avLst/>
            </a:prstGeom>
          </p:spPr>
        </p:pic>
      </p:grpSp>
      <p:grpSp>
        <p:nvGrpSpPr>
          <p:cNvPr id="25" name="组合 24"/>
          <p:cNvGrpSpPr/>
          <p:nvPr/>
        </p:nvGrpSpPr>
        <p:grpSpPr>
          <a:xfrm>
            <a:off x="2856218" y="844932"/>
            <a:ext cx="3398044" cy="573882"/>
            <a:chOff x="2922191" y="968375"/>
            <a:chExt cx="3398044" cy="573882"/>
          </a:xfrm>
        </p:grpSpPr>
        <p:sp>
          <p:nvSpPr>
            <p:cNvPr id="9" name="等腰三角形 8"/>
            <p:cNvSpPr/>
            <p:nvPr>
              <p:custDataLst>
                <p:tags r:id="rId13"/>
              </p:custDataLst>
            </p:nvPr>
          </p:nvSpPr>
          <p:spPr bwMode="auto">
            <a:xfrm flipH="1" flipV="1">
              <a:off x="5216525" y="1419622"/>
              <a:ext cx="132160" cy="122634"/>
            </a:xfrm>
            <a:prstGeom prst="triangle">
              <a:avLst>
                <a:gd name="adj" fmla="val 0"/>
              </a:avLst>
            </a:prstGeom>
            <a:solidFill>
              <a:srgbClr val="AB381D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00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14"/>
              </p:custDataLst>
            </p:nvPr>
          </p:nvSpPr>
          <p:spPr bwMode="auto">
            <a:xfrm flipH="1">
              <a:off x="5216525" y="968375"/>
              <a:ext cx="132160" cy="123825"/>
            </a:xfrm>
            <a:prstGeom prst="triangle">
              <a:avLst>
                <a:gd name="adj" fmla="val 0"/>
              </a:avLst>
            </a:prstGeom>
            <a:solidFill>
              <a:srgbClr val="AB381D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00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1" name="文本框 14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 flipH="1">
              <a:off x="2922191" y="1032669"/>
              <a:ext cx="3398044" cy="4452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135000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什么是宣传？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文本框 11"/>
            <p:cNvSpPr txBox="1"/>
            <p:nvPr>
              <p:custDataLst>
                <p:tags r:id="rId16"/>
              </p:custDataLst>
            </p:nvPr>
          </p:nvSpPr>
          <p:spPr bwMode="auto">
            <a:xfrm flipH="1">
              <a:off x="5348685" y="968376"/>
              <a:ext cx="592931" cy="573881"/>
            </a:xfrm>
            <a:prstGeom prst="rect">
              <a:avLst/>
            </a:prstGeom>
            <a:solidFill>
              <a:srgbClr val="DE5D3E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FFFFFF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  <a:cs typeface="Verdana" panose="020B0604030504040204" pitchFamily="34" charset="0"/>
                </a:rPr>
                <a:t>01</a:t>
              </a:r>
              <a:endParaRPr lang="zh-CN" altLang="en-US" sz="2400" dirty="0">
                <a:solidFill>
                  <a:srgbClr val="FFFFFF"/>
                </a:solidFill>
                <a:latin typeface="Adobe Gothic Std B" panose="020B0800000000000000" pitchFamily="34" charset="-128"/>
                <a:ea typeface="Microsoft YaHei UI" panose="020B0503020204020204" pitchFamily="34" charset="-122"/>
                <a:cs typeface="Verdana" panose="020B060403050404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856218" y="1606932"/>
            <a:ext cx="3398044" cy="573882"/>
            <a:chOff x="2922191" y="1730375"/>
            <a:chExt cx="3398044" cy="573882"/>
          </a:xfrm>
        </p:grpSpPr>
        <p:sp>
          <p:nvSpPr>
            <p:cNvPr id="13" name="等腰三角形 12"/>
            <p:cNvSpPr/>
            <p:nvPr>
              <p:custDataLst>
                <p:tags r:id="rId9"/>
              </p:custDataLst>
            </p:nvPr>
          </p:nvSpPr>
          <p:spPr bwMode="auto">
            <a:xfrm flipH="1" flipV="1">
              <a:off x="5216525" y="2181622"/>
              <a:ext cx="132160" cy="122634"/>
            </a:xfrm>
            <a:prstGeom prst="triangle">
              <a:avLst>
                <a:gd name="adj" fmla="val 0"/>
              </a:avLst>
            </a:prstGeom>
            <a:solidFill>
              <a:srgbClr val="AB381D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00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4" name="等腰三角形 13"/>
            <p:cNvSpPr/>
            <p:nvPr>
              <p:custDataLst>
                <p:tags r:id="rId10"/>
              </p:custDataLst>
            </p:nvPr>
          </p:nvSpPr>
          <p:spPr bwMode="auto">
            <a:xfrm flipH="1">
              <a:off x="5216525" y="1730375"/>
              <a:ext cx="132160" cy="123825"/>
            </a:xfrm>
            <a:prstGeom prst="triangle">
              <a:avLst>
                <a:gd name="adj" fmla="val 0"/>
              </a:avLst>
            </a:prstGeom>
            <a:solidFill>
              <a:srgbClr val="AB381D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00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5" name="文本框 18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flipH="1">
              <a:off x="2922191" y="1794669"/>
              <a:ext cx="3398044" cy="4452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135000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为什么要宣传？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文本框 15"/>
            <p:cNvSpPr txBox="1"/>
            <p:nvPr>
              <p:custDataLst>
                <p:tags r:id="rId12"/>
              </p:custDataLst>
            </p:nvPr>
          </p:nvSpPr>
          <p:spPr bwMode="auto">
            <a:xfrm flipH="1">
              <a:off x="5348685" y="1730376"/>
              <a:ext cx="592931" cy="573881"/>
            </a:xfrm>
            <a:prstGeom prst="rect">
              <a:avLst/>
            </a:prstGeom>
            <a:solidFill>
              <a:srgbClr val="DE5D3E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FFFFFF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  <a:cs typeface="Verdana" panose="020B0604030504040204" pitchFamily="34" charset="0"/>
                </a:rPr>
                <a:t>02</a:t>
              </a:r>
              <a:endParaRPr lang="zh-CN" altLang="en-US" sz="2400" dirty="0">
                <a:solidFill>
                  <a:srgbClr val="FFFFFF"/>
                </a:solidFill>
                <a:latin typeface="Adobe Gothic Std B" panose="020B0800000000000000" pitchFamily="34" charset="-128"/>
                <a:ea typeface="Microsoft YaHei UI" panose="020B0503020204020204" pitchFamily="34" charset="-122"/>
                <a:cs typeface="Verdana" panose="020B0604030504040204" pitchFamily="34" charset="0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2856218" y="2368932"/>
            <a:ext cx="3398044" cy="573882"/>
            <a:chOff x="2922191" y="2492375"/>
            <a:chExt cx="3398044" cy="573882"/>
          </a:xfrm>
        </p:grpSpPr>
        <p:sp>
          <p:nvSpPr>
            <p:cNvPr id="17" name="等腰三角形 16"/>
            <p:cNvSpPr/>
            <p:nvPr>
              <p:custDataLst>
                <p:tags r:id="rId5"/>
              </p:custDataLst>
            </p:nvPr>
          </p:nvSpPr>
          <p:spPr bwMode="auto">
            <a:xfrm flipH="1" flipV="1">
              <a:off x="5216525" y="2943622"/>
              <a:ext cx="132160" cy="122634"/>
            </a:xfrm>
            <a:prstGeom prst="triangle">
              <a:avLst>
                <a:gd name="adj" fmla="val 0"/>
              </a:avLst>
            </a:prstGeom>
            <a:solidFill>
              <a:srgbClr val="AB381D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00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8" name="等腰三角形 17"/>
            <p:cNvSpPr/>
            <p:nvPr>
              <p:custDataLst>
                <p:tags r:id="rId6"/>
              </p:custDataLst>
            </p:nvPr>
          </p:nvSpPr>
          <p:spPr bwMode="auto">
            <a:xfrm flipH="1">
              <a:off x="5216525" y="2492375"/>
              <a:ext cx="132160" cy="123825"/>
            </a:xfrm>
            <a:prstGeom prst="triangle">
              <a:avLst>
                <a:gd name="adj" fmla="val 0"/>
              </a:avLst>
            </a:prstGeom>
            <a:solidFill>
              <a:srgbClr val="AB381D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00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文本框 2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flipH="1">
              <a:off x="2922191" y="2556669"/>
              <a:ext cx="3398044" cy="4452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135000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如何开展宣传？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文本框 19"/>
            <p:cNvSpPr txBox="1"/>
            <p:nvPr>
              <p:custDataLst>
                <p:tags r:id="rId8"/>
              </p:custDataLst>
            </p:nvPr>
          </p:nvSpPr>
          <p:spPr bwMode="auto">
            <a:xfrm flipH="1">
              <a:off x="5348685" y="2492376"/>
              <a:ext cx="592931" cy="573881"/>
            </a:xfrm>
            <a:prstGeom prst="rect">
              <a:avLst/>
            </a:prstGeom>
            <a:solidFill>
              <a:srgbClr val="DE5D3E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FFFFFF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  <a:cs typeface="Verdana" panose="020B0604030504040204" pitchFamily="34" charset="0"/>
                </a:rPr>
                <a:t>03</a:t>
              </a:r>
              <a:endParaRPr lang="zh-CN" altLang="en-US" sz="2400" dirty="0">
                <a:solidFill>
                  <a:srgbClr val="FFFFFF"/>
                </a:solidFill>
                <a:latin typeface="Adobe Gothic Std B" panose="020B0800000000000000" pitchFamily="34" charset="-128"/>
                <a:ea typeface="Microsoft YaHei UI" panose="020B0503020204020204" pitchFamily="34" charset="-122"/>
                <a:cs typeface="Verdana" panose="020B0604030504040204" pitchFamily="34" charset="0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856218" y="3130932"/>
            <a:ext cx="3398044" cy="573882"/>
            <a:chOff x="2922191" y="3254375"/>
            <a:chExt cx="3398044" cy="573882"/>
          </a:xfrm>
        </p:grpSpPr>
        <p:sp>
          <p:nvSpPr>
            <p:cNvPr id="21" name="等腰三角形 20"/>
            <p:cNvSpPr/>
            <p:nvPr>
              <p:custDataLst>
                <p:tags r:id="rId1"/>
              </p:custDataLst>
            </p:nvPr>
          </p:nvSpPr>
          <p:spPr bwMode="auto">
            <a:xfrm flipH="1" flipV="1">
              <a:off x="5216525" y="3705622"/>
              <a:ext cx="132160" cy="122634"/>
            </a:xfrm>
            <a:prstGeom prst="triangle">
              <a:avLst>
                <a:gd name="adj" fmla="val 0"/>
              </a:avLst>
            </a:prstGeom>
            <a:solidFill>
              <a:srgbClr val="AB381D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00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等腰三角形 21"/>
            <p:cNvSpPr/>
            <p:nvPr>
              <p:custDataLst>
                <p:tags r:id="rId2"/>
              </p:custDataLst>
            </p:nvPr>
          </p:nvSpPr>
          <p:spPr bwMode="auto">
            <a:xfrm flipH="1">
              <a:off x="5216525" y="3254375"/>
              <a:ext cx="132160" cy="123825"/>
            </a:xfrm>
            <a:prstGeom prst="triangle">
              <a:avLst>
                <a:gd name="adj" fmla="val 0"/>
              </a:avLst>
            </a:prstGeom>
            <a:solidFill>
              <a:srgbClr val="AB381D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00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3" name="文本框 28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 flipH="1">
              <a:off x="2922191" y="3318669"/>
              <a:ext cx="3398044" cy="4452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135000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案列分析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 bwMode="auto">
            <a:xfrm flipH="1">
              <a:off x="5348685" y="3254376"/>
              <a:ext cx="592931" cy="573881"/>
            </a:xfrm>
            <a:prstGeom prst="rect">
              <a:avLst/>
            </a:prstGeom>
            <a:solidFill>
              <a:srgbClr val="DE5D3E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FFFFFF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  <a:cs typeface="Verdana" panose="020B0604030504040204" pitchFamily="34" charset="0"/>
                </a:rPr>
                <a:t>04</a:t>
              </a:r>
              <a:endParaRPr lang="zh-CN" altLang="en-US" sz="2400" dirty="0">
                <a:solidFill>
                  <a:srgbClr val="FFFFFF"/>
                </a:solidFill>
                <a:latin typeface="Adobe Gothic Std B" panose="020B0800000000000000" pitchFamily="34" charset="-128"/>
                <a:ea typeface="Microsoft YaHei UI" panose="020B0503020204020204" pitchFamily="34" charset="-122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25076212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709" y="0"/>
            <a:ext cx="9141291" cy="5148498"/>
            <a:chOff x="2709" y="-4998"/>
            <a:chExt cx="9141291" cy="514849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2499"/>
              <a:ext cx="9141291" cy="5143500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4998"/>
              <a:ext cx="2816119" cy="5138503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215452" y="206148"/>
              <a:ext cx="2925838" cy="4937352"/>
            </a:xfrm>
            <a:prstGeom prst="rect">
              <a:avLst/>
            </a:prstGeom>
          </p:spPr>
        </p:pic>
      </p:grpSp>
      <p:sp>
        <p:nvSpPr>
          <p:cNvPr id="29" name="矩形 28"/>
          <p:cNvSpPr/>
          <p:nvPr>
            <p:custDataLst>
              <p:tags r:id="rId1"/>
            </p:custDataLst>
          </p:nvPr>
        </p:nvSpPr>
        <p:spPr>
          <a:xfrm>
            <a:off x="2445094" y="1759704"/>
            <a:ext cx="1245693" cy="588653"/>
          </a:xfrm>
          <a:prstGeom prst="rect">
            <a:avLst/>
          </a:prstGeom>
          <a:solidFill>
            <a:srgbClr val="D633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sz="4050" kern="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rPr>
              <a:t>1</a:t>
            </a:r>
            <a:endParaRPr lang="zh-CN" altLang="en-US" sz="4050" kern="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2"/>
            </p:custDataLst>
          </p:nvPr>
        </p:nvSpPr>
        <p:spPr>
          <a:xfrm>
            <a:off x="3796801" y="1705665"/>
            <a:ext cx="3527432" cy="588653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什么是宣传？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810074" y="2763510"/>
            <a:ext cx="3523854" cy="435271"/>
            <a:chOff x="2810074" y="2763510"/>
            <a:chExt cx="3523854" cy="435271"/>
          </a:xfrm>
        </p:grpSpPr>
        <p:sp>
          <p:nvSpPr>
            <p:cNvPr id="31" name="矩形 30"/>
            <p:cNvSpPr/>
            <p:nvPr>
              <p:custDataLst>
                <p:tags r:id="rId3"/>
              </p:custDataLst>
            </p:nvPr>
          </p:nvSpPr>
          <p:spPr>
            <a:xfrm rot="21021193">
              <a:off x="5192464" y="2887880"/>
              <a:ext cx="151997" cy="151997"/>
            </a:xfrm>
            <a:prstGeom prst="rect">
              <a:avLst/>
            </a:prstGeom>
            <a:solidFill>
              <a:srgbClr val="E2C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2" name="矩形 31"/>
            <p:cNvSpPr/>
            <p:nvPr>
              <p:custDataLst>
                <p:tags r:id="rId4"/>
              </p:custDataLst>
            </p:nvPr>
          </p:nvSpPr>
          <p:spPr>
            <a:xfrm rot="900000">
              <a:off x="5470808" y="2970112"/>
              <a:ext cx="118159" cy="128836"/>
            </a:xfrm>
            <a:prstGeom prst="rect">
              <a:avLst/>
            </a:prstGeom>
            <a:solidFill>
              <a:srgbClr val="C02E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3" name="矩形 32"/>
            <p:cNvSpPr/>
            <p:nvPr>
              <p:custDataLst>
                <p:tags r:id="rId5"/>
              </p:custDataLst>
            </p:nvPr>
          </p:nvSpPr>
          <p:spPr>
            <a:xfrm rot="1632393">
              <a:off x="3012445" y="3023041"/>
              <a:ext cx="118638" cy="118638"/>
            </a:xfrm>
            <a:prstGeom prst="rect">
              <a:avLst/>
            </a:prstGeom>
            <a:solidFill>
              <a:srgbClr val="C02E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4" name="矩形 33"/>
            <p:cNvSpPr/>
            <p:nvPr>
              <p:custDataLst>
                <p:tags r:id="rId6"/>
              </p:custDataLst>
            </p:nvPr>
          </p:nvSpPr>
          <p:spPr>
            <a:xfrm rot="19632393">
              <a:off x="4834451" y="2917973"/>
              <a:ext cx="118773" cy="118773"/>
            </a:xfrm>
            <a:prstGeom prst="rect">
              <a:avLst/>
            </a:prstGeom>
            <a:solidFill>
              <a:srgbClr val="D633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5" name="矩形 34"/>
            <p:cNvSpPr/>
            <p:nvPr>
              <p:custDataLst>
                <p:tags r:id="rId7"/>
              </p:custDataLst>
            </p:nvPr>
          </p:nvSpPr>
          <p:spPr>
            <a:xfrm>
              <a:off x="2810074" y="2801168"/>
              <a:ext cx="65564" cy="65565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6" name="矩形 35"/>
            <p:cNvSpPr/>
            <p:nvPr>
              <p:custDataLst>
                <p:tags r:id="rId8"/>
              </p:custDataLst>
            </p:nvPr>
          </p:nvSpPr>
          <p:spPr>
            <a:xfrm rot="20673998">
              <a:off x="6177966" y="3020423"/>
              <a:ext cx="155962" cy="155963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7" name="矩形 36"/>
            <p:cNvSpPr/>
            <p:nvPr>
              <p:custDataLst>
                <p:tags r:id="rId9"/>
              </p:custDataLst>
            </p:nvPr>
          </p:nvSpPr>
          <p:spPr>
            <a:xfrm>
              <a:off x="5146333" y="3133216"/>
              <a:ext cx="65564" cy="65565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8" name="矩形 37"/>
            <p:cNvSpPr/>
            <p:nvPr>
              <p:custDataLst>
                <p:tags r:id="rId10"/>
              </p:custDataLst>
            </p:nvPr>
          </p:nvSpPr>
          <p:spPr>
            <a:xfrm rot="762483">
              <a:off x="3504834" y="3009856"/>
              <a:ext cx="145006" cy="145007"/>
            </a:xfrm>
            <a:prstGeom prst="rect">
              <a:avLst/>
            </a:prstGeom>
            <a:solidFill>
              <a:srgbClr val="E2C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9" name="矩形 38"/>
            <p:cNvSpPr/>
            <p:nvPr>
              <p:custDataLst>
                <p:tags r:id="rId11"/>
              </p:custDataLst>
            </p:nvPr>
          </p:nvSpPr>
          <p:spPr>
            <a:xfrm rot="18900000">
              <a:off x="5835116" y="2838651"/>
              <a:ext cx="68021" cy="74167"/>
            </a:xfrm>
            <a:prstGeom prst="rect">
              <a:avLst/>
            </a:prstGeom>
            <a:solidFill>
              <a:srgbClr val="DA58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0" name="矩形 39"/>
            <p:cNvSpPr/>
            <p:nvPr>
              <p:custDataLst>
                <p:tags r:id="rId12"/>
              </p:custDataLst>
            </p:nvPr>
          </p:nvSpPr>
          <p:spPr>
            <a:xfrm rot="900000">
              <a:off x="4284126" y="2969622"/>
              <a:ext cx="93853" cy="102335"/>
            </a:xfrm>
            <a:prstGeom prst="rect">
              <a:avLst/>
            </a:prstGeom>
            <a:solidFill>
              <a:srgbClr val="DA58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1" name="矩形 40"/>
            <p:cNvSpPr/>
            <p:nvPr>
              <p:custDataLst>
                <p:tags r:id="rId13"/>
              </p:custDataLst>
            </p:nvPr>
          </p:nvSpPr>
          <p:spPr>
            <a:xfrm rot="1800000">
              <a:off x="3457879" y="2817709"/>
              <a:ext cx="65564" cy="65565"/>
            </a:xfrm>
            <a:prstGeom prst="rect">
              <a:avLst/>
            </a:prstGeom>
            <a:solidFill>
              <a:srgbClr val="D633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66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2" name="椭圆 41"/>
            <p:cNvSpPr/>
            <p:nvPr>
              <p:custDataLst>
                <p:tags r:id="rId14"/>
              </p:custDataLst>
            </p:nvPr>
          </p:nvSpPr>
          <p:spPr>
            <a:xfrm>
              <a:off x="4368483" y="3008597"/>
              <a:ext cx="167358" cy="159080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3" name="椭圆 42"/>
            <p:cNvSpPr/>
            <p:nvPr>
              <p:custDataLst>
                <p:tags r:id="rId15"/>
              </p:custDataLst>
            </p:nvPr>
          </p:nvSpPr>
          <p:spPr>
            <a:xfrm>
              <a:off x="3645169" y="2988819"/>
              <a:ext cx="172637" cy="141256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4" name="椭圆 43"/>
            <p:cNvSpPr/>
            <p:nvPr>
              <p:custDataLst>
                <p:tags r:id="rId16"/>
              </p:custDataLst>
            </p:nvPr>
          </p:nvSpPr>
          <p:spPr>
            <a:xfrm>
              <a:off x="4646680" y="2763510"/>
              <a:ext cx="182420" cy="213850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8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5" name="椭圆 44"/>
            <p:cNvSpPr/>
            <p:nvPr>
              <p:custDataLst>
                <p:tags r:id="rId17"/>
              </p:custDataLst>
            </p:nvPr>
          </p:nvSpPr>
          <p:spPr>
            <a:xfrm>
              <a:off x="5247990" y="3057525"/>
              <a:ext cx="127083" cy="141256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4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6" name="椭圆 45"/>
            <p:cNvSpPr/>
            <p:nvPr>
              <p:custDataLst>
                <p:tags r:id="rId18"/>
              </p:custDataLst>
            </p:nvPr>
          </p:nvSpPr>
          <p:spPr>
            <a:xfrm>
              <a:off x="4015666" y="2845783"/>
              <a:ext cx="171608" cy="190745"/>
            </a:xfrm>
            <a:prstGeom prst="ellipse">
              <a:avLst/>
            </a:prstGeom>
            <a:gradFill flip="none" rotWithShape="1">
              <a:gsLst>
                <a:gs pos="0">
                  <a:srgbClr val="E2C70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7" name="椭圆 46"/>
            <p:cNvSpPr/>
            <p:nvPr>
              <p:custDataLst>
                <p:tags r:id="rId19"/>
              </p:custDataLst>
            </p:nvPr>
          </p:nvSpPr>
          <p:spPr>
            <a:xfrm>
              <a:off x="5435971" y="2834457"/>
              <a:ext cx="116438" cy="129422"/>
            </a:xfrm>
            <a:prstGeom prst="ellipse">
              <a:avLst/>
            </a:prstGeom>
            <a:gradFill flip="none" rotWithShape="1">
              <a:gsLst>
                <a:gs pos="0">
                  <a:srgbClr val="E2C70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xmlns="" val="2540321778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2499"/>
            <a:ext cx="9141291" cy="5143500"/>
          </a:xfrm>
          <a:prstGeom prst="rect">
            <a:avLst/>
          </a:prstGeom>
        </p:spPr>
      </p:pic>
      <p:grpSp>
        <p:nvGrpSpPr>
          <p:cNvPr id="26" name="组合 25"/>
          <p:cNvGrpSpPr/>
          <p:nvPr/>
        </p:nvGrpSpPr>
        <p:grpSpPr>
          <a:xfrm>
            <a:off x="478972" y="740228"/>
            <a:ext cx="2496711" cy="3686042"/>
            <a:chOff x="1631716" y="1058025"/>
            <a:chExt cx="2073309" cy="3335588"/>
          </a:xfrm>
        </p:grpSpPr>
        <p:sp>
          <p:nvSpPr>
            <p:cNvPr id="27" name="Rectangle 21"/>
            <p:cNvSpPr/>
            <p:nvPr/>
          </p:nvSpPr>
          <p:spPr>
            <a:xfrm flipV="1">
              <a:off x="1631716" y="1362923"/>
              <a:ext cx="2073309" cy="3030690"/>
            </a:xfrm>
            <a:prstGeom prst="round2SameRect">
              <a:avLst>
                <a:gd name="adj1" fmla="val 8213"/>
                <a:gd name="adj2" fmla="val 0"/>
              </a:avLst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ound Same Side Corner Rectangle 22"/>
            <p:cNvSpPr/>
            <p:nvPr/>
          </p:nvSpPr>
          <p:spPr>
            <a:xfrm>
              <a:off x="1631716" y="1058025"/>
              <a:ext cx="2073309" cy="304898"/>
            </a:xfrm>
            <a:prstGeom prst="round2SameRect">
              <a:avLst>
                <a:gd name="adj1" fmla="val 38667"/>
                <a:gd name="adj2" fmla="val 0"/>
              </a:avLst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8" name="Rectangle 23"/>
            <p:cNvSpPr/>
            <p:nvPr/>
          </p:nvSpPr>
          <p:spPr>
            <a:xfrm>
              <a:off x="1875788" y="1067362"/>
              <a:ext cx="1563862" cy="362069"/>
            </a:xfrm>
            <a:prstGeom prst="rect">
              <a:avLst/>
            </a:prstGeom>
            <a:ln>
              <a:noFill/>
            </a:ln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r>
                <a:rPr lang="zh-CN" altLang="en-US" sz="2000" b="1" kern="0" dirty="0" smtClean="0">
                  <a:solidFill>
                    <a:schemeClr val="bg1"/>
                  </a:solidFill>
                  <a:latin typeface="方正兰亭中粗黑_GBK" pitchFamily="2" charset="-122"/>
                  <a:ea typeface="方正兰亭中粗黑_GBK" pitchFamily="2" charset="-122"/>
                </a:rPr>
                <a:t>百度名词解释</a:t>
              </a:r>
              <a:endParaRPr lang="zh-CN" altLang="en-US" sz="2000" b="1" kern="0" dirty="0">
                <a:solidFill>
                  <a:schemeClr val="bg1"/>
                </a:solidFill>
                <a:latin typeface="方正兰亭中粗黑_GBK" pitchFamily="2" charset="-122"/>
                <a:ea typeface="方正兰亭中粗黑_GBK" pitchFamily="2" charset="-122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13073" y="1437461"/>
              <a:ext cx="1855581" cy="27851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    </a:t>
              </a:r>
              <a:r>
                <a:rPr lang="zh-CN" alt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 </a:t>
              </a:r>
              <a:r>
                <a:rPr lang="zh-CN" altLang="en-US" sz="1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宣传</a:t>
              </a:r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是一种专门为了服务特定</a:t>
              </a:r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议题的</a:t>
              </a:r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信息</a:t>
              </a:r>
              <a:r>
                <a:rPr lang="zh-CN" altLang="en-US" sz="16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表现手法</a:t>
              </a:r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。</a:t>
              </a:r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但现在最常被放在政治脉络（环境）中使用，特别是指政府或政治团体支持的运作。同样的手法用于企业或产品上时，通常则被称为公关或广告。运用各种符号</a:t>
              </a:r>
              <a:r>
                <a:rPr lang="zh-CN" altLang="en-US" sz="16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传播</a:t>
              </a:r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一定的观念以</a:t>
              </a:r>
              <a:r>
                <a:rPr lang="zh-CN" altLang="en-US" sz="16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影响</a:t>
              </a:r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人们的思想和行动的社会行为。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50" name="Freeform 7"/>
          <p:cNvSpPr>
            <a:spLocks/>
          </p:cNvSpPr>
          <p:nvPr/>
        </p:nvSpPr>
        <p:spPr bwMode="auto">
          <a:xfrm>
            <a:off x="2968907" y="2376212"/>
            <a:ext cx="4034029" cy="2128857"/>
          </a:xfrm>
          <a:custGeom>
            <a:avLst/>
            <a:gdLst/>
            <a:ahLst/>
            <a:cxnLst>
              <a:cxn ang="0">
                <a:pos x="1771" y="885"/>
              </a:cxn>
              <a:cxn ang="0">
                <a:pos x="885" y="0"/>
              </a:cxn>
              <a:cxn ang="0">
                <a:pos x="0" y="885"/>
              </a:cxn>
              <a:cxn ang="0">
                <a:pos x="0" y="890"/>
              </a:cxn>
              <a:cxn ang="0">
                <a:pos x="1771" y="890"/>
              </a:cxn>
              <a:cxn ang="0">
                <a:pos x="1771" y="885"/>
              </a:cxn>
            </a:cxnLst>
            <a:rect l="0" t="0" r="r" b="b"/>
            <a:pathLst>
              <a:path w="1771" h="890">
                <a:moveTo>
                  <a:pt x="1771" y="885"/>
                </a:moveTo>
                <a:cubicBezTo>
                  <a:pt x="1771" y="396"/>
                  <a:pt x="1374" y="0"/>
                  <a:pt x="885" y="0"/>
                </a:cubicBezTo>
                <a:cubicBezTo>
                  <a:pt x="396" y="0"/>
                  <a:pt x="0" y="396"/>
                  <a:pt x="0" y="885"/>
                </a:cubicBezTo>
                <a:cubicBezTo>
                  <a:pt x="0" y="887"/>
                  <a:pt x="0" y="889"/>
                  <a:pt x="0" y="890"/>
                </a:cubicBezTo>
                <a:cubicBezTo>
                  <a:pt x="1771" y="890"/>
                  <a:pt x="1771" y="890"/>
                  <a:pt x="1771" y="890"/>
                </a:cubicBezTo>
                <a:cubicBezTo>
                  <a:pt x="1771" y="889"/>
                  <a:pt x="1771" y="887"/>
                  <a:pt x="1771" y="885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38383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2811242" y="3068579"/>
            <a:ext cx="2267344" cy="1397796"/>
            <a:chOff x="3311985" y="3003265"/>
            <a:chExt cx="2267344" cy="1397796"/>
          </a:xfrm>
        </p:grpSpPr>
        <p:sp>
          <p:nvSpPr>
            <p:cNvPr id="52" name="Freeform 9"/>
            <p:cNvSpPr>
              <a:spLocks/>
            </p:cNvSpPr>
            <p:nvPr/>
          </p:nvSpPr>
          <p:spPr bwMode="auto">
            <a:xfrm>
              <a:off x="3311985" y="3003265"/>
              <a:ext cx="2267344" cy="1397796"/>
            </a:xfrm>
            <a:custGeom>
              <a:avLst/>
              <a:gdLst/>
              <a:ahLst/>
              <a:cxnLst>
                <a:cxn ang="0">
                  <a:pos x="0" y="491"/>
                </a:cxn>
                <a:cxn ang="0">
                  <a:pos x="0" y="496"/>
                </a:cxn>
                <a:cxn ang="0">
                  <a:pos x="883" y="496"/>
                </a:cxn>
                <a:cxn ang="0">
                  <a:pos x="155" y="0"/>
                </a:cxn>
                <a:cxn ang="0">
                  <a:pos x="0" y="491"/>
                </a:cxn>
              </a:cxnLst>
              <a:rect l="0" t="0" r="r" b="b"/>
              <a:pathLst>
                <a:path w="883" h="496">
                  <a:moveTo>
                    <a:pt x="0" y="491"/>
                  </a:moveTo>
                  <a:cubicBezTo>
                    <a:pt x="0" y="493"/>
                    <a:pt x="0" y="494"/>
                    <a:pt x="0" y="496"/>
                  </a:cubicBezTo>
                  <a:cubicBezTo>
                    <a:pt x="883" y="496"/>
                    <a:pt x="883" y="496"/>
                    <a:pt x="883" y="496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57" y="141"/>
                    <a:pt x="0" y="310"/>
                    <a:pt x="0" y="49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83838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14414" y="3783879"/>
              <a:ext cx="1062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endParaRPr lang="zh-CN" altLang="en-US" sz="1600" kern="0" dirty="0">
                <a:solidFill>
                  <a:schemeClr val="bg1"/>
                </a:solidFill>
                <a:latin typeface="方正兰亭中粗黑_GBK" pitchFamily="2" charset="-122"/>
                <a:ea typeface="方正兰亭中粗黑_GBK" pitchFamily="2" charset="-122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3219183" y="2211589"/>
            <a:ext cx="1700772" cy="2098004"/>
            <a:chOff x="3959412" y="2276904"/>
            <a:chExt cx="1700772" cy="2098004"/>
          </a:xfrm>
        </p:grpSpPr>
        <p:sp>
          <p:nvSpPr>
            <p:cNvPr id="55" name="Freeform 12"/>
            <p:cNvSpPr>
              <a:spLocks/>
            </p:cNvSpPr>
            <p:nvPr/>
          </p:nvSpPr>
          <p:spPr bwMode="auto">
            <a:xfrm>
              <a:off x="3959412" y="2276904"/>
              <a:ext cx="1700772" cy="2098004"/>
            </a:xfrm>
            <a:custGeom>
              <a:avLst/>
              <a:gdLst/>
              <a:ahLst/>
              <a:cxnLst>
                <a:cxn ang="0">
                  <a:pos x="458" y="0"/>
                </a:cxn>
                <a:cxn ang="0">
                  <a:pos x="0" y="330"/>
                </a:cxn>
                <a:cxn ang="0">
                  <a:pos x="747" y="839"/>
                </a:cxn>
                <a:cxn ang="0">
                  <a:pos x="458" y="0"/>
                </a:cxn>
              </a:cxnLst>
              <a:rect l="0" t="0" r="r" b="b"/>
              <a:pathLst>
                <a:path w="747" h="839">
                  <a:moveTo>
                    <a:pt x="458" y="0"/>
                  </a:moveTo>
                  <a:cubicBezTo>
                    <a:pt x="271" y="63"/>
                    <a:pt x="112" y="180"/>
                    <a:pt x="0" y="330"/>
                  </a:cubicBezTo>
                  <a:cubicBezTo>
                    <a:pt x="747" y="839"/>
                    <a:pt x="747" y="839"/>
                    <a:pt x="747" y="839"/>
                  </a:cubicBezTo>
                  <a:lnTo>
                    <a:pt x="458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83838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154692" y="2945614"/>
              <a:ext cx="1062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4349734" y="2046843"/>
            <a:ext cx="1332464" cy="2232986"/>
            <a:chOff x="5068191" y="2144814"/>
            <a:chExt cx="1332464" cy="2232986"/>
          </a:xfrm>
        </p:grpSpPr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5068191" y="2144814"/>
              <a:ext cx="1332464" cy="2232986"/>
            </a:xfrm>
            <a:custGeom>
              <a:avLst/>
              <a:gdLst/>
              <a:ahLst/>
              <a:cxnLst>
                <a:cxn ang="0">
                  <a:pos x="585" y="43"/>
                </a:cxn>
                <a:cxn ang="0">
                  <a:pos x="293" y="0"/>
                </a:cxn>
                <a:cxn ang="0">
                  <a:pos x="0" y="44"/>
                </a:cxn>
                <a:cxn ang="0">
                  <a:pos x="293" y="893"/>
                </a:cxn>
                <a:cxn ang="0">
                  <a:pos x="585" y="43"/>
                </a:cxn>
              </a:cxnLst>
              <a:rect l="0" t="0" r="r" b="b"/>
              <a:pathLst>
                <a:path w="585" h="893">
                  <a:moveTo>
                    <a:pt x="585" y="43"/>
                  </a:moveTo>
                  <a:cubicBezTo>
                    <a:pt x="493" y="16"/>
                    <a:pt x="395" y="0"/>
                    <a:pt x="293" y="0"/>
                  </a:cubicBezTo>
                  <a:cubicBezTo>
                    <a:pt x="191" y="0"/>
                    <a:pt x="92" y="16"/>
                    <a:pt x="0" y="44"/>
                  </a:cubicBezTo>
                  <a:cubicBezTo>
                    <a:pt x="293" y="893"/>
                    <a:pt x="293" y="893"/>
                    <a:pt x="293" y="893"/>
                  </a:cubicBezTo>
                  <a:lnTo>
                    <a:pt x="585" y="43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383838"/>
                </a:solidFill>
                <a:latin typeface="Calibri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216845" y="2669585"/>
              <a:ext cx="1062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6226629" y="805544"/>
            <a:ext cx="1785256" cy="2198913"/>
            <a:chOff x="1580899" y="1013564"/>
            <a:chExt cx="2098535" cy="3319756"/>
          </a:xfrm>
        </p:grpSpPr>
        <p:sp>
          <p:nvSpPr>
            <p:cNvPr id="71" name="Rectangle 21"/>
            <p:cNvSpPr/>
            <p:nvPr/>
          </p:nvSpPr>
          <p:spPr>
            <a:xfrm flipV="1">
              <a:off x="1580899" y="1302630"/>
              <a:ext cx="2073309" cy="3030690"/>
            </a:xfrm>
            <a:prstGeom prst="round2SameRect">
              <a:avLst>
                <a:gd name="adj1" fmla="val 8213"/>
                <a:gd name="adj2" fmla="val 0"/>
              </a:avLst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2" name="Round Same Side Corner Rectangle 22"/>
            <p:cNvSpPr/>
            <p:nvPr/>
          </p:nvSpPr>
          <p:spPr>
            <a:xfrm>
              <a:off x="1606125" y="1013564"/>
              <a:ext cx="2073309" cy="304898"/>
            </a:xfrm>
            <a:prstGeom prst="round2SameRect">
              <a:avLst>
                <a:gd name="adj1" fmla="val 38667"/>
                <a:gd name="adj2" fmla="val 0"/>
              </a:avLst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3" name="Rectangle 23"/>
            <p:cNvSpPr/>
            <p:nvPr/>
          </p:nvSpPr>
          <p:spPr>
            <a:xfrm>
              <a:off x="1885951" y="1067362"/>
              <a:ext cx="1563862" cy="443223"/>
            </a:xfrm>
            <a:prstGeom prst="rect">
              <a:avLst/>
            </a:prstGeom>
            <a:ln>
              <a:noFill/>
            </a:ln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endParaRPr lang="zh-CN" altLang="en-US" sz="2000" b="1" kern="0" dirty="0">
                <a:solidFill>
                  <a:schemeClr val="bg1"/>
                </a:solidFill>
                <a:latin typeface="方正兰亭中粗黑_GBK" pitchFamily="2" charset="-122"/>
                <a:ea typeface="方正兰亭中粗黑_GBK" pitchFamily="2" charset="-122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730485" y="1677639"/>
              <a:ext cx="1773767" cy="2250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zh-CN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1.</a:t>
              </a:r>
              <a:r>
                <a:rPr lang="zh-CN" alt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目的性</a:t>
              </a:r>
              <a:endPara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endParaRPr>
            </a:p>
            <a:p>
              <a:pPr algn="ctr">
                <a:defRPr/>
              </a:pPr>
              <a:r>
                <a:rPr lang="en-US" altLang="zh-CN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2.</a:t>
              </a:r>
              <a:r>
                <a:rPr lang="zh-CN" alt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倾向性</a:t>
              </a:r>
              <a:endPara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endParaRPr>
            </a:p>
            <a:p>
              <a:pPr algn="ctr">
                <a:defRPr/>
              </a:pPr>
              <a:r>
                <a:rPr lang="en-US" altLang="zh-CN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3.</a:t>
              </a:r>
              <a:r>
                <a:rPr lang="zh-CN" alt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社会性</a:t>
              </a:r>
              <a:endPara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endParaRPr>
            </a:p>
            <a:p>
              <a:pPr algn="ctr">
                <a:defRPr/>
              </a:pPr>
              <a:r>
                <a:rPr lang="en-US" altLang="zh-CN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4.</a:t>
              </a:r>
              <a:r>
                <a:rPr lang="zh-CN" alt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现实性</a:t>
              </a:r>
              <a:endPara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endParaRPr>
            </a:p>
            <a:p>
              <a:pPr algn="ctr">
                <a:defRPr/>
              </a:pPr>
              <a:r>
                <a:rPr lang="en-US" altLang="zh-CN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5.</a:t>
              </a:r>
              <a:r>
                <a:rPr lang="zh-CN" alt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楷体" pitchFamily="49" charset="-122"/>
                  <a:ea typeface="楷体" pitchFamily="49" charset="-122"/>
                </a:rPr>
                <a:t>附和性</a:t>
              </a:r>
              <a:endPara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itchFamily="49" charset="-122"/>
                <a:ea typeface="楷体" pitchFamily="49" charset="-122"/>
              </a:endParaRPr>
            </a:p>
            <a:p>
              <a:pPr algn="just">
                <a:defRPr/>
              </a:pPr>
              <a:endPara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纤黑简体" pitchFamily="65" charset="-122"/>
                <a:ea typeface="方正兰亭纤黑简体" pitchFamily="65" charset="-122"/>
              </a:endParaRPr>
            </a:p>
            <a:p>
              <a:pPr algn="just">
                <a:defRPr/>
              </a:pPr>
              <a:endPara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兰亭纤黑简体" pitchFamily="65" charset="-122"/>
                <a:ea typeface="方正兰亭纤黑简体" pitchFamily="65" charset="-122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922595" y="3803021"/>
            <a:ext cx="1062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定义</a:t>
            </a: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5087314" y="2200703"/>
            <a:ext cx="1710414" cy="2110539"/>
            <a:chOff x="5805771" y="2276904"/>
            <a:chExt cx="1710414" cy="2110539"/>
          </a:xfrm>
        </p:grpSpPr>
        <p:sp>
          <p:nvSpPr>
            <p:cNvPr id="61" name="Freeform 11"/>
            <p:cNvSpPr>
              <a:spLocks/>
            </p:cNvSpPr>
            <p:nvPr/>
          </p:nvSpPr>
          <p:spPr bwMode="auto">
            <a:xfrm>
              <a:off x="5805771" y="2276904"/>
              <a:ext cx="1710414" cy="2110539"/>
            </a:xfrm>
            <a:custGeom>
              <a:avLst/>
              <a:gdLst/>
              <a:ahLst/>
              <a:cxnLst>
                <a:cxn ang="0">
                  <a:pos x="751" y="331"/>
                </a:cxn>
                <a:cxn ang="0">
                  <a:pos x="290" y="0"/>
                </a:cxn>
                <a:cxn ang="0">
                  <a:pos x="0" y="844"/>
                </a:cxn>
                <a:cxn ang="0">
                  <a:pos x="751" y="331"/>
                </a:cxn>
              </a:cxnLst>
              <a:rect l="0" t="0" r="r" b="b"/>
              <a:pathLst>
                <a:path w="751" h="844">
                  <a:moveTo>
                    <a:pt x="751" y="331"/>
                  </a:moveTo>
                  <a:cubicBezTo>
                    <a:pt x="638" y="180"/>
                    <a:pt x="478" y="63"/>
                    <a:pt x="290" y="0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751" y="331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383838"/>
                </a:solidFill>
                <a:latin typeface="Calibri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264509" y="2845079"/>
              <a:ext cx="1062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特点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64" name="Freeform 13"/>
          <p:cNvSpPr>
            <a:spLocks/>
          </p:cNvSpPr>
          <p:nvPr/>
        </p:nvSpPr>
        <p:spPr bwMode="auto">
          <a:xfrm>
            <a:off x="5152999" y="3175778"/>
            <a:ext cx="2001589" cy="1237976"/>
          </a:xfrm>
          <a:custGeom>
            <a:avLst/>
            <a:gdLst/>
            <a:ahLst/>
            <a:cxnLst>
              <a:cxn ang="0">
                <a:pos x="0" y="495"/>
              </a:cxn>
              <a:cxn ang="0">
                <a:pos x="879" y="495"/>
              </a:cxn>
              <a:cxn ang="0">
                <a:pos x="879" y="490"/>
              </a:cxn>
              <a:cxn ang="0">
                <a:pos x="725" y="0"/>
              </a:cxn>
              <a:cxn ang="0">
                <a:pos x="0" y="495"/>
              </a:cxn>
            </a:cxnLst>
            <a:rect l="0" t="0" r="r" b="b"/>
            <a:pathLst>
              <a:path w="879" h="495">
                <a:moveTo>
                  <a:pt x="0" y="495"/>
                </a:moveTo>
                <a:cubicBezTo>
                  <a:pt x="879" y="495"/>
                  <a:pt x="879" y="495"/>
                  <a:pt x="879" y="495"/>
                </a:cubicBezTo>
                <a:cubicBezTo>
                  <a:pt x="879" y="493"/>
                  <a:pt x="879" y="492"/>
                  <a:pt x="879" y="490"/>
                </a:cubicBezTo>
                <a:cubicBezTo>
                  <a:pt x="879" y="309"/>
                  <a:pt x="822" y="141"/>
                  <a:pt x="725" y="0"/>
                </a:cubicBezTo>
                <a:lnTo>
                  <a:pt x="0" y="495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solidFill>
                <a:srgbClr val="383838"/>
              </a:solidFill>
              <a:latin typeface="Calibri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4049328" y="3447117"/>
            <a:ext cx="2114887" cy="1196825"/>
            <a:chOff x="4680699" y="3436232"/>
            <a:chExt cx="2114887" cy="1196825"/>
          </a:xfrm>
        </p:grpSpPr>
        <p:sp>
          <p:nvSpPr>
            <p:cNvPr id="67" name="Freeform 14"/>
            <p:cNvSpPr>
              <a:spLocks/>
            </p:cNvSpPr>
            <p:nvPr/>
          </p:nvSpPr>
          <p:spPr bwMode="auto">
            <a:xfrm>
              <a:off x="4680699" y="3436232"/>
              <a:ext cx="2114887" cy="1196825"/>
            </a:xfrm>
            <a:custGeom>
              <a:avLst/>
              <a:gdLst/>
              <a:ahLst/>
              <a:cxnLst>
                <a:cxn ang="0">
                  <a:pos x="1259" y="645"/>
                </a:cxn>
                <a:cxn ang="0">
                  <a:pos x="629" y="0"/>
                </a:cxn>
                <a:cxn ang="0">
                  <a:pos x="0" y="645"/>
                </a:cxn>
                <a:cxn ang="0">
                  <a:pos x="0" y="649"/>
                </a:cxn>
                <a:cxn ang="0">
                  <a:pos x="1259" y="649"/>
                </a:cxn>
                <a:cxn ang="0">
                  <a:pos x="1259" y="645"/>
                </a:cxn>
              </a:cxnLst>
              <a:rect l="0" t="0" r="r" b="b"/>
              <a:pathLst>
                <a:path w="1259" h="649">
                  <a:moveTo>
                    <a:pt x="1259" y="645"/>
                  </a:moveTo>
                  <a:cubicBezTo>
                    <a:pt x="1259" y="289"/>
                    <a:pt x="977" y="0"/>
                    <a:pt x="629" y="0"/>
                  </a:cubicBezTo>
                  <a:cubicBezTo>
                    <a:pt x="282" y="0"/>
                    <a:pt x="0" y="289"/>
                    <a:pt x="0" y="645"/>
                  </a:cubicBezTo>
                  <a:cubicBezTo>
                    <a:pt x="0" y="646"/>
                    <a:pt x="0" y="647"/>
                    <a:pt x="0" y="649"/>
                  </a:cubicBezTo>
                  <a:cubicBezTo>
                    <a:pt x="1259" y="649"/>
                    <a:pt x="1259" y="649"/>
                    <a:pt x="1259" y="649"/>
                  </a:cubicBezTo>
                  <a:cubicBezTo>
                    <a:pt x="1259" y="647"/>
                    <a:pt x="1259" y="646"/>
                    <a:pt x="1259" y="64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383838"/>
                </a:solidFill>
                <a:latin typeface="Calibri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003802" y="3805970"/>
              <a:ext cx="14576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楷体" pitchFamily="49" charset="-122"/>
                  <a:ea typeface="楷体" pitchFamily="49" charset="-122"/>
                </a:rPr>
                <a:t>宣传</a:t>
              </a:r>
              <a:endParaRPr lang="zh-CN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40321778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7"/>
          <p:cNvGrpSpPr/>
          <p:nvPr/>
        </p:nvGrpSpPr>
        <p:grpSpPr>
          <a:xfrm>
            <a:off x="2709" y="-4998"/>
            <a:ext cx="9141291" cy="5148498"/>
            <a:chOff x="2709" y="-4998"/>
            <a:chExt cx="9141291" cy="514849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2499"/>
              <a:ext cx="9141291" cy="5143500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4998"/>
              <a:ext cx="2816119" cy="5138503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215452" y="206148"/>
              <a:ext cx="2925838" cy="4937352"/>
            </a:xfrm>
            <a:prstGeom prst="rect">
              <a:avLst/>
            </a:prstGeom>
          </p:spPr>
        </p:pic>
      </p:grpSp>
      <p:sp>
        <p:nvSpPr>
          <p:cNvPr id="29" name="矩形 28"/>
          <p:cNvSpPr/>
          <p:nvPr>
            <p:custDataLst>
              <p:tags r:id="rId1"/>
            </p:custDataLst>
          </p:nvPr>
        </p:nvSpPr>
        <p:spPr>
          <a:xfrm>
            <a:off x="2445094" y="1759704"/>
            <a:ext cx="1245693" cy="588653"/>
          </a:xfrm>
          <a:prstGeom prst="rect">
            <a:avLst/>
          </a:prstGeom>
          <a:solidFill>
            <a:srgbClr val="D633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sz="4050" kern="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rPr>
              <a:t>2</a:t>
            </a:r>
            <a:endParaRPr lang="zh-CN" altLang="en-US" sz="4050" kern="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2"/>
            </p:custDataLst>
          </p:nvPr>
        </p:nvSpPr>
        <p:spPr>
          <a:xfrm>
            <a:off x="3775030" y="1727438"/>
            <a:ext cx="3527432" cy="588653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为什么要宣传？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6" name="组合 4"/>
          <p:cNvGrpSpPr/>
          <p:nvPr/>
        </p:nvGrpSpPr>
        <p:grpSpPr>
          <a:xfrm>
            <a:off x="2810074" y="2763510"/>
            <a:ext cx="3523854" cy="435271"/>
            <a:chOff x="2810074" y="2763510"/>
            <a:chExt cx="3523854" cy="435271"/>
          </a:xfrm>
        </p:grpSpPr>
        <p:sp>
          <p:nvSpPr>
            <p:cNvPr id="31" name="矩形 30"/>
            <p:cNvSpPr/>
            <p:nvPr>
              <p:custDataLst>
                <p:tags r:id="rId3"/>
              </p:custDataLst>
            </p:nvPr>
          </p:nvSpPr>
          <p:spPr>
            <a:xfrm rot="21021193">
              <a:off x="5192464" y="2887880"/>
              <a:ext cx="151997" cy="151997"/>
            </a:xfrm>
            <a:prstGeom prst="rect">
              <a:avLst/>
            </a:prstGeom>
            <a:solidFill>
              <a:srgbClr val="E2C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2" name="矩形 31"/>
            <p:cNvSpPr/>
            <p:nvPr>
              <p:custDataLst>
                <p:tags r:id="rId4"/>
              </p:custDataLst>
            </p:nvPr>
          </p:nvSpPr>
          <p:spPr>
            <a:xfrm rot="900000">
              <a:off x="5470808" y="2970112"/>
              <a:ext cx="118159" cy="128836"/>
            </a:xfrm>
            <a:prstGeom prst="rect">
              <a:avLst/>
            </a:prstGeom>
            <a:solidFill>
              <a:srgbClr val="C02E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3" name="矩形 32"/>
            <p:cNvSpPr/>
            <p:nvPr>
              <p:custDataLst>
                <p:tags r:id="rId5"/>
              </p:custDataLst>
            </p:nvPr>
          </p:nvSpPr>
          <p:spPr>
            <a:xfrm rot="1632393">
              <a:off x="3012445" y="3023041"/>
              <a:ext cx="118638" cy="118638"/>
            </a:xfrm>
            <a:prstGeom prst="rect">
              <a:avLst/>
            </a:prstGeom>
            <a:solidFill>
              <a:srgbClr val="C02E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4" name="矩形 33"/>
            <p:cNvSpPr/>
            <p:nvPr>
              <p:custDataLst>
                <p:tags r:id="rId6"/>
              </p:custDataLst>
            </p:nvPr>
          </p:nvSpPr>
          <p:spPr>
            <a:xfrm rot="19632393">
              <a:off x="4834451" y="2917973"/>
              <a:ext cx="118773" cy="118773"/>
            </a:xfrm>
            <a:prstGeom prst="rect">
              <a:avLst/>
            </a:prstGeom>
            <a:solidFill>
              <a:srgbClr val="D633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5" name="矩形 34"/>
            <p:cNvSpPr/>
            <p:nvPr>
              <p:custDataLst>
                <p:tags r:id="rId7"/>
              </p:custDataLst>
            </p:nvPr>
          </p:nvSpPr>
          <p:spPr>
            <a:xfrm>
              <a:off x="2810074" y="2801168"/>
              <a:ext cx="65564" cy="65565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6" name="矩形 35"/>
            <p:cNvSpPr/>
            <p:nvPr>
              <p:custDataLst>
                <p:tags r:id="rId8"/>
              </p:custDataLst>
            </p:nvPr>
          </p:nvSpPr>
          <p:spPr>
            <a:xfrm rot="20673998">
              <a:off x="6177966" y="3020423"/>
              <a:ext cx="155962" cy="155963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7" name="矩形 36"/>
            <p:cNvSpPr/>
            <p:nvPr>
              <p:custDataLst>
                <p:tags r:id="rId9"/>
              </p:custDataLst>
            </p:nvPr>
          </p:nvSpPr>
          <p:spPr>
            <a:xfrm>
              <a:off x="5146333" y="3133216"/>
              <a:ext cx="65564" cy="65565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8" name="矩形 37"/>
            <p:cNvSpPr/>
            <p:nvPr>
              <p:custDataLst>
                <p:tags r:id="rId10"/>
              </p:custDataLst>
            </p:nvPr>
          </p:nvSpPr>
          <p:spPr>
            <a:xfrm rot="762483">
              <a:off x="3504834" y="3009856"/>
              <a:ext cx="145006" cy="145007"/>
            </a:xfrm>
            <a:prstGeom prst="rect">
              <a:avLst/>
            </a:prstGeom>
            <a:solidFill>
              <a:srgbClr val="E2C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9" name="矩形 38"/>
            <p:cNvSpPr/>
            <p:nvPr>
              <p:custDataLst>
                <p:tags r:id="rId11"/>
              </p:custDataLst>
            </p:nvPr>
          </p:nvSpPr>
          <p:spPr>
            <a:xfrm rot="18900000">
              <a:off x="5835116" y="2838651"/>
              <a:ext cx="68021" cy="74167"/>
            </a:xfrm>
            <a:prstGeom prst="rect">
              <a:avLst/>
            </a:prstGeom>
            <a:solidFill>
              <a:srgbClr val="DA58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0" name="矩形 39"/>
            <p:cNvSpPr/>
            <p:nvPr>
              <p:custDataLst>
                <p:tags r:id="rId12"/>
              </p:custDataLst>
            </p:nvPr>
          </p:nvSpPr>
          <p:spPr>
            <a:xfrm rot="900000">
              <a:off x="4284126" y="2969622"/>
              <a:ext cx="93853" cy="102335"/>
            </a:xfrm>
            <a:prstGeom prst="rect">
              <a:avLst/>
            </a:prstGeom>
            <a:solidFill>
              <a:srgbClr val="DA58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1" name="矩形 40"/>
            <p:cNvSpPr/>
            <p:nvPr>
              <p:custDataLst>
                <p:tags r:id="rId13"/>
              </p:custDataLst>
            </p:nvPr>
          </p:nvSpPr>
          <p:spPr>
            <a:xfrm rot="1800000">
              <a:off x="3457879" y="2817709"/>
              <a:ext cx="65564" cy="65565"/>
            </a:xfrm>
            <a:prstGeom prst="rect">
              <a:avLst/>
            </a:prstGeom>
            <a:solidFill>
              <a:srgbClr val="D633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66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2" name="椭圆 41"/>
            <p:cNvSpPr/>
            <p:nvPr>
              <p:custDataLst>
                <p:tags r:id="rId14"/>
              </p:custDataLst>
            </p:nvPr>
          </p:nvSpPr>
          <p:spPr>
            <a:xfrm>
              <a:off x="4368483" y="3008597"/>
              <a:ext cx="167358" cy="159080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3" name="椭圆 42"/>
            <p:cNvSpPr/>
            <p:nvPr>
              <p:custDataLst>
                <p:tags r:id="rId15"/>
              </p:custDataLst>
            </p:nvPr>
          </p:nvSpPr>
          <p:spPr>
            <a:xfrm>
              <a:off x="3645169" y="2988819"/>
              <a:ext cx="172637" cy="141256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4" name="椭圆 43"/>
            <p:cNvSpPr/>
            <p:nvPr>
              <p:custDataLst>
                <p:tags r:id="rId16"/>
              </p:custDataLst>
            </p:nvPr>
          </p:nvSpPr>
          <p:spPr>
            <a:xfrm>
              <a:off x="4646680" y="2763510"/>
              <a:ext cx="182420" cy="213850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8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5" name="椭圆 44"/>
            <p:cNvSpPr/>
            <p:nvPr>
              <p:custDataLst>
                <p:tags r:id="rId17"/>
              </p:custDataLst>
            </p:nvPr>
          </p:nvSpPr>
          <p:spPr>
            <a:xfrm>
              <a:off x="5247990" y="3057525"/>
              <a:ext cx="127083" cy="141256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4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6" name="椭圆 45"/>
            <p:cNvSpPr/>
            <p:nvPr>
              <p:custDataLst>
                <p:tags r:id="rId18"/>
              </p:custDataLst>
            </p:nvPr>
          </p:nvSpPr>
          <p:spPr>
            <a:xfrm>
              <a:off x="4015666" y="2845783"/>
              <a:ext cx="171608" cy="190745"/>
            </a:xfrm>
            <a:prstGeom prst="ellipse">
              <a:avLst/>
            </a:prstGeom>
            <a:gradFill flip="none" rotWithShape="1">
              <a:gsLst>
                <a:gs pos="0">
                  <a:srgbClr val="E2C70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7" name="椭圆 46"/>
            <p:cNvSpPr/>
            <p:nvPr>
              <p:custDataLst>
                <p:tags r:id="rId19"/>
              </p:custDataLst>
            </p:nvPr>
          </p:nvSpPr>
          <p:spPr>
            <a:xfrm>
              <a:off x="5435971" y="2834457"/>
              <a:ext cx="116438" cy="129422"/>
            </a:xfrm>
            <a:prstGeom prst="ellipse">
              <a:avLst/>
            </a:prstGeom>
            <a:gradFill flip="none" rotWithShape="1">
              <a:gsLst>
                <a:gs pos="0">
                  <a:srgbClr val="E2C70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6" name="椭圆 25"/>
          <p:cNvSpPr/>
          <p:nvPr/>
        </p:nvSpPr>
        <p:spPr>
          <a:xfrm>
            <a:off x="2767269" y="1721934"/>
            <a:ext cx="3601244" cy="3601244"/>
          </a:xfrm>
          <a:prstGeom prst="ellipse">
            <a:avLst/>
          </a:prstGeom>
          <a:noFill/>
          <a:ln w="38100">
            <a:solidFill>
              <a:schemeClr val="tx1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Freeform 89"/>
          <p:cNvSpPr>
            <a:spLocks/>
          </p:cNvSpPr>
          <p:nvPr/>
        </p:nvSpPr>
        <p:spPr bwMode="auto">
          <a:xfrm>
            <a:off x="3461572" y="2518036"/>
            <a:ext cx="2212638" cy="2599401"/>
          </a:xfrm>
          <a:custGeom>
            <a:avLst/>
            <a:gdLst>
              <a:gd name="T0" fmla="*/ 537 w 866"/>
              <a:gd name="T1" fmla="*/ 959 h 971"/>
              <a:gd name="T2" fmla="*/ 630 w 866"/>
              <a:gd name="T3" fmla="*/ 825 h 971"/>
              <a:gd name="T4" fmla="*/ 760 w 866"/>
              <a:gd name="T5" fmla="*/ 821 h 971"/>
              <a:gd name="T6" fmla="*/ 775 w 866"/>
              <a:gd name="T7" fmla="*/ 748 h 971"/>
              <a:gd name="T8" fmla="*/ 799 w 866"/>
              <a:gd name="T9" fmla="*/ 720 h 971"/>
              <a:gd name="T10" fmla="*/ 784 w 866"/>
              <a:gd name="T11" fmla="*/ 700 h 971"/>
              <a:gd name="T12" fmla="*/ 811 w 866"/>
              <a:gd name="T13" fmla="*/ 682 h 971"/>
              <a:gd name="T14" fmla="*/ 827 w 866"/>
              <a:gd name="T15" fmla="*/ 652 h 971"/>
              <a:gd name="T16" fmla="*/ 845 w 866"/>
              <a:gd name="T17" fmla="*/ 602 h 971"/>
              <a:gd name="T18" fmla="*/ 779 w 866"/>
              <a:gd name="T19" fmla="*/ 458 h 971"/>
              <a:gd name="T20" fmla="*/ 664 w 866"/>
              <a:gd name="T21" fmla="*/ 113 h 971"/>
              <a:gd name="T22" fmla="*/ 62 w 866"/>
              <a:gd name="T23" fmla="*/ 292 h 971"/>
              <a:gd name="T24" fmla="*/ 197 w 866"/>
              <a:gd name="T25" fmla="*/ 712 h 971"/>
              <a:gd name="T26" fmla="*/ 191 w 866"/>
              <a:gd name="T27" fmla="*/ 971 h 971"/>
              <a:gd name="T28" fmla="*/ 537 w 866"/>
              <a:gd name="T29" fmla="*/ 971 h 971"/>
              <a:gd name="T30" fmla="*/ 537 w 866"/>
              <a:gd name="T31" fmla="*/ 959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66" h="971">
                <a:moveTo>
                  <a:pt x="537" y="959"/>
                </a:moveTo>
                <a:cubicBezTo>
                  <a:pt x="537" y="959"/>
                  <a:pt x="532" y="821"/>
                  <a:pt x="630" y="825"/>
                </a:cubicBezTo>
                <a:cubicBezTo>
                  <a:pt x="727" y="829"/>
                  <a:pt x="736" y="858"/>
                  <a:pt x="760" y="821"/>
                </a:cubicBezTo>
                <a:cubicBezTo>
                  <a:pt x="783" y="784"/>
                  <a:pt x="759" y="764"/>
                  <a:pt x="775" y="748"/>
                </a:cubicBezTo>
                <a:cubicBezTo>
                  <a:pt x="775" y="748"/>
                  <a:pt x="799" y="736"/>
                  <a:pt x="799" y="720"/>
                </a:cubicBezTo>
                <a:cubicBezTo>
                  <a:pt x="800" y="704"/>
                  <a:pt x="784" y="700"/>
                  <a:pt x="784" y="700"/>
                </a:cubicBezTo>
                <a:cubicBezTo>
                  <a:pt x="784" y="700"/>
                  <a:pt x="810" y="699"/>
                  <a:pt x="811" y="682"/>
                </a:cubicBezTo>
                <a:cubicBezTo>
                  <a:pt x="812" y="665"/>
                  <a:pt x="800" y="664"/>
                  <a:pt x="827" y="652"/>
                </a:cubicBezTo>
                <a:cubicBezTo>
                  <a:pt x="854" y="641"/>
                  <a:pt x="862" y="630"/>
                  <a:pt x="845" y="602"/>
                </a:cubicBezTo>
                <a:cubicBezTo>
                  <a:pt x="829" y="573"/>
                  <a:pt x="772" y="493"/>
                  <a:pt x="779" y="458"/>
                </a:cubicBezTo>
                <a:cubicBezTo>
                  <a:pt x="785" y="424"/>
                  <a:pt x="866" y="226"/>
                  <a:pt x="664" y="113"/>
                </a:cubicBezTo>
                <a:cubicBezTo>
                  <a:pt x="461" y="0"/>
                  <a:pt x="125" y="49"/>
                  <a:pt x="62" y="292"/>
                </a:cubicBezTo>
                <a:cubicBezTo>
                  <a:pt x="0" y="536"/>
                  <a:pt x="197" y="712"/>
                  <a:pt x="197" y="712"/>
                </a:cubicBezTo>
                <a:cubicBezTo>
                  <a:pt x="197" y="712"/>
                  <a:pt x="278" y="866"/>
                  <a:pt x="191" y="971"/>
                </a:cubicBezTo>
                <a:cubicBezTo>
                  <a:pt x="537" y="971"/>
                  <a:pt x="537" y="971"/>
                  <a:pt x="537" y="971"/>
                </a:cubicBezTo>
                <a:lnTo>
                  <a:pt x="537" y="959"/>
                </a:lnTo>
                <a:close/>
              </a:path>
            </a:pathLst>
          </a:custGeom>
          <a:noFill/>
          <a:ln w="571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>
              <a:ln w="6350">
                <a:noFill/>
              </a:ln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51" name="直接连接符 50"/>
          <p:cNvCxnSpPr/>
          <p:nvPr/>
        </p:nvCxnSpPr>
        <p:spPr>
          <a:xfrm flipH="1" flipV="1">
            <a:off x="3718560" y="2313279"/>
            <a:ext cx="259080" cy="388619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36"/>
          <p:cNvSpPr>
            <a:spLocks noChangeArrowheads="1"/>
          </p:cNvSpPr>
          <p:nvPr/>
        </p:nvSpPr>
        <p:spPr bwMode="auto">
          <a:xfrm>
            <a:off x="3192877" y="1696561"/>
            <a:ext cx="648116" cy="648116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53" name="直接连接符 52"/>
          <p:cNvCxnSpPr/>
          <p:nvPr/>
        </p:nvCxnSpPr>
        <p:spPr>
          <a:xfrm flipV="1">
            <a:off x="3154680" y="3634666"/>
            <a:ext cx="362255" cy="12641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37"/>
          <p:cNvSpPr>
            <a:spLocks noChangeArrowheads="1"/>
          </p:cNvSpPr>
          <p:nvPr/>
        </p:nvSpPr>
        <p:spPr bwMode="auto">
          <a:xfrm>
            <a:off x="2480718" y="3530431"/>
            <a:ext cx="648116" cy="644494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55" name="直接连接符 54"/>
          <p:cNvCxnSpPr/>
          <p:nvPr/>
        </p:nvCxnSpPr>
        <p:spPr>
          <a:xfrm flipV="1">
            <a:off x="5265420" y="2370114"/>
            <a:ext cx="243019" cy="41670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39"/>
          <p:cNvSpPr>
            <a:spLocks noChangeArrowheads="1"/>
          </p:cNvSpPr>
          <p:nvPr/>
        </p:nvSpPr>
        <p:spPr bwMode="auto">
          <a:xfrm>
            <a:off x="5341370" y="1721996"/>
            <a:ext cx="648116" cy="648116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57" name="直接连接符 56"/>
          <p:cNvCxnSpPr/>
          <p:nvPr/>
        </p:nvCxnSpPr>
        <p:spPr>
          <a:xfrm>
            <a:off x="5539740" y="3631538"/>
            <a:ext cx="457200" cy="13716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38"/>
          <p:cNvSpPr>
            <a:spLocks noChangeArrowheads="1"/>
          </p:cNvSpPr>
          <p:nvPr/>
        </p:nvSpPr>
        <p:spPr bwMode="auto">
          <a:xfrm>
            <a:off x="6030367" y="3523675"/>
            <a:ext cx="648116" cy="644494"/>
          </a:xfrm>
          <a:prstGeom prst="ellipse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Freeform 42"/>
          <p:cNvSpPr>
            <a:spLocks noEditPoints="1"/>
          </p:cNvSpPr>
          <p:nvPr/>
        </p:nvSpPr>
        <p:spPr bwMode="auto">
          <a:xfrm>
            <a:off x="3383796" y="1879055"/>
            <a:ext cx="266277" cy="282148"/>
          </a:xfrm>
          <a:custGeom>
            <a:avLst/>
            <a:gdLst>
              <a:gd name="T0" fmla="*/ 46 w 80"/>
              <a:gd name="T1" fmla="*/ 0 h 84"/>
              <a:gd name="T2" fmla="*/ 13 w 80"/>
              <a:gd name="T3" fmla="*/ 34 h 84"/>
              <a:gd name="T4" fmla="*/ 22 w 80"/>
              <a:gd name="T5" fmla="*/ 56 h 84"/>
              <a:gd name="T6" fmla="*/ 1 w 80"/>
              <a:gd name="T7" fmla="*/ 76 h 84"/>
              <a:gd name="T8" fmla="*/ 0 w 80"/>
              <a:gd name="T9" fmla="*/ 79 h 84"/>
              <a:gd name="T10" fmla="*/ 1 w 80"/>
              <a:gd name="T11" fmla="*/ 82 h 84"/>
              <a:gd name="T12" fmla="*/ 7 w 80"/>
              <a:gd name="T13" fmla="*/ 82 h 84"/>
              <a:gd name="T14" fmla="*/ 28 w 80"/>
              <a:gd name="T15" fmla="*/ 62 h 84"/>
              <a:gd name="T16" fmla="*/ 46 w 80"/>
              <a:gd name="T17" fmla="*/ 67 h 84"/>
              <a:gd name="T18" fmla="*/ 80 w 80"/>
              <a:gd name="T19" fmla="*/ 34 h 84"/>
              <a:gd name="T20" fmla="*/ 46 w 80"/>
              <a:gd name="T21" fmla="*/ 0 h 84"/>
              <a:gd name="T22" fmla="*/ 46 w 80"/>
              <a:gd name="T23" fmla="*/ 6 h 84"/>
              <a:gd name="T24" fmla="*/ 74 w 80"/>
              <a:gd name="T25" fmla="*/ 34 h 84"/>
              <a:gd name="T26" fmla="*/ 46 w 80"/>
              <a:gd name="T27" fmla="*/ 61 h 84"/>
              <a:gd name="T28" fmla="*/ 19 w 80"/>
              <a:gd name="T29" fmla="*/ 34 h 84"/>
              <a:gd name="T30" fmla="*/ 46 w 80"/>
              <a:gd name="T31" fmla="*/ 6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0" h="84">
                <a:moveTo>
                  <a:pt x="46" y="0"/>
                </a:moveTo>
                <a:cubicBezTo>
                  <a:pt x="28" y="0"/>
                  <a:pt x="13" y="15"/>
                  <a:pt x="13" y="34"/>
                </a:cubicBezTo>
                <a:cubicBezTo>
                  <a:pt x="13" y="42"/>
                  <a:pt x="16" y="50"/>
                  <a:pt x="22" y="56"/>
                </a:cubicBezTo>
                <a:cubicBezTo>
                  <a:pt x="1" y="76"/>
                  <a:pt x="1" y="76"/>
                  <a:pt x="1" y="76"/>
                </a:cubicBezTo>
                <a:cubicBezTo>
                  <a:pt x="1" y="77"/>
                  <a:pt x="0" y="78"/>
                  <a:pt x="0" y="79"/>
                </a:cubicBezTo>
                <a:cubicBezTo>
                  <a:pt x="0" y="80"/>
                  <a:pt x="1" y="81"/>
                  <a:pt x="1" y="82"/>
                </a:cubicBezTo>
                <a:cubicBezTo>
                  <a:pt x="3" y="84"/>
                  <a:pt x="6" y="84"/>
                  <a:pt x="7" y="82"/>
                </a:cubicBezTo>
                <a:cubicBezTo>
                  <a:pt x="28" y="62"/>
                  <a:pt x="28" y="62"/>
                  <a:pt x="28" y="62"/>
                </a:cubicBezTo>
                <a:cubicBezTo>
                  <a:pt x="33" y="65"/>
                  <a:pt x="40" y="67"/>
                  <a:pt x="46" y="67"/>
                </a:cubicBezTo>
                <a:cubicBezTo>
                  <a:pt x="65" y="67"/>
                  <a:pt x="80" y="52"/>
                  <a:pt x="80" y="34"/>
                </a:cubicBezTo>
                <a:cubicBezTo>
                  <a:pt x="80" y="15"/>
                  <a:pt x="65" y="0"/>
                  <a:pt x="46" y="0"/>
                </a:cubicBezTo>
                <a:close/>
                <a:moveTo>
                  <a:pt x="46" y="6"/>
                </a:moveTo>
                <a:cubicBezTo>
                  <a:pt x="62" y="6"/>
                  <a:pt x="74" y="18"/>
                  <a:pt x="74" y="34"/>
                </a:cubicBezTo>
                <a:cubicBezTo>
                  <a:pt x="74" y="49"/>
                  <a:pt x="62" y="61"/>
                  <a:pt x="46" y="61"/>
                </a:cubicBezTo>
                <a:cubicBezTo>
                  <a:pt x="31" y="61"/>
                  <a:pt x="19" y="49"/>
                  <a:pt x="19" y="34"/>
                </a:cubicBezTo>
                <a:cubicBezTo>
                  <a:pt x="19" y="18"/>
                  <a:pt x="31" y="6"/>
                  <a:pt x="46" y="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60" name="组合 59"/>
          <p:cNvGrpSpPr/>
          <p:nvPr/>
        </p:nvGrpSpPr>
        <p:grpSpPr>
          <a:xfrm>
            <a:off x="2682647" y="3634664"/>
            <a:ext cx="244258" cy="436028"/>
            <a:chOff x="4062413" y="3968750"/>
            <a:chExt cx="192088" cy="342901"/>
          </a:xfrm>
          <a:solidFill>
            <a:schemeClr val="bg1"/>
          </a:solidFill>
        </p:grpSpPr>
        <p:sp>
          <p:nvSpPr>
            <p:cNvPr id="61" name="Freeform 37"/>
            <p:cNvSpPr>
              <a:spLocks/>
            </p:cNvSpPr>
            <p:nvPr/>
          </p:nvSpPr>
          <p:spPr bwMode="auto">
            <a:xfrm>
              <a:off x="4116388" y="3968750"/>
              <a:ext cx="69850" cy="71438"/>
            </a:xfrm>
            <a:custGeom>
              <a:avLst/>
              <a:gdLst>
                <a:gd name="T0" fmla="*/ 1 w 23"/>
                <a:gd name="T1" fmla="*/ 14 h 24"/>
                <a:gd name="T2" fmla="*/ 12 w 23"/>
                <a:gd name="T3" fmla="*/ 24 h 24"/>
                <a:gd name="T4" fmla="*/ 22 w 23"/>
                <a:gd name="T5" fmla="*/ 14 h 24"/>
                <a:gd name="T6" fmla="*/ 23 w 23"/>
                <a:gd name="T7" fmla="*/ 12 h 24"/>
                <a:gd name="T8" fmla="*/ 22 w 23"/>
                <a:gd name="T9" fmla="*/ 9 h 24"/>
                <a:gd name="T10" fmla="*/ 22 w 23"/>
                <a:gd name="T11" fmla="*/ 9 h 24"/>
                <a:gd name="T12" fmla="*/ 13 w 23"/>
                <a:gd name="T13" fmla="*/ 0 h 24"/>
                <a:gd name="T14" fmla="*/ 14 w 23"/>
                <a:gd name="T15" fmla="*/ 0 h 24"/>
                <a:gd name="T16" fmla="*/ 11 w 23"/>
                <a:gd name="T17" fmla="*/ 0 h 24"/>
                <a:gd name="T18" fmla="*/ 9 w 23"/>
                <a:gd name="T19" fmla="*/ 0 h 24"/>
                <a:gd name="T20" fmla="*/ 11 w 23"/>
                <a:gd name="T21" fmla="*/ 0 h 24"/>
                <a:gd name="T22" fmla="*/ 10 w 23"/>
                <a:gd name="T23" fmla="*/ 0 h 24"/>
                <a:gd name="T24" fmla="*/ 7 w 23"/>
                <a:gd name="T25" fmla="*/ 1 h 24"/>
                <a:gd name="T26" fmla="*/ 8 w 23"/>
                <a:gd name="T27" fmla="*/ 1 h 24"/>
                <a:gd name="T28" fmla="*/ 1 w 23"/>
                <a:gd name="T29" fmla="*/ 9 h 24"/>
                <a:gd name="T30" fmla="*/ 1 w 23"/>
                <a:gd name="T31" fmla="*/ 9 h 24"/>
                <a:gd name="T32" fmla="*/ 0 w 23"/>
                <a:gd name="T33" fmla="*/ 12 h 24"/>
                <a:gd name="T34" fmla="*/ 1 w 23"/>
                <a:gd name="T35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" h="24">
                  <a:moveTo>
                    <a:pt x="1" y="14"/>
                  </a:moveTo>
                  <a:cubicBezTo>
                    <a:pt x="3" y="20"/>
                    <a:pt x="7" y="24"/>
                    <a:pt x="12" y="24"/>
                  </a:cubicBezTo>
                  <a:cubicBezTo>
                    <a:pt x="17" y="24"/>
                    <a:pt x="21" y="20"/>
                    <a:pt x="22" y="14"/>
                  </a:cubicBezTo>
                  <a:cubicBezTo>
                    <a:pt x="23" y="14"/>
                    <a:pt x="23" y="13"/>
                    <a:pt x="23" y="12"/>
                  </a:cubicBezTo>
                  <a:cubicBezTo>
                    <a:pt x="23" y="10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4"/>
                    <a:pt x="17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10" y="0"/>
                    <a:pt x="11" y="0"/>
                  </a:cubicBezTo>
                  <a:cubicBezTo>
                    <a:pt x="11" y="0"/>
                    <a:pt x="10" y="0"/>
                    <a:pt x="10" y="0"/>
                  </a:cubicBezTo>
                  <a:cubicBezTo>
                    <a:pt x="9" y="0"/>
                    <a:pt x="8" y="0"/>
                    <a:pt x="7" y="1"/>
                  </a:cubicBezTo>
                  <a:cubicBezTo>
                    <a:pt x="7" y="1"/>
                    <a:pt x="7" y="1"/>
                    <a:pt x="8" y="1"/>
                  </a:cubicBezTo>
                  <a:cubicBezTo>
                    <a:pt x="5" y="2"/>
                    <a:pt x="2" y="5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9"/>
                    <a:pt x="0" y="10"/>
                    <a:pt x="0" y="12"/>
                  </a:cubicBezTo>
                  <a:cubicBezTo>
                    <a:pt x="0" y="13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38"/>
            <p:cNvSpPr>
              <a:spLocks/>
            </p:cNvSpPr>
            <p:nvPr/>
          </p:nvSpPr>
          <p:spPr bwMode="auto">
            <a:xfrm>
              <a:off x="4062413" y="4052888"/>
              <a:ext cx="192088" cy="258763"/>
            </a:xfrm>
            <a:custGeom>
              <a:avLst/>
              <a:gdLst>
                <a:gd name="T0" fmla="*/ 62 w 64"/>
                <a:gd name="T1" fmla="*/ 10 h 86"/>
                <a:gd name="T2" fmla="*/ 56 w 64"/>
                <a:gd name="T3" fmla="*/ 10 h 86"/>
                <a:gd name="T4" fmla="*/ 51 w 64"/>
                <a:gd name="T5" fmla="*/ 16 h 86"/>
                <a:gd name="T6" fmla="*/ 48 w 64"/>
                <a:gd name="T7" fmla="*/ 8 h 86"/>
                <a:gd name="T8" fmla="*/ 46 w 64"/>
                <a:gd name="T9" fmla="*/ 4 h 86"/>
                <a:gd name="T10" fmla="*/ 44 w 64"/>
                <a:gd name="T11" fmla="*/ 1 h 86"/>
                <a:gd name="T12" fmla="*/ 44 w 64"/>
                <a:gd name="T13" fmla="*/ 1 h 86"/>
                <a:gd name="T14" fmla="*/ 39 w 64"/>
                <a:gd name="T15" fmla="*/ 0 h 86"/>
                <a:gd name="T16" fmla="*/ 36 w 64"/>
                <a:gd name="T17" fmla="*/ 0 h 86"/>
                <a:gd name="T18" fmla="*/ 36 w 64"/>
                <a:gd name="T19" fmla="*/ 3 h 86"/>
                <a:gd name="T20" fmla="*/ 33 w 64"/>
                <a:gd name="T21" fmla="*/ 13 h 86"/>
                <a:gd name="T22" fmla="*/ 32 w 64"/>
                <a:gd name="T23" fmla="*/ 5 h 86"/>
                <a:gd name="T24" fmla="*/ 32 w 64"/>
                <a:gd name="T25" fmla="*/ 5 h 86"/>
                <a:gd name="T26" fmla="*/ 32 w 64"/>
                <a:gd name="T27" fmla="*/ 4 h 86"/>
                <a:gd name="T28" fmla="*/ 33 w 64"/>
                <a:gd name="T29" fmla="*/ 0 h 86"/>
                <a:gd name="T30" fmla="*/ 33 w 64"/>
                <a:gd name="T31" fmla="*/ 0 h 86"/>
                <a:gd name="T32" fmla="*/ 26 w 64"/>
                <a:gd name="T33" fmla="*/ 0 h 86"/>
                <a:gd name="T34" fmla="*/ 26 w 64"/>
                <a:gd name="T35" fmla="*/ 0 h 86"/>
                <a:gd name="T36" fmla="*/ 27 w 64"/>
                <a:gd name="T37" fmla="*/ 4 h 86"/>
                <a:gd name="T38" fmla="*/ 27 w 64"/>
                <a:gd name="T39" fmla="*/ 5 h 86"/>
                <a:gd name="T40" fmla="*/ 27 w 64"/>
                <a:gd name="T41" fmla="*/ 5 h 86"/>
                <a:gd name="T42" fmla="*/ 26 w 64"/>
                <a:gd name="T43" fmla="*/ 13 h 86"/>
                <a:gd name="T44" fmla="*/ 23 w 64"/>
                <a:gd name="T45" fmla="*/ 3 h 86"/>
                <a:gd name="T46" fmla="*/ 23 w 64"/>
                <a:gd name="T47" fmla="*/ 0 h 86"/>
                <a:gd name="T48" fmla="*/ 20 w 64"/>
                <a:gd name="T49" fmla="*/ 0 h 86"/>
                <a:gd name="T50" fmla="*/ 15 w 64"/>
                <a:gd name="T51" fmla="*/ 1 h 86"/>
                <a:gd name="T52" fmla="*/ 15 w 64"/>
                <a:gd name="T53" fmla="*/ 1 h 86"/>
                <a:gd name="T54" fmla="*/ 13 w 64"/>
                <a:gd name="T55" fmla="*/ 4 h 86"/>
                <a:gd name="T56" fmla="*/ 11 w 64"/>
                <a:gd name="T57" fmla="*/ 8 h 86"/>
                <a:gd name="T58" fmla="*/ 1 w 64"/>
                <a:gd name="T59" fmla="*/ 35 h 86"/>
                <a:gd name="T60" fmla="*/ 4 w 64"/>
                <a:gd name="T61" fmla="*/ 40 h 86"/>
                <a:gd name="T62" fmla="*/ 10 w 64"/>
                <a:gd name="T63" fmla="*/ 37 h 86"/>
                <a:gd name="T64" fmla="*/ 17 w 64"/>
                <a:gd name="T65" fmla="*/ 21 h 86"/>
                <a:gd name="T66" fmla="*/ 17 w 64"/>
                <a:gd name="T67" fmla="*/ 31 h 86"/>
                <a:gd name="T68" fmla="*/ 17 w 64"/>
                <a:gd name="T69" fmla="*/ 31 h 86"/>
                <a:gd name="T70" fmla="*/ 17 w 64"/>
                <a:gd name="T71" fmla="*/ 31 h 86"/>
                <a:gd name="T72" fmla="*/ 17 w 64"/>
                <a:gd name="T73" fmla="*/ 80 h 86"/>
                <a:gd name="T74" fmla="*/ 22 w 64"/>
                <a:gd name="T75" fmla="*/ 86 h 86"/>
                <a:gd name="T76" fmla="*/ 28 w 64"/>
                <a:gd name="T77" fmla="*/ 80 h 86"/>
                <a:gd name="T78" fmla="*/ 28 w 64"/>
                <a:gd name="T79" fmla="*/ 41 h 86"/>
                <a:gd name="T80" fmla="*/ 31 w 64"/>
                <a:gd name="T81" fmla="*/ 41 h 86"/>
                <a:gd name="T82" fmla="*/ 31 w 64"/>
                <a:gd name="T83" fmla="*/ 80 h 86"/>
                <a:gd name="T84" fmla="*/ 37 w 64"/>
                <a:gd name="T85" fmla="*/ 86 h 86"/>
                <a:gd name="T86" fmla="*/ 42 w 64"/>
                <a:gd name="T87" fmla="*/ 80 h 86"/>
                <a:gd name="T88" fmla="*/ 42 w 64"/>
                <a:gd name="T89" fmla="*/ 31 h 86"/>
                <a:gd name="T90" fmla="*/ 42 w 64"/>
                <a:gd name="T91" fmla="*/ 31 h 86"/>
                <a:gd name="T92" fmla="*/ 42 w 64"/>
                <a:gd name="T93" fmla="*/ 31 h 86"/>
                <a:gd name="T94" fmla="*/ 42 w 64"/>
                <a:gd name="T95" fmla="*/ 20 h 86"/>
                <a:gd name="T96" fmla="*/ 44 w 64"/>
                <a:gd name="T97" fmla="*/ 26 h 86"/>
                <a:gd name="T98" fmla="*/ 46 w 64"/>
                <a:gd name="T99" fmla="*/ 28 h 86"/>
                <a:gd name="T100" fmla="*/ 51 w 64"/>
                <a:gd name="T101" fmla="*/ 28 h 86"/>
                <a:gd name="T102" fmla="*/ 54 w 64"/>
                <a:gd name="T103" fmla="*/ 25 h 86"/>
                <a:gd name="T104" fmla="*/ 62 w 64"/>
                <a:gd name="T105" fmla="*/ 16 h 86"/>
                <a:gd name="T106" fmla="*/ 62 w 64"/>
                <a:gd name="T107" fmla="*/ 1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4" h="86">
                  <a:moveTo>
                    <a:pt x="62" y="10"/>
                  </a:moveTo>
                  <a:cubicBezTo>
                    <a:pt x="60" y="9"/>
                    <a:pt x="58" y="9"/>
                    <a:pt x="56" y="10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6" y="3"/>
                    <a:pt x="45" y="2"/>
                    <a:pt x="44" y="1"/>
                  </a:cubicBezTo>
                  <a:cubicBezTo>
                    <a:pt x="44" y="1"/>
                    <a:pt x="44" y="1"/>
                    <a:pt x="44" y="1"/>
                  </a:cubicBezTo>
                  <a:cubicBezTo>
                    <a:pt x="43" y="0"/>
                    <a:pt x="41" y="0"/>
                    <a:pt x="39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1"/>
                    <a:pt x="36" y="2"/>
                    <a:pt x="36" y="3"/>
                  </a:cubicBezTo>
                  <a:cubicBezTo>
                    <a:pt x="36" y="7"/>
                    <a:pt x="35" y="11"/>
                    <a:pt x="33" y="13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2" y="5"/>
                    <a:pt x="32" y="4"/>
                    <a:pt x="32" y="4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5"/>
                    <a:pt x="27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4" y="11"/>
                    <a:pt x="23" y="7"/>
                    <a:pt x="23" y="3"/>
                  </a:cubicBezTo>
                  <a:cubicBezTo>
                    <a:pt x="23" y="2"/>
                    <a:pt x="23" y="1"/>
                    <a:pt x="23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6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4" y="2"/>
                    <a:pt x="13" y="3"/>
                    <a:pt x="13" y="4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7"/>
                    <a:pt x="2" y="39"/>
                    <a:pt x="4" y="40"/>
                  </a:cubicBezTo>
                  <a:cubicBezTo>
                    <a:pt x="7" y="41"/>
                    <a:pt x="10" y="40"/>
                    <a:pt x="10" y="37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80"/>
                    <a:pt x="17" y="80"/>
                    <a:pt x="17" y="80"/>
                  </a:cubicBezTo>
                  <a:cubicBezTo>
                    <a:pt x="17" y="83"/>
                    <a:pt x="19" y="86"/>
                    <a:pt x="22" y="86"/>
                  </a:cubicBezTo>
                  <a:cubicBezTo>
                    <a:pt x="25" y="86"/>
                    <a:pt x="28" y="83"/>
                    <a:pt x="28" y="80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3"/>
                    <a:pt x="33" y="86"/>
                    <a:pt x="37" y="86"/>
                  </a:cubicBezTo>
                  <a:cubicBezTo>
                    <a:pt x="40" y="86"/>
                    <a:pt x="42" y="83"/>
                    <a:pt x="42" y="80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7"/>
                    <a:pt x="45" y="27"/>
                    <a:pt x="46" y="28"/>
                  </a:cubicBezTo>
                  <a:cubicBezTo>
                    <a:pt x="47" y="30"/>
                    <a:pt x="50" y="29"/>
                    <a:pt x="51" y="28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62" y="16"/>
                    <a:pt x="62" y="16"/>
                    <a:pt x="62" y="16"/>
                  </a:cubicBezTo>
                  <a:cubicBezTo>
                    <a:pt x="64" y="14"/>
                    <a:pt x="63" y="12"/>
                    <a:pt x="6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5508439" y="1898300"/>
            <a:ext cx="313977" cy="295507"/>
            <a:chOff x="4860032" y="3075012"/>
            <a:chExt cx="296863" cy="279400"/>
          </a:xfrm>
          <a:solidFill>
            <a:schemeClr val="bg1"/>
          </a:solidFill>
        </p:grpSpPr>
        <p:sp>
          <p:nvSpPr>
            <p:cNvPr id="64" name="Freeform 43"/>
            <p:cNvSpPr>
              <a:spLocks/>
            </p:cNvSpPr>
            <p:nvPr/>
          </p:nvSpPr>
          <p:spPr bwMode="auto">
            <a:xfrm>
              <a:off x="4910832" y="3124224"/>
              <a:ext cx="198438" cy="230188"/>
            </a:xfrm>
            <a:custGeom>
              <a:avLst/>
              <a:gdLst>
                <a:gd name="T0" fmla="*/ 63 w 125"/>
                <a:gd name="T1" fmla="*/ 0 h 145"/>
                <a:gd name="T2" fmla="*/ 125 w 125"/>
                <a:gd name="T3" fmla="*/ 62 h 145"/>
                <a:gd name="T4" fmla="*/ 125 w 125"/>
                <a:gd name="T5" fmla="*/ 145 h 145"/>
                <a:gd name="T6" fmla="*/ 83 w 125"/>
                <a:gd name="T7" fmla="*/ 145 h 145"/>
                <a:gd name="T8" fmla="*/ 83 w 125"/>
                <a:gd name="T9" fmla="*/ 83 h 145"/>
                <a:gd name="T10" fmla="*/ 42 w 125"/>
                <a:gd name="T11" fmla="*/ 83 h 145"/>
                <a:gd name="T12" fmla="*/ 42 w 125"/>
                <a:gd name="T13" fmla="*/ 145 h 145"/>
                <a:gd name="T14" fmla="*/ 0 w 125"/>
                <a:gd name="T15" fmla="*/ 145 h 145"/>
                <a:gd name="T16" fmla="*/ 0 w 125"/>
                <a:gd name="T17" fmla="*/ 62 h 145"/>
                <a:gd name="T18" fmla="*/ 63 w 125"/>
                <a:gd name="T19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45">
                  <a:moveTo>
                    <a:pt x="63" y="0"/>
                  </a:moveTo>
                  <a:lnTo>
                    <a:pt x="125" y="62"/>
                  </a:lnTo>
                  <a:lnTo>
                    <a:pt x="125" y="145"/>
                  </a:lnTo>
                  <a:lnTo>
                    <a:pt x="83" y="145"/>
                  </a:lnTo>
                  <a:lnTo>
                    <a:pt x="83" y="83"/>
                  </a:lnTo>
                  <a:lnTo>
                    <a:pt x="42" y="83"/>
                  </a:lnTo>
                  <a:lnTo>
                    <a:pt x="42" y="145"/>
                  </a:lnTo>
                  <a:lnTo>
                    <a:pt x="0" y="145"/>
                  </a:lnTo>
                  <a:lnTo>
                    <a:pt x="0" y="62"/>
                  </a:lnTo>
                  <a:lnTo>
                    <a:pt x="6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4"/>
            <p:cNvSpPr>
              <a:spLocks/>
            </p:cNvSpPr>
            <p:nvPr/>
          </p:nvSpPr>
          <p:spPr bwMode="auto">
            <a:xfrm>
              <a:off x="4860032" y="3075012"/>
              <a:ext cx="296863" cy="163513"/>
            </a:xfrm>
            <a:custGeom>
              <a:avLst/>
              <a:gdLst>
                <a:gd name="T0" fmla="*/ 94 w 99"/>
                <a:gd name="T1" fmla="*/ 54 h 54"/>
                <a:gd name="T2" fmla="*/ 90 w 99"/>
                <a:gd name="T3" fmla="*/ 53 h 54"/>
                <a:gd name="T4" fmla="*/ 50 w 99"/>
                <a:gd name="T5" fmla="*/ 12 h 54"/>
                <a:gd name="T6" fmla="*/ 9 w 99"/>
                <a:gd name="T7" fmla="*/ 53 h 54"/>
                <a:gd name="T8" fmla="*/ 2 w 99"/>
                <a:gd name="T9" fmla="*/ 53 h 54"/>
                <a:gd name="T10" fmla="*/ 2 w 99"/>
                <a:gd name="T11" fmla="*/ 46 h 54"/>
                <a:gd name="T12" fmla="*/ 46 w 99"/>
                <a:gd name="T13" fmla="*/ 2 h 54"/>
                <a:gd name="T14" fmla="*/ 53 w 99"/>
                <a:gd name="T15" fmla="*/ 2 h 54"/>
                <a:gd name="T16" fmla="*/ 97 w 99"/>
                <a:gd name="T17" fmla="*/ 46 h 54"/>
                <a:gd name="T18" fmla="*/ 97 w 99"/>
                <a:gd name="T19" fmla="*/ 53 h 54"/>
                <a:gd name="T20" fmla="*/ 94 w 99"/>
                <a:gd name="T2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" h="54">
                  <a:moveTo>
                    <a:pt x="94" y="54"/>
                  </a:moveTo>
                  <a:cubicBezTo>
                    <a:pt x="93" y="54"/>
                    <a:pt x="91" y="54"/>
                    <a:pt x="90" y="53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7" y="54"/>
                    <a:pt x="4" y="54"/>
                    <a:pt x="2" y="53"/>
                  </a:cubicBezTo>
                  <a:cubicBezTo>
                    <a:pt x="0" y="51"/>
                    <a:pt x="0" y="48"/>
                    <a:pt x="2" y="46"/>
                  </a:cubicBezTo>
                  <a:cubicBezTo>
                    <a:pt x="46" y="2"/>
                    <a:pt x="46" y="2"/>
                    <a:pt x="46" y="2"/>
                  </a:cubicBezTo>
                  <a:cubicBezTo>
                    <a:pt x="48" y="0"/>
                    <a:pt x="51" y="0"/>
                    <a:pt x="53" y="2"/>
                  </a:cubicBezTo>
                  <a:cubicBezTo>
                    <a:pt x="97" y="46"/>
                    <a:pt x="97" y="46"/>
                    <a:pt x="97" y="46"/>
                  </a:cubicBezTo>
                  <a:cubicBezTo>
                    <a:pt x="99" y="48"/>
                    <a:pt x="99" y="51"/>
                    <a:pt x="97" y="53"/>
                  </a:cubicBezTo>
                  <a:cubicBezTo>
                    <a:pt x="96" y="54"/>
                    <a:pt x="95" y="54"/>
                    <a:pt x="94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6227630" y="3646779"/>
            <a:ext cx="253590" cy="375688"/>
            <a:chOff x="4062413" y="2374900"/>
            <a:chExt cx="814388" cy="1206501"/>
          </a:xfrm>
          <a:solidFill>
            <a:schemeClr val="bg1"/>
          </a:solidFill>
        </p:grpSpPr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4479926" y="2925763"/>
              <a:ext cx="265113" cy="123825"/>
            </a:xfrm>
            <a:custGeom>
              <a:avLst/>
              <a:gdLst>
                <a:gd name="T0" fmla="*/ 167 w 167"/>
                <a:gd name="T1" fmla="*/ 28 h 78"/>
                <a:gd name="T2" fmla="*/ 9 w 167"/>
                <a:gd name="T3" fmla="*/ 78 h 78"/>
                <a:gd name="T4" fmla="*/ 0 w 167"/>
                <a:gd name="T5" fmla="*/ 50 h 78"/>
                <a:gd name="T6" fmla="*/ 158 w 167"/>
                <a:gd name="T7" fmla="*/ 0 h 78"/>
                <a:gd name="T8" fmla="*/ 167 w 167"/>
                <a:gd name="T9" fmla="*/ 2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78">
                  <a:moveTo>
                    <a:pt x="167" y="28"/>
                  </a:moveTo>
                  <a:lnTo>
                    <a:pt x="9" y="78"/>
                  </a:lnTo>
                  <a:lnTo>
                    <a:pt x="0" y="50"/>
                  </a:lnTo>
                  <a:lnTo>
                    <a:pt x="158" y="0"/>
                  </a:lnTo>
                  <a:lnTo>
                    <a:pt x="167" y="28"/>
                  </a:lnTo>
                  <a:close/>
                </a:path>
              </a:pathLst>
            </a:cu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68" name="Rectangle 12"/>
            <p:cNvSpPr>
              <a:spLocks noChangeArrowheads="1"/>
            </p:cNvSpPr>
            <p:nvPr/>
          </p:nvSpPr>
          <p:spPr bwMode="auto">
            <a:xfrm>
              <a:off x="4471988" y="3206750"/>
              <a:ext cx="311150" cy="33338"/>
            </a:xfrm>
            <a:prstGeom prst="rect">
              <a:avLst/>
            </a:pr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4568826" y="3005138"/>
              <a:ext cx="123825" cy="93663"/>
            </a:xfrm>
            <a:custGeom>
              <a:avLst/>
              <a:gdLst>
                <a:gd name="T0" fmla="*/ 0 w 78"/>
                <a:gd name="T1" fmla="*/ 19 h 59"/>
                <a:gd name="T2" fmla="*/ 12 w 78"/>
                <a:gd name="T3" fmla="*/ 59 h 59"/>
                <a:gd name="T4" fmla="*/ 78 w 78"/>
                <a:gd name="T5" fmla="*/ 37 h 59"/>
                <a:gd name="T6" fmla="*/ 66 w 78"/>
                <a:gd name="T7" fmla="*/ 0 h 59"/>
                <a:gd name="T8" fmla="*/ 0 w 78"/>
                <a:gd name="T9" fmla="*/ 1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59">
                  <a:moveTo>
                    <a:pt x="0" y="19"/>
                  </a:moveTo>
                  <a:lnTo>
                    <a:pt x="12" y="59"/>
                  </a:lnTo>
                  <a:lnTo>
                    <a:pt x="78" y="37"/>
                  </a:lnTo>
                  <a:lnTo>
                    <a:pt x="66" y="0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4362451" y="2374900"/>
              <a:ext cx="123825" cy="90488"/>
            </a:xfrm>
            <a:custGeom>
              <a:avLst/>
              <a:gdLst>
                <a:gd name="T0" fmla="*/ 0 w 78"/>
                <a:gd name="T1" fmla="*/ 19 h 57"/>
                <a:gd name="T2" fmla="*/ 12 w 78"/>
                <a:gd name="T3" fmla="*/ 57 h 57"/>
                <a:gd name="T4" fmla="*/ 78 w 78"/>
                <a:gd name="T5" fmla="*/ 38 h 57"/>
                <a:gd name="T6" fmla="*/ 67 w 78"/>
                <a:gd name="T7" fmla="*/ 0 h 57"/>
                <a:gd name="T8" fmla="*/ 0 w 78"/>
                <a:gd name="T9" fmla="*/ 19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57">
                  <a:moveTo>
                    <a:pt x="0" y="19"/>
                  </a:moveTo>
                  <a:lnTo>
                    <a:pt x="12" y="57"/>
                  </a:lnTo>
                  <a:lnTo>
                    <a:pt x="78" y="38"/>
                  </a:lnTo>
                  <a:lnTo>
                    <a:pt x="67" y="0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4356101" y="2427288"/>
              <a:ext cx="330200" cy="561975"/>
            </a:xfrm>
            <a:custGeom>
              <a:avLst/>
              <a:gdLst>
                <a:gd name="T0" fmla="*/ 46 w 88"/>
                <a:gd name="T1" fmla="*/ 0 h 150"/>
                <a:gd name="T2" fmla="*/ 0 w 88"/>
                <a:gd name="T3" fmla="*/ 14 h 150"/>
                <a:gd name="T4" fmla="*/ 5 w 88"/>
                <a:gd name="T5" fmla="*/ 29 h 150"/>
                <a:gd name="T6" fmla="*/ 30 w 88"/>
                <a:gd name="T7" fmla="*/ 57 h 150"/>
                <a:gd name="T8" fmla="*/ 20 w 88"/>
                <a:gd name="T9" fmla="*/ 79 h 150"/>
                <a:gd name="T10" fmla="*/ 42 w 88"/>
                <a:gd name="T11" fmla="*/ 150 h 150"/>
                <a:gd name="T12" fmla="*/ 88 w 88"/>
                <a:gd name="T13" fmla="*/ 135 h 150"/>
                <a:gd name="T14" fmla="*/ 46 w 88"/>
                <a:gd name="T15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150">
                  <a:moveTo>
                    <a:pt x="46" y="0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19" y="31"/>
                    <a:pt x="30" y="43"/>
                    <a:pt x="30" y="57"/>
                  </a:cubicBezTo>
                  <a:cubicBezTo>
                    <a:pt x="30" y="66"/>
                    <a:pt x="26" y="74"/>
                    <a:pt x="20" y="79"/>
                  </a:cubicBezTo>
                  <a:cubicBezTo>
                    <a:pt x="42" y="150"/>
                    <a:pt x="42" y="150"/>
                    <a:pt x="42" y="150"/>
                  </a:cubicBezTo>
                  <a:cubicBezTo>
                    <a:pt x="88" y="135"/>
                    <a:pt x="88" y="135"/>
                    <a:pt x="88" y="135"/>
                  </a:cubicBezTo>
                  <a:lnTo>
                    <a:pt x="46" y="0"/>
                  </a:lnTo>
                  <a:close/>
                </a:path>
              </a:pathLst>
            </a:cu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2" name="Oval 16"/>
            <p:cNvSpPr>
              <a:spLocks noChangeArrowheads="1"/>
            </p:cNvSpPr>
            <p:nvPr/>
          </p:nvSpPr>
          <p:spPr bwMode="auto">
            <a:xfrm>
              <a:off x="4268788" y="2551113"/>
              <a:ext cx="184150" cy="184150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3" name="Oval 17"/>
            <p:cNvSpPr>
              <a:spLocks noChangeArrowheads="1"/>
            </p:cNvSpPr>
            <p:nvPr/>
          </p:nvSpPr>
          <p:spPr bwMode="auto">
            <a:xfrm>
              <a:off x="4262438" y="3198813"/>
              <a:ext cx="198438" cy="200025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4062413" y="2647950"/>
              <a:ext cx="255588" cy="679450"/>
            </a:xfrm>
            <a:custGeom>
              <a:avLst/>
              <a:gdLst>
                <a:gd name="T0" fmla="*/ 50 w 68"/>
                <a:gd name="T1" fmla="*/ 181 h 181"/>
                <a:gd name="T2" fmla="*/ 50 w 68"/>
                <a:gd name="T3" fmla="*/ 174 h 181"/>
                <a:gd name="T4" fmla="*/ 68 w 68"/>
                <a:gd name="T5" fmla="*/ 146 h 181"/>
                <a:gd name="T6" fmla="*/ 39 w 68"/>
                <a:gd name="T7" fmla="*/ 91 h 181"/>
                <a:gd name="T8" fmla="*/ 68 w 68"/>
                <a:gd name="T9" fmla="*/ 24 h 181"/>
                <a:gd name="T10" fmla="*/ 51 w 68"/>
                <a:gd name="T11" fmla="*/ 0 h 181"/>
                <a:gd name="T12" fmla="*/ 1 w 68"/>
                <a:gd name="T13" fmla="*/ 91 h 181"/>
                <a:gd name="T14" fmla="*/ 50 w 68"/>
                <a:gd name="T1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181">
                  <a:moveTo>
                    <a:pt x="50" y="181"/>
                  </a:moveTo>
                  <a:cubicBezTo>
                    <a:pt x="50" y="178"/>
                    <a:pt x="50" y="176"/>
                    <a:pt x="50" y="174"/>
                  </a:cubicBezTo>
                  <a:cubicBezTo>
                    <a:pt x="50" y="161"/>
                    <a:pt x="57" y="151"/>
                    <a:pt x="68" y="146"/>
                  </a:cubicBezTo>
                  <a:cubicBezTo>
                    <a:pt x="52" y="133"/>
                    <a:pt x="41" y="114"/>
                    <a:pt x="39" y="91"/>
                  </a:cubicBezTo>
                  <a:cubicBezTo>
                    <a:pt x="39" y="84"/>
                    <a:pt x="44" y="45"/>
                    <a:pt x="68" y="24"/>
                  </a:cubicBezTo>
                  <a:cubicBezTo>
                    <a:pt x="59" y="20"/>
                    <a:pt x="52" y="11"/>
                    <a:pt x="51" y="0"/>
                  </a:cubicBezTo>
                  <a:cubicBezTo>
                    <a:pt x="23" y="20"/>
                    <a:pt x="3" y="56"/>
                    <a:pt x="1" y="91"/>
                  </a:cubicBezTo>
                  <a:cubicBezTo>
                    <a:pt x="0" y="129"/>
                    <a:pt x="21" y="162"/>
                    <a:pt x="50" y="181"/>
                  </a:cubicBezTo>
                  <a:close/>
                </a:path>
              </a:pathLst>
            </a:cu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4114801" y="3255963"/>
              <a:ext cx="762000" cy="325438"/>
            </a:xfrm>
            <a:custGeom>
              <a:avLst/>
              <a:gdLst>
                <a:gd name="T0" fmla="*/ 126 w 203"/>
                <a:gd name="T1" fmla="*/ 60 h 87"/>
                <a:gd name="T2" fmla="*/ 146 w 203"/>
                <a:gd name="T3" fmla="*/ 38 h 87"/>
                <a:gd name="T4" fmla="*/ 183 w 203"/>
                <a:gd name="T5" fmla="*/ 38 h 87"/>
                <a:gd name="T6" fmla="*/ 183 w 203"/>
                <a:gd name="T7" fmla="*/ 0 h 87"/>
                <a:gd name="T8" fmla="*/ 93 w 203"/>
                <a:gd name="T9" fmla="*/ 0 h 87"/>
                <a:gd name="T10" fmla="*/ 96 w 203"/>
                <a:gd name="T11" fmla="*/ 12 h 87"/>
                <a:gd name="T12" fmla="*/ 66 w 203"/>
                <a:gd name="T13" fmla="*/ 42 h 87"/>
                <a:gd name="T14" fmla="*/ 61 w 203"/>
                <a:gd name="T15" fmla="*/ 41 h 87"/>
                <a:gd name="T16" fmla="*/ 23 w 203"/>
                <a:gd name="T17" fmla="*/ 65 h 87"/>
                <a:gd name="T18" fmla="*/ 0 w 203"/>
                <a:gd name="T19" fmla="*/ 66 h 87"/>
                <a:gd name="T20" fmla="*/ 0 w 203"/>
                <a:gd name="T21" fmla="*/ 87 h 87"/>
                <a:gd name="T22" fmla="*/ 23 w 203"/>
                <a:gd name="T23" fmla="*/ 87 h 87"/>
                <a:gd name="T24" fmla="*/ 203 w 203"/>
                <a:gd name="T25" fmla="*/ 87 h 87"/>
                <a:gd name="T26" fmla="*/ 203 w 203"/>
                <a:gd name="T27" fmla="*/ 60 h 87"/>
                <a:gd name="T28" fmla="*/ 126 w 203"/>
                <a:gd name="T29" fmla="*/ 6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87">
                  <a:moveTo>
                    <a:pt x="126" y="60"/>
                  </a:moveTo>
                  <a:cubicBezTo>
                    <a:pt x="126" y="60"/>
                    <a:pt x="137" y="50"/>
                    <a:pt x="146" y="38"/>
                  </a:cubicBezTo>
                  <a:cubicBezTo>
                    <a:pt x="183" y="38"/>
                    <a:pt x="183" y="38"/>
                    <a:pt x="183" y="38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4"/>
                    <a:pt x="96" y="8"/>
                    <a:pt x="96" y="12"/>
                  </a:cubicBezTo>
                  <a:cubicBezTo>
                    <a:pt x="96" y="28"/>
                    <a:pt x="82" y="42"/>
                    <a:pt x="66" y="42"/>
                  </a:cubicBezTo>
                  <a:cubicBezTo>
                    <a:pt x="64" y="42"/>
                    <a:pt x="62" y="42"/>
                    <a:pt x="61" y="41"/>
                  </a:cubicBezTo>
                  <a:cubicBezTo>
                    <a:pt x="49" y="52"/>
                    <a:pt x="34" y="63"/>
                    <a:pt x="23" y="65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23" y="87"/>
                    <a:pt x="23" y="87"/>
                    <a:pt x="23" y="87"/>
                  </a:cubicBezTo>
                  <a:cubicBezTo>
                    <a:pt x="203" y="87"/>
                    <a:pt x="203" y="87"/>
                    <a:pt x="203" y="87"/>
                  </a:cubicBezTo>
                  <a:cubicBezTo>
                    <a:pt x="203" y="60"/>
                    <a:pt x="203" y="60"/>
                    <a:pt x="203" y="60"/>
                  </a:cubicBezTo>
                  <a:lnTo>
                    <a:pt x="126" y="60"/>
                  </a:lnTo>
                  <a:close/>
                </a:path>
              </a:pathLst>
            </a:cu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ln w="6350">
                  <a:noFill/>
                </a:ln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375737" y="3682608"/>
            <a:ext cx="1952515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建立工作室对外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联络的有效渠道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向公众传递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信息。</a:t>
            </a:r>
            <a:endParaRPr lang="zh-CN" altLang="en-US" sz="2000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794658" y="1270931"/>
            <a:ext cx="228992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立足幼儿园与儿童发展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需要，取得家庭、社会的认可、支持。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6064381" y="1074987"/>
            <a:ext cx="241559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发挥引领、示范辐射、作用，推进区域教育优质均衡协调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发展。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735025" y="3345150"/>
            <a:ext cx="21803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以宣传为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载体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，通过资源共享</a:t>
            </a: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活动共商</a:t>
            </a: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抱团成长</a:t>
            </a: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铸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就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品牌。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4310744" y="2800865"/>
            <a:ext cx="827314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zh-CN" altLang="en-US" sz="8800" b="1" dirty="0" smtClean="0">
                <a:solidFill>
                  <a:srgbClr val="FF0000"/>
                </a:solidFill>
              </a:rPr>
              <a:t>？</a:t>
            </a:r>
            <a:endParaRPr lang="zh-CN" altLang="en-US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"/>
                            </p:stCondLst>
                            <p:childTnLst>
                              <p:par>
                                <p:cTn id="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2" grpId="0" animBg="1"/>
      <p:bldP spid="54" grpId="0" animBg="1"/>
      <p:bldP spid="56" grpId="0" animBg="1"/>
      <p:bldP spid="58" grpId="0" animBg="1"/>
      <p:bldP spid="59" grpId="0" animBg="1"/>
      <p:bldP spid="76" grpId="0"/>
      <p:bldP spid="78" grpId="0"/>
      <p:bldP spid="79" grpId="0"/>
      <p:bldP spid="80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7"/>
          <p:cNvGrpSpPr/>
          <p:nvPr/>
        </p:nvGrpSpPr>
        <p:grpSpPr>
          <a:xfrm>
            <a:off x="2709" y="-4998"/>
            <a:ext cx="9141291" cy="5148498"/>
            <a:chOff x="2709" y="-4998"/>
            <a:chExt cx="9141291" cy="514849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2499"/>
              <a:ext cx="9141291" cy="5143500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09" y="-4998"/>
              <a:ext cx="2816119" cy="5138503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215452" y="206148"/>
              <a:ext cx="2925838" cy="4937352"/>
            </a:xfrm>
            <a:prstGeom prst="rect">
              <a:avLst/>
            </a:prstGeom>
          </p:spPr>
        </p:pic>
      </p:grpSp>
      <p:sp>
        <p:nvSpPr>
          <p:cNvPr id="29" name="矩形 28"/>
          <p:cNvSpPr/>
          <p:nvPr>
            <p:custDataLst>
              <p:tags r:id="rId1"/>
            </p:custDataLst>
          </p:nvPr>
        </p:nvSpPr>
        <p:spPr>
          <a:xfrm>
            <a:off x="2445094" y="1759704"/>
            <a:ext cx="1245693" cy="588653"/>
          </a:xfrm>
          <a:prstGeom prst="rect">
            <a:avLst/>
          </a:prstGeom>
          <a:solidFill>
            <a:srgbClr val="D633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sz="4050" kern="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rPr>
              <a:t>3</a:t>
            </a:r>
            <a:endParaRPr lang="zh-CN" altLang="en-US" sz="4050" kern="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2"/>
            </p:custDataLst>
          </p:nvPr>
        </p:nvSpPr>
        <p:spPr>
          <a:xfrm>
            <a:off x="3775030" y="1727438"/>
            <a:ext cx="3527432" cy="588653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如何开展宣传？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6" name="组合 4"/>
          <p:cNvGrpSpPr/>
          <p:nvPr/>
        </p:nvGrpSpPr>
        <p:grpSpPr>
          <a:xfrm>
            <a:off x="2810074" y="2763510"/>
            <a:ext cx="3523854" cy="435271"/>
            <a:chOff x="2810074" y="2763510"/>
            <a:chExt cx="3523854" cy="435271"/>
          </a:xfrm>
        </p:grpSpPr>
        <p:sp>
          <p:nvSpPr>
            <p:cNvPr id="31" name="矩形 30"/>
            <p:cNvSpPr/>
            <p:nvPr>
              <p:custDataLst>
                <p:tags r:id="rId3"/>
              </p:custDataLst>
            </p:nvPr>
          </p:nvSpPr>
          <p:spPr>
            <a:xfrm rot="21021193">
              <a:off x="5192464" y="2887880"/>
              <a:ext cx="151997" cy="151997"/>
            </a:xfrm>
            <a:prstGeom prst="rect">
              <a:avLst/>
            </a:prstGeom>
            <a:solidFill>
              <a:srgbClr val="E2C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2" name="矩形 31"/>
            <p:cNvSpPr/>
            <p:nvPr>
              <p:custDataLst>
                <p:tags r:id="rId4"/>
              </p:custDataLst>
            </p:nvPr>
          </p:nvSpPr>
          <p:spPr>
            <a:xfrm rot="900000">
              <a:off x="5470808" y="2970112"/>
              <a:ext cx="118159" cy="128836"/>
            </a:xfrm>
            <a:prstGeom prst="rect">
              <a:avLst/>
            </a:prstGeom>
            <a:solidFill>
              <a:srgbClr val="C02E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3" name="矩形 32"/>
            <p:cNvSpPr/>
            <p:nvPr>
              <p:custDataLst>
                <p:tags r:id="rId5"/>
              </p:custDataLst>
            </p:nvPr>
          </p:nvSpPr>
          <p:spPr>
            <a:xfrm rot="1632393">
              <a:off x="3012445" y="3023041"/>
              <a:ext cx="118638" cy="118638"/>
            </a:xfrm>
            <a:prstGeom prst="rect">
              <a:avLst/>
            </a:prstGeom>
            <a:solidFill>
              <a:srgbClr val="C02E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4" name="矩形 33"/>
            <p:cNvSpPr/>
            <p:nvPr>
              <p:custDataLst>
                <p:tags r:id="rId6"/>
              </p:custDataLst>
            </p:nvPr>
          </p:nvSpPr>
          <p:spPr>
            <a:xfrm rot="19632393">
              <a:off x="4834451" y="2917973"/>
              <a:ext cx="118773" cy="118773"/>
            </a:xfrm>
            <a:prstGeom prst="rect">
              <a:avLst/>
            </a:prstGeom>
            <a:solidFill>
              <a:srgbClr val="D633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5" name="矩形 34"/>
            <p:cNvSpPr/>
            <p:nvPr>
              <p:custDataLst>
                <p:tags r:id="rId7"/>
              </p:custDataLst>
            </p:nvPr>
          </p:nvSpPr>
          <p:spPr>
            <a:xfrm>
              <a:off x="2810074" y="2801168"/>
              <a:ext cx="65564" cy="65565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6" name="矩形 35"/>
            <p:cNvSpPr/>
            <p:nvPr>
              <p:custDataLst>
                <p:tags r:id="rId8"/>
              </p:custDataLst>
            </p:nvPr>
          </p:nvSpPr>
          <p:spPr>
            <a:xfrm rot="20673998">
              <a:off x="6177966" y="3020423"/>
              <a:ext cx="155962" cy="155963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7" name="矩形 36"/>
            <p:cNvSpPr/>
            <p:nvPr>
              <p:custDataLst>
                <p:tags r:id="rId9"/>
              </p:custDataLst>
            </p:nvPr>
          </p:nvSpPr>
          <p:spPr>
            <a:xfrm>
              <a:off x="5146333" y="3133216"/>
              <a:ext cx="65564" cy="65565"/>
            </a:xfrm>
            <a:prstGeom prst="rect">
              <a:avLst/>
            </a:prstGeom>
            <a:solidFill>
              <a:srgbClr val="C0A9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8" name="矩形 37"/>
            <p:cNvSpPr/>
            <p:nvPr>
              <p:custDataLst>
                <p:tags r:id="rId10"/>
              </p:custDataLst>
            </p:nvPr>
          </p:nvSpPr>
          <p:spPr>
            <a:xfrm rot="762483">
              <a:off x="3504834" y="3009856"/>
              <a:ext cx="145006" cy="145007"/>
            </a:xfrm>
            <a:prstGeom prst="rect">
              <a:avLst/>
            </a:prstGeom>
            <a:solidFill>
              <a:srgbClr val="E2C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9" name="矩形 38"/>
            <p:cNvSpPr/>
            <p:nvPr>
              <p:custDataLst>
                <p:tags r:id="rId11"/>
              </p:custDataLst>
            </p:nvPr>
          </p:nvSpPr>
          <p:spPr>
            <a:xfrm rot="18900000">
              <a:off x="5835116" y="2838651"/>
              <a:ext cx="68021" cy="74167"/>
            </a:xfrm>
            <a:prstGeom prst="rect">
              <a:avLst/>
            </a:prstGeom>
            <a:solidFill>
              <a:srgbClr val="DA58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0" name="矩形 39"/>
            <p:cNvSpPr/>
            <p:nvPr>
              <p:custDataLst>
                <p:tags r:id="rId12"/>
              </p:custDataLst>
            </p:nvPr>
          </p:nvSpPr>
          <p:spPr>
            <a:xfrm rot="900000">
              <a:off x="4284126" y="2969622"/>
              <a:ext cx="93853" cy="102335"/>
            </a:xfrm>
            <a:prstGeom prst="rect">
              <a:avLst/>
            </a:prstGeom>
            <a:solidFill>
              <a:srgbClr val="DA58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1" name="矩形 40"/>
            <p:cNvSpPr/>
            <p:nvPr>
              <p:custDataLst>
                <p:tags r:id="rId13"/>
              </p:custDataLst>
            </p:nvPr>
          </p:nvSpPr>
          <p:spPr>
            <a:xfrm rot="1800000">
              <a:off x="3457879" y="2817709"/>
              <a:ext cx="65564" cy="65565"/>
            </a:xfrm>
            <a:prstGeom prst="rect">
              <a:avLst/>
            </a:prstGeom>
            <a:solidFill>
              <a:srgbClr val="D633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6600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2" name="椭圆 41"/>
            <p:cNvSpPr/>
            <p:nvPr>
              <p:custDataLst>
                <p:tags r:id="rId14"/>
              </p:custDataLst>
            </p:nvPr>
          </p:nvSpPr>
          <p:spPr>
            <a:xfrm>
              <a:off x="4368483" y="3008597"/>
              <a:ext cx="167358" cy="159080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3" name="椭圆 42"/>
            <p:cNvSpPr/>
            <p:nvPr>
              <p:custDataLst>
                <p:tags r:id="rId15"/>
              </p:custDataLst>
            </p:nvPr>
          </p:nvSpPr>
          <p:spPr>
            <a:xfrm>
              <a:off x="3645169" y="2988819"/>
              <a:ext cx="172637" cy="141256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4" name="椭圆 43"/>
            <p:cNvSpPr/>
            <p:nvPr>
              <p:custDataLst>
                <p:tags r:id="rId16"/>
              </p:custDataLst>
            </p:nvPr>
          </p:nvSpPr>
          <p:spPr>
            <a:xfrm>
              <a:off x="4646680" y="2763510"/>
              <a:ext cx="182420" cy="213850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8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5" name="椭圆 44"/>
            <p:cNvSpPr/>
            <p:nvPr>
              <p:custDataLst>
                <p:tags r:id="rId17"/>
              </p:custDataLst>
            </p:nvPr>
          </p:nvSpPr>
          <p:spPr>
            <a:xfrm>
              <a:off x="5247990" y="3057525"/>
              <a:ext cx="127083" cy="141256"/>
            </a:xfrm>
            <a:prstGeom prst="ellipse">
              <a:avLst/>
            </a:prstGeom>
            <a:gradFill flip="none" rotWithShape="1">
              <a:gsLst>
                <a:gs pos="0">
                  <a:srgbClr val="E58D52">
                    <a:alpha val="4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6" name="椭圆 45"/>
            <p:cNvSpPr/>
            <p:nvPr>
              <p:custDataLst>
                <p:tags r:id="rId18"/>
              </p:custDataLst>
            </p:nvPr>
          </p:nvSpPr>
          <p:spPr>
            <a:xfrm>
              <a:off x="4015666" y="2845783"/>
              <a:ext cx="171608" cy="190745"/>
            </a:xfrm>
            <a:prstGeom prst="ellipse">
              <a:avLst/>
            </a:prstGeom>
            <a:gradFill flip="none" rotWithShape="1">
              <a:gsLst>
                <a:gs pos="0">
                  <a:srgbClr val="E2C70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7" name="椭圆 46"/>
            <p:cNvSpPr/>
            <p:nvPr>
              <p:custDataLst>
                <p:tags r:id="rId19"/>
              </p:custDataLst>
            </p:nvPr>
          </p:nvSpPr>
          <p:spPr>
            <a:xfrm>
              <a:off x="5435971" y="2834457"/>
              <a:ext cx="116438" cy="129422"/>
            </a:xfrm>
            <a:prstGeom prst="ellipse">
              <a:avLst/>
            </a:prstGeom>
            <a:gradFill flip="none" rotWithShape="1">
              <a:gsLst>
                <a:gs pos="0">
                  <a:srgbClr val="E2C70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grpSp>
        <p:nvGrpSpPr>
          <p:cNvPr id="26" name="组合 25"/>
          <p:cNvGrpSpPr/>
          <p:nvPr/>
        </p:nvGrpSpPr>
        <p:grpSpPr>
          <a:xfrm>
            <a:off x="3477368" y="1698280"/>
            <a:ext cx="2178637" cy="2632076"/>
            <a:chOff x="3477368" y="1809631"/>
            <a:chExt cx="2178637" cy="2632076"/>
          </a:xfrm>
        </p:grpSpPr>
        <p:sp>
          <p:nvSpPr>
            <p:cNvPr id="27" name="Freeform 5"/>
            <p:cNvSpPr>
              <a:spLocks/>
            </p:cNvSpPr>
            <p:nvPr/>
          </p:nvSpPr>
          <p:spPr bwMode="auto">
            <a:xfrm>
              <a:off x="4433843" y="2367574"/>
              <a:ext cx="777579" cy="1381574"/>
            </a:xfrm>
            <a:custGeom>
              <a:avLst/>
              <a:gdLst>
                <a:gd name="T0" fmla="*/ 35 w 360"/>
                <a:gd name="T1" fmla="*/ 640 h 640"/>
                <a:gd name="T2" fmla="*/ 4 w 360"/>
                <a:gd name="T3" fmla="*/ 614 h 640"/>
                <a:gd name="T4" fmla="*/ 29 w 360"/>
                <a:gd name="T5" fmla="*/ 576 h 640"/>
                <a:gd name="T6" fmla="*/ 260 w 360"/>
                <a:gd name="T7" fmla="*/ 237 h 640"/>
                <a:gd name="T8" fmla="*/ 154 w 360"/>
                <a:gd name="T9" fmla="*/ 62 h 640"/>
                <a:gd name="T10" fmla="*/ 148 w 360"/>
                <a:gd name="T11" fmla="*/ 17 h 640"/>
                <a:gd name="T12" fmla="*/ 193 w 360"/>
                <a:gd name="T13" fmla="*/ 11 h 640"/>
                <a:gd name="T14" fmla="*/ 323 w 360"/>
                <a:gd name="T15" fmla="*/ 225 h 640"/>
                <a:gd name="T16" fmla="*/ 41 w 360"/>
                <a:gd name="T17" fmla="*/ 639 h 640"/>
                <a:gd name="T18" fmla="*/ 35 w 360"/>
                <a:gd name="T19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640">
                  <a:moveTo>
                    <a:pt x="35" y="640"/>
                  </a:moveTo>
                  <a:cubicBezTo>
                    <a:pt x="20" y="640"/>
                    <a:pt x="7" y="629"/>
                    <a:pt x="4" y="614"/>
                  </a:cubicBezTo>
                  <a:cubicBezTo>
                    <a:pt x="0" y="596"/>
                    <a:pt x="12" y="580"/>
                    <a:pt x="29" y="576"/>
                  </a:cubicBezTo>
                  <a:cubicBezTo>
                    <a:pt x="187" y="547"/>
                    <a:pt x="290" y="394"/>
                    <a:pt x="260" y="237"/>
                  </a:cubicBezTo>
                  <a:cubicBezTo>
                    <a:pt x="247" y="167"/>
                    <a:pt x="209" y="105"/>
                    <a:pt x="154" y="62"/>
                  </a:cubicBezTo>
                  <a:cubicBezTo>
                    <a:pt x="140" y="51"/>
                    <a:pt x="137" y="31"/>
                    <a:pt x="148" y="17"/>
                  </a:cubicBezTo>
                  <a:cubicBezTo>
                    <a:pt x="159" y="3"/>
                    <a:pt x="179" y="0"/>
                    <a:pt x="193" y="11"/>
                  </a:cubicBezTo>
                  <a:cubicBezTo>
                    <a:pt x="261" y="64"/>
                    <a:pt x="307" y="140"/>
                    <a:pt x="323" y="225"/>
                  </a:cubicBezTo>
                  <a:cubicBezTo>
                    <a:pt x="360" y="417"/>
                    <a:pt x="233" y="603"/>
                    <a:pt x="41" y="639"/>
                  </a:cubicBezTo>
                  <a:cubicBezTo>
                    <a:pt x="39" y="640"/>
                    <a:pt x="37" y="640"/>
                    <a:pt x="35" y="640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6"/>
            <p:cNvSpPr>
              <a:spLocks/>
            </p:cNvSpPr>
            <p:nvPr/>
          </p:nvSpPr>
          <p:spPr bwMode="auto">
            <a:xfrm>
              <a:off x="4304542" y="2489791"/>
              <a:ext cx="759867" cy="1392202"/>
            </a:xfrm>
            <a:custGeom>
              <a:avLst/>
              <a:gdLst>
                <a:gd name="T0" fmla="*/ 35 w 352"/>
                <a:gd name="T1" fmla="*/ 645 h 645"/>
                <a:gd name="T2" fmla="*/ 4 w 352"/>
                <a:gd name="T3" fmla="*/ 620 h 645"/>
                <a:gd name="T4" fmla="*/ 28 w 352"/>
                <a:gd name="T5" fmla="*/ 581 h 645"/>
                <a:gd name="T6" fmla="*/ 246 w 352"/>
                <a:gd name="T7" fmla="*/ 233 h 645"/>
                <a:gd name="T8" fmla="*/ 132 w 352"/>
                <a:gd name="T9" fmla="*/ 62 h 645"/>
                <a:gd name="T10" fmla="*/ 125 w 352"/>
                <a:gd name="T11" fmla="*/ 17 h 645"/>
                <a:gd name="T12" fmla="*/ 169 w 352"/>
                <a:gd name="T13" fmla="*/ 10 h 645"/>
                <a:gd name="T14" fmla="*/ 308 w 352"/>
                <a:gd name="T15" fmla="*/ 218 h 645"/>
                <a:gd name="T16" fmla="*/ 43 w 352"/>
                <a:gd name="T17" fmla="*/ 644 h 645"/>
                <a:gd name="T18" fmla="*/ 35 w 352"/>
                <a:gd name="T19" fmla="*/ 64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2" h="645">
                  <a:moveTo>
                    <a:pt x="35" y="645"/>
                  </a:moveTo>
                  <a:cubicBezTo>
                    <a:pt x="21" y="645"/>
                    <a:pt x="8" y="635"/>
                    <a:pt x="4" y="620"/>
                  </a:cubicBezTo>
                  <a:cubicBezTo>
                    <a:pt x="0" y="603"/>
                    <a:pt x="11" y="585"/>
                    <a:pt x="28" y="581"/>
                  </a:cubicBezTo>
                  <a:cubicBezTo>
                    <a:pt x="184" y="545"/>
                    <a:pt x="282" y="389"/>
                    <a:pt x="246" y="233"/>
                  </a:cubicBezTo>
                  <a:cubicBezTo>
                    <a:pt x="230" y="164"/>
                    <a:pt x="189" y="103"/>
                    <a:pt x="132" y="62"/>
                  </a:cubicBezTo>
                  <a:cubicBezTo>
                    <a:pt x="118" y="52"/>
                    <a:pt x="114" y="32"/>
                    <a:pt x="125" y="17"/>
                  </a:cubicBezTo>
                  <a:cubicBezTo>
                    <a:pt x="135" y="3"/>
                    <a:pt x="155" y="0"/>
                    <a:pt x="169" y="10"/>
                  </a:cubicBezTo>
                  <a:cubicBezTo>
                    <a:pt x="239" y="60"/>
                    <a:pt x="289" y="134"/>
                    <a:pt x="308" y="218"/>
                  </a:cubicBezTo>
                  <a:cubicBezTo>
                    <a:pt x="352" y="409"/>
                    <a:pt x="233" y="600"/>
                    <a:pt x="43" y="644"/>
                  </a:cubicBezTo>
                  <a:cubicBezTo>
                    <a:pt x="40" y="644"/>
                    <a:pt x="38" y="645"/>
                    <a:pt x="35" y="645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7"/>
            <p:cNvSpPr>
              <a:spLocks/>
            </p:cNvSpPr>
            <p:nvPr/>
          </p:nvSpPr>
          <p:spPr bwMode="auto">
            <a:xfrm>
              <a:off x="3805050" y="2146168"/>
              <a:ext cx="1188509" cy="1367404"/>
            </a:xfrm>
            <a:custGeom>
              <a:avLst/>
              <a:gdLst>
                <a:gd name="T0" fmla="*/ 146 w 550"/>
                <a:gd name="T1" fmla="*/ 633 h 633"/>
                <a:gd name="T2" fmla="*/ 125 w 550"/>
                <a:gd name="T3" fmla="*/ 625 h 633"/>
                <a:gd name="T4" fmla="*/ 0 w 550"/>
                <a:gd name="T5" fmla="*/ 355 h 633"/>
                <a:gd name="T6" fmla="*/ 355 w 550"/>
                <a:gd name="T7" fmla="*/ 0 h 633"/>
                <a:gd name="T8" fmla="*/ 529 w 550"/>
                <a:gd name="T9" fmla="*/ 46 h 633"/>
                <a:gd name="T10" fmla="*/ 541 w 550"/>
                <a:gd name="T11" fmla="*/ 90 h 633"/>
                <a:gd name="T12" fmla="*/ 498 w 550"/>
                <a:gd name="T13" fmla="*/ 102 h 633"/>
                <a:gd name="T14" fmla="*/ 355 w 550"/>
                <a:gd name="T15" fmla="*/ 64 h 633"/>
                <a:gd name="T16" fmla="*/ 64 w 550"/>
                <a:gd name="T17" fmla="*/ 355 h 633"/>
                <a:gd name="T18" fmla="*/ 166 w 550"/>
                <a:gd name="T19" fmla="*/ 576 h 633"/>
                <a:gd name="T20" fmla="*/ 170 w 550"/>
                <a:gd name="T21" fmla="*/ 621 h 633"/>
                <a:gd name="T22" fmla="*/ 146 w 550"/>
                <a:gd name="T23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0" h="633">
                  <a:moveTo>
                    <a:pt x="146" y="633"/>
                  </a:moveTo>
                  <a:cubicBezTo>
                    <a:pt x="138" y="633"/>
                    <a:pt x="131" y="630"/>
                    <a:pt x="125" y="625"/>
                  </a:cubicBezTo>
                  <a:cubicBezTo>
                    <a:pt x="46" y="557"/>
                    <a:pt x="0" y="459"/>
                    <a:pt x="0" y="355"/>
                  </a:cubicBezTo>
                  <a:cubicBezTo>
                    <a:pt x="0" y="160"/>
                    <a:pt x="159" y="0"/>
                    <a:pt x="355" y="0"/>
                  </a:cubicBezTo>
                  <a:cubicBezTo>
                    <a:pt x="416" y="0"/>
                    <a:pt x="476" y="16"/>
                    <a:pt x="529" y="46"/>
                  </a:cubicBezTo>
                  <a:cubicBezTo>
                    <a:pt x="545" y="55"/>
                    <a:pt x="550" y="74"/>
                    <a:pt x="541" y="90"/>
                  </a:cubicBezTo>
                  <a:cubicBezTo>
                    <a:pt x="533" y="105"/>
                    <a:pt x="513" y="111"/>
                    <a:pt x="498" y="102"/>
                  </a:cubicBezTo>
                  <a:cubicBezTo>
                    <a:pt x="454" y="77"/>
                    <a:pt x="405" y="64"/>
                    <a:pt x="355" y="64"/>
                  </a:cubicBezTo>
                  <a:cubicBezTo>
                    <a:pt x="195" y="64"/>
                    <a:pt x="64" y="195"/>
                    <a:pt x="64" y="355"/>
                  </a:cubicBezTo>
                  <a:cubicBezTo>
                    <a:pt x="64" y="440"/>
                    <a:pt x="102" y="521"/>
                    <a:pt x="166" y="576"/>
                  </a:cubicBezTo>
                  <a:cubicBezTo>
                    <a:pt x="180" y="588"/>
                    <a:pt x="181" y="608"/>
                    <a:pt x="170" y="621"/>
                  </a:cubicBezTo>
                  <a:cubicBezTo>
                    <a:pt x="164" y="629"/>
                    <a:pt x="155" y="633"/>
                    <a:pt x="146" y="633"/>
                  </a:cubicBez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8"/>
            <p:cNvSpPr>
              <a:spLocks/>
            </p:cNvSpPr>
            <p:nvPr/>
          </p:nvSpPr>
          <p:spPr bwMode="auto">
            <a:xfrm>
              <a:off x="4355908" y="2688170"/>
              <a:ext cx="485322" cy="1140684"/>
            </a:xfrm>
            <a:custGeom>
              <a:avLst/>
              <a:gdLst>
                <a:gd name="T0" fmla="*/ 212 w 225"/>
                <a:gd name="T1" fmla="*/ 235 h 528"/>
                <a:gd name="T2" fmla="*/ 99 w 225"/>
                <a:gd name="T3" fmla="*/ 12 h 528"/>
                <a:gd name="T4" fmla="*/ 54 w 225"/>
                <a:gd name="T5" fmla="*/ 14 h 528"/>
                <a:gd name="T6" fmla="*/ 56 w 225"/>
                <a:gd name="T7" fmla="*/ 59 h 528"/>
                <a:gd name="T8" fmla="*/ 110 w 225"/>
                <a:gd name="T9" fmla="*/ 126 h 528"/>
                <a:gd name="T10" fmla="*/ 117 w 225"/>
                <a:gd name="T11" fmla="*/ 212 h 528"/>
                <a:gd name="T12" fmla="*/ 62 w 225"/>
                <a:gd name="T13" fmla="*/ 309 h 528"/>
                <a:gd name="T14" fmla="*/ 0 w 225"/>
                <a:gd name="T15" fmla="*/ 528 h 528"/>
                <a:gd name="T16" fmla="*/ 52 w 225"/>
                <a:gd name="T17" fmla="*/ 528 h 528"/>
                <a:gd name="T18" fmla="*/ 107 w 225"/>
                <a:gd name="T19" fmla="*/ 528 h 528"/>
                <a:gd name="T20" fmla="*/ 212 w 225"/>
                <a:gd name="T21" fmla="*/ 235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" h="528">
                  <a:moveTo>
                    <a:pt x="212" y="235"/>
                  </a:moveTo>
                  <a:cubicBezTo>
                    <a:pt x="203" y="149"/>
                    <a:pt x="163" y="70"/>
                    <a:pt x="99" y="12"/>
                  </a:cubicBezTo>
                  <a:cubicBezTo>
                    <a:pt x="86" y="0"/>
                    <a:pt x="66" y="1"/>
                    <a:pt x="54" y="14"/>
                  </a:cubicBezTo>
                  <a:cubicBezTo>
                    <a:pt x="42" y="27"/>
                    <a:pt x="43" y="47"/>
                    <a:pt x="56" y="59"/>
                  </a:cubicBezTo>
                  <a:cubicBezTo>
                    <a:pt x="77" y="79"/>
                    <a:pt x="96" y="101"/>
                    <a:pt x="110" y="126"/>
                  </a:cubicBezTo>
                  <a:cubicBezTo>
                    <a:pt x="115" y="136"/>
                    <a:pt x="126" y="163"/>
                    <a:pt x="117" y="212"/>
                  </a:cubicBezTo>
                  <a:cubicBezTo>
                    <a:pt x="107" y="265"/>
                    <a:pt x="62" y="309"/>
                    <a:pt x="62" y="309"/>
                  </a:cubicBezTo>
                  <a:cubicBezTo>
                    <a:pt x="0" y="528"/>
                    <a:pt x="0" y="528"/>
                    <a:pt x="0" y="528"/>
                  </a:cubicBezTo>
                  <a:cubicBezTo>
                    <a:pt x="52" y="528"/>
                    <a:pt x="52" y="528"/>
                    <a:pt x="52" y="528"/>
                  </a:cubicBezTo>
                  <a:cubicBezTo>
                    <a:pt x="107" y="528"/>
                    <a:pt x="107" y="528"/>
                    <a:pt x="107" y="528"/>
                  </a:cubicBezTo>
                  <a:cubicBezTo>
                    <a:pt x="182" y="455"/>
                    <a:pt x="225" y="348"/>
                    <a:pt x="212" y="235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9"/>
            <p:cNvSpPr>
              <a:spLocks/>
            </p:cNvSpPr>
            <p:nvPr/>
          </p:nvSpPr>
          <p:spPr bwMode="auto">
            <a:xfrm>
              <a:off x="4247862" y="2374659"/>
              <a:ext cx="1091090" cy="1546301"/>
            </a:xfrm>
            <a:custGeom>
              <a:avLst/>
              <a:gdLst>
                <a:gd name="T0" fmla="*/ 505 w 505"/>
                <a:gd name="T1" fmla="*/ 249 h 716"/>
                <a:gd name="T2" fmla="*/ 416 w 505"/>
                <a:gd name="T3" fmla="*/ 15 h 716"/>
                <a:gd name="T4" fmla="*/ 371 w 505"/>
                <a:gd name="T5" fmla="*/ 12 h 716"/>
                <a:gd name="T6" fmla="*/ 368 w 505"/>
                <a:gd name="T7" fmla="*/ 57 h 716"/>
                <a:gd name="T8" fmla="*/ 440 w 505"/>
                <a:gd name="T9" fmla="*/ 234 h 716"/>
                <a:gd name="T10" fmla="*/ 356 w 505"/>
                <a:gd name="T11" fmla="*/ 386 h 716"/>
                <a:gd name="T12" fmla="*/ 288 w 505"/>
                <a:gd name="T13" fmla="*/ 361 h 716"/>
                <a:gd name="T14" fmla="*/ 318 w 505"/>
                <a:gd name="T15" fmla="*/ 205 h 716"/>
                <a:gd name="T16" fmla="*/ 311 w 505"/>
                <a:gd name="T17" fmla="*/ 139 h 716"/>
                <a:gd name="T18" fmla="*/ 247 w 505"/>
                <a:gd name="T19" fmla="*/ 171 h 716"/>
                <a:gd name="T20" fmla="*/ 186 w 505"/>
                <a:gd name="T21" fmla="*/ 351 h 716"/>
                <a:gd name="T22" fmla="*/ 53 w 505"/>
                <a:gd name="T23" fmla="*/ 479 h 716"/>
                <a:gd name="T24" fmla="*/ 0 w 505"/>
                <a:gd name="T25" fmla="*/ 618 h 716"/>
                <a:gd name="T26" fmla="*/ 0 w 505"/>
                <a:gd name="T27" fmla="*/ 716 h 716"/>
                <a:gd name="T28" fmla="*/ 299 w 505"/>
                <a:gd name="T29" fmla="*/ 716 h 716"/>
                <a:gd name="T30" fmla="*/ 306 w 505"/>
                <a:gd name="T31" fmla="*/ 617 h 716"/>
                <a:gd name="T32" fmla="*/ 384 w 505"/>
                <a:gd name="T33" fmla="*/ 515 h 716"/>
                <a:gd name="T34" fmla="*/ 389 w 505"/>
                <a:gd name="T35" fmla="*/ 511 h 716"/>
                <a:gd name="T36" fmla="*/ 390 w 505"/>
                <a:gd name="T37" fmla="*/ 511 h 716"/>
                <a:gd name="T38" fmla="*/ 390 w 505"/>
                <a:gd name="T39" fmla="*/ 510 h 716"/>
                <a:gd name="T40" fmla="*/ 505 w 505"/>
                <a:gd name="T41" fmla="*/ 249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5" h="716">
                  <a:moveTo>
                    <a:pt x="505" y="249"/>
                  </a:moveTo>
                  <a:cubicBezTo>
                    <a:pt x="505" y="163"/>
                    <a:pt x="473" y="80"/>
                    <a:pt x="416" y="15"/>
                  </a:cubicBezTo>
                  <a:cubicBezTo>
                    <a:pt x="405" y="2"/>
                    <a:pt x="384" y="0"/>
                    <a:pt x="371" y="12"/>
                  </a:cubicBezTo>
                  <a:cubicBezTo>
                    <a:pt x="358" y="24"/>
                    <a:pt x="357" y="44"/>
                    <a:pt x="368" y="57"/>
                  </a:cubicBezTo>
                  <a:cubicBezTo>
                    <a:pt x="412" y="106"/>
                    <a:pt x="437" y="169"/>
                    <a:pt x="440" y="234"/>
                  </a:cubicBezTo>
                  <a:cubicBezTo>
                    <a:pt x="441" y="289"/>
                    <a:pt x="402" y="347"/>
                    <a:pt x="356" y="386"/>
                  </a:cubicBezTo>
                  <a:cubicBezTo>
                    <a:pt x="310" y="425"/>
                    <a:pt x="293" y="391"/>
                    <a:pt x="288" y="361"/>
                  </a:cubicBezTo>
                  <a:cubicBezTo>
                    <a:pt x="283" y="331"/>
                    <a:pt x="304" y="244"/>
                    <a:pt x="318" y="205"/>
                  </a:cubicBezTo>
                  <a:cubicBezTo>
                    <a:pt x="333" y="165"/>
                    <a:pt x="327" y="150"/>
                    <a:pt x="311" y="139"/>
                  </a:cubicBezTo>
                  <a:cubicBezTo>
                    <a:pt x="296" y="129"/>
                    <a:pt x="268" y="133"/>
                    <a:pt x="247" y="171"/>
                  </a:cubicBezTo>
                  <a:cubicBezTo>
                    <a:pt x="226" y="210"/>
                    <a:pt x="216" y="287"/>
                    <a:pt x="186" y="351"/>
                  </a:cubicBezTo>
                  <a:cubicBezTo>
                    <a:pt x="157" y="415"/>
                    <a:pt x="95" y="438"/>
                    <a:pt x="53" y="479"/>
                  </a:cubicBezTo>
                  <a:cubicBezTo>
                    <a:pt x="11" y="520"/>
                    <a:pt x="0" y="580"/>
                    <a:pt x="0" y="618"/>
                  </a:cubicBezTo>
                  <a:cubicBezTo>
                    <a:pt x="0" y="656"/>
                    <a:pt x="0" y="716"/>
                    <a:pt x="0" y="716"/>
                  </a:cubicBezTo>
                  <a:cubicBezTo>
                    <a:pt x="299" y="716"/>
                    <a:pt x="299" y="716"/>
                    <a:pt x="299" y="716"/>
                  </a:cubicBezTo>
                  <a:cubicBezTo>
                    <a:pt x="299" y="716"/>
                    <a:pt x="289" y="654"/>
                    <a:pt x="306" y="617"/>
                  </a:cubicBezTo>
                  <a:cubicBezTo>
                    <a:pt x="321" y="582"/>
                    <a:pt x="362" y="536"/>
                    <a:pt x="384" y="515"/>
                  </a:cubicBezTo>
                  <a:cubicBezTo>
                    <a:pt x="386" y="514"/>
                    <a:pt x="388" y="512"/>
                    <a:pt x="389" y="511"/>
                  </a:cubicBezTo>
                  <a:cubicBezTo>
                    <a:pt x="389" y="511"/>
                    <a:pt x="389" y="511"/>
                    <a:pt x="390" y="511"/>
                  </a:cubicBezTo>
                  <a:cubicBezTo>
                    <a:pt x="390" y="510"/>
                    <a:pt x="390" y="510"/>
                    <a:pt x="390" y="510"/>
                  </a:cubicBezTo>
                  <a:cubicBezTo>
                    <a:pt x="460" y="445"/>
                    <a:pt x="505" y="352"/>
                    <a:pt x="505" y="249"/>
                  </a:cubicBez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0"/>
            <p:cNvSpPr>
              <a:spLocks/>
            </p:cNvSpPr>
            <p:nvPr/>
          </p:nvSpPr>
          <p:spPr bwMode="auto">
            <a:xfrm>
              <a:off x="4219522" y="3995352"/>
              <a:ext cx="704957" cy="100962"/>
            </a:xfrm>
            <a:custGeom>
              <a:avLst/>
              <a:gdLst>
                <a:gd name="T0" fmla="*/ 326 w 326"/>
                <a:gd name="T1" fmla="*/ 24 h 47"/>
                <a:gd name="T2" fmla="*/ 302 w 326"/>
                <a:gd name="T3" fmla="*/ 47 h 47"/>
                <a:gd name="T4" fmla="*/ 24 w 326"/>
                <a:gd name="T5" fmla="*/ 47 h 47"/>
                <a:gd name="T6" fmla="*/ 0 w 326"/>
                <a:gd name="T7" fmla="*/ 24 h 47"/>
                <a:gd name="T8" fmla="*/ 0 w 326"/>
                <a:gd name="T9" fmla="*/ 24 h 47"/>
                <a:gd name="T10" fmla="*/ 24 w 326"/>
                <a:gd name="T11" fmla="*/ 0 h 47"/>
                <a:gd name="T12" fmla="*/ 302 w 326"/>
                <a:gd name="T13" fmla="*/ 0 h 47"/>
                <a:gd name="T14" fmla="*/ 326 w 326"/>
                <a:gd name="T1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6" h="47">
                  <a:moveTo>
                    <a:pt x="326" y="24"/>
                  </a:moveTo>
                  <a:cubicBezTo>
                    <a:pt x="326" y="37"/>
                    <a:pt x="315" y="47"/>
                    <a:pt x="302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11" y="47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02" y="0"/>
                    <a:pt x="302" y="0"/>
                    <a:pt x="302" y="0"/>
                  </a:cubicBezTo>
                  <a:cubicBezTo>
                    <a:pt x="315" y="0"/>
                    <a:pt x="326" y="11"/>
                    <a:pt x="326" y="24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1"/>
            <p:cNvSpPr>
              <a:spLocks/>
            </p:cNvSpPr>
            <p:nvPr/>
          </p:nvSpPr>
          <p:spPr bwMode="auto">
            <a:xfrm>
              <a:off x="4219522" y="4167163"/>
              <a:ext cx="704957" cy="100962"/>
            </a:xfrm>
            <a:custGeom>
              <a:avLst/>
              <a:gdLst>
                <a:gd name="T0" fmla="*/ 326 w 326"/>
                <a:gd name="T1" fmla="*/ 24 h 47"/>
                <a:gd name="T2" fmla="*/ 302 w 326"/>
                <a:gd name="T3" fmla="*/ 47 h 47"/>
                <a:gd name="T4" fmla="*/ 24 w 326"/>
                <a:gd name="T5" fmla="*/ 47 h 47"/>
                <a:gd name="T6" fmla="*/ 0 w 326"/>
                <a:gd name="T7" fmla="*/ 24 h 47"/>
                <a:gd name="T8" fmla="*/ 0 w 326"/>
                <a:gd name="T9" fmla="*/ 24 h 47"/>
                <a:gd name="T10" fmla="*/ 24 w 326"/>
                <a:gd name="T11" fmla="*/ 0 h 47"/>
                <a:gd name="T12" fmla="*/ 302 w 326"/>
                <a:gd name="T13" fmla="*/ 0 h 47"/>
                <a:gd name="T14" fmla="*/ 326 w 326"/>
                <a:gd name="T1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6" h="47">
                  <a:moveTo>
                    <a:pt x="326" y="24"/>
                  </a:moveTo>
                  <a:cubicBezTo>
                    <a:pt x="326" y="37"/>
                    <a:pt x="315" y="47"/>
                    <a:pt x="302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11" y="47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02" y="0"/>
                    <a:pt x="302" y="0"/>
                    <a:pt x="302" y="0"/>
                  </a:cubicBezTo>
                  <a:cubicBezTo>
                    <a:pt x="315" y="0"/>
                    <a:pt x="326" y="11"/>
                    <a:pt x="326" y="24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12"/>
            <p:cNvSpPr>
              <a:spLocks/>
            </p:cNvSpPr>
            <p:nvPr/>
          </p:nvSpPr>
          <p:spPr bwMode="auto">
            <a:xfrm>
              <a:off x="4375392" y="4340745"/>
              <a:ext cx="393217" cy="100962"/>
            </a:xfrm>
            <a:custGeom>
              <a:avLst/>
              <a:gdLst>
                <a:gd name="T0" fmla="*/ 182 w 182"/>
                <a:gd name="T1" fmla="*/ 24 h 47"/>
                <a:gd name="T2" fmla="*/ 159 w 182"/>
                <a:gd name="T3" fmla="*/ 47 h 47"/>
                <a:gd name="T4" fmla="*/ 24 w 182"/>
                <a:gd name="T5" fmla="*/ 47 h 47"/>
                <a:gd name="T6" fmla="*/ 0 w 182"/>
                <a:gd name="T7" fmla="*/ 24 h 47"/>
                <a:gd name="T8" fmla="*/ 0 w 182"/>
                <a:gd name="T9" fmla="*/ 24 h 47"/>
                <a:gd name="T10" fmla="*/ 24 w 182"/>
                <a:gd name="T11" fmla="*/ 0 h 47"/>
                <a:gd name="T12" fmla="*/ 159 w 182"/>
                <a:gd name="T13" fmla="*/ 0 h 47"/>
                <a:gd name="T14" fmla="*/ 182 w 182"/>
                <a:gd name="T1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2" h="47">
                  <a:moveTo>
                    <a:pt x="182" y="24"/>
                  </a:moveTo>
                  <a:cubicBezTo>
                    <a:pt x="182" y="37"/>
                    <a:pt x="171" y="47"/>
                    <a:pt x="159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11" y="47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71" y="0"/>
                    <a:pt x="182" y="11"/>
                    <a:pt x="182" y="24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13"/>
            <p:cNvSpPr>
              <a:spLocks/>
            </p:cNvSpPr>
            <p:nvPr/>
          </p:nvSpPr>
          <p:spPr bwMode="auto">
            <a:xfrm>
              <a:off x="4550745" y="1809631"/>
              <a:ext cx="42510" cy="216092"/>
            </a:xfrm>
            <a:custGeom>
              <a:avLst/>
              <a:gdLst>
                <a:gd name="T0" fmla="*/ 20 w 20"/>
                <a:gd name="T1" fmla="*/ 90 h 100"/>
                <a:gd name="T2" fmla="*/ 10 w 20"/>
                <a:gd name="T3" fmla="*/ 100 h 100"/>
                <a:gd name="T4" fmla="*/ 10 w 20"/>
                <a:gd name="T5" fmla="*/ 100 h 100"/>
                <a:gd name="T6" fmla="*/ 0 w 20"/>
                <a:gd name="T7" fmla="*/ 90 h 100"/>
                <a:gd name="T8" fmla="*/ 0 w 20"/>
                <a:gd name="T9" fmla="*/ 10 h 100"/>
                <a:gd name="T10" fmla="*/ 10 w 20"/>
                <a:gd name="T11" fmla="*/ 0 h 100"/>
                <a:gd name="T12" fmla="*/ 10 w 20"/>
                <a:gd name="T13" fmla="*/ 0 h 100"/>
                <a:gd name="T14" fmla="*/ 20 w 20"/>
                <a:gd name="T15" fmla="*/ 10 h 100"/>
                <a:gd name="T16" fmla="*/ 20 w 20"/>
                <a:gd name="T17" fmla="*/ 9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100">
                  <a:moveTo>
                    <a:pt x="20" y="90"/>
                  </a:moveTo>
                  <a:cubicBezTo>
                    <a:pt x="20" y="95"/>
                    <a:pt x="16" y="100"/>
                    <a:pt x="10" y="100"/>
                  </a:cubicBezTo>
                  <a:cubicBezTo>
                    <a:pt x="10" y="100"/>
                    <a:pt x="10" y="100"/>
                    <a:pt x="10" y="100"/>
                  </a:cubicBezTo>
                  <a:cubicBezTo>
                    <a:pt x="4" y="100"/>
                    <a:pt x="0" y="95"/>
                    <a:pt x="0" y="9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6" y="0"/>
                    <a:pt x="20" y="4"/>
                    <a:pt x="20" y="10"/>
                  </a:cubicBezTo>
                  <a:lnTo>
                    <a:pt x="20" y="90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4"/>
            <p:cNvSpPr>
              <a:spLocks/>
            </p:cNvSpPr>
            <p:nvPr/>
          </p:nvSpPr>
          <p:spPr bwMode="auto">
            <a:xfrm>
              <a:off x="4362993" y="1822029"/>
              <a:ext cx="77935" cy="216092"/>
            </a:xfrm>
            <a:custGeom>
              <a:avLst/>
              <a:gdLst>
                <a:gd name="T0" fmla="*/ 35 w 36"/>
                <a:gd name="T1" fmla="*/ 88 h 100"/>
                <a:gd name="T2" fmla="*/ 27 w 36"/>
                <a:gd name="T3" fmla="*/ 100 h 100"/>
                <a:gd name="T4" fmla="*/ 27 w 36"/>
                <a:gd name="T5" fmla="*/ 100 h 100"/>
                <a:gd name="T6" fmla="*/ 15 w 36"/>
                <a:gd name="T7" fmla="*/ 91 h 100"/>
                <a:gd name="T8" fmla="*/ 1 w 36"/>
                <a:gd name="T9" fmla="*/ 13 h 100"/>
                <a:gd name="T10" fmla="*/ 9 w 36"/>
                <a:gd name="T11" fmla="*/ 1 h 100"/>
                <a:gd name="T12" fmla="*/ 9 w 36"/>
                <a:gd name="T13" fmla="*/ 1 h 100"/>
                <a:gd name="T14" fmla="*/ 21 w 36"/>
                <a:gd name="T15" fmla="*/ 9 h 100"/>
                <a:gd name="T16" fmla="*/ 35 w 36"/>
                <a:gd name="T17" fmla="*/ 8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100">
                  <a:moveTo>
                    <a:pt x="35" y="88"/>
                  </a:moveTo>
                  <a:cubicBezTo>
                    <a:pt x="36" y="93"/>
                    <a:pt x="32" y="99"/>
                    <a:pt x="27" y="100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21" y="100"/>
                    <a:pt x="16" y="97"/>
                    <a:pt x="15" y="91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7"/>
                    <a:pt x="4" y="2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5" y="0"/>
                    <a:pt x="20" y="4"/>
                    <a:pt x="21" y="9"/>
                  </a:cubicBezTo>
                  <a:lnTo>
                    <a:pt x="35" y="88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5"/>
            <p:cNvSpPr>
              <a:spLocks/>
            </p:cNvSpPr>
            <p:nvPr/>
          </p:nvSpPr>
          <p:spPr bwMode="auto">
            <a:xfrm>
              <a:off x="4180555" y="1868082"/>
              <a:ext cx="108047" cy="210779"/>
            </a:xfrm>
            <a:custGeom>
              <a:avLst/>
              <a:gdLst>
                <a:gd name="T0" fmla="*/ 48 w 50"/>
                <a:gd name="T1" fmla="*/ 83 h 98"/>
                <a:gd name="T2" fmla="*/ 42 w 50"/>
                <a:gd name="T3" fmla="*/ 96 h 98"/>
                <a:gd name="T4" fmla="*/ 42 w 50"/>
                <a:gd name="T5" fmla="*/ 96 h 98"/>
                <a:gd name="T6" fmla="*/ 29 w 50"/>
                <a:gd name="T7" fmla="*/ 90 h 98"/>
                <a:gd name="T8" fmla="*/ 2 w 50"/>
                <a:gd name="T9" fmla="*/ 15 h 98"/>
                <a:gd name="T10" fmla="*/ 8 w 50"/>
                <a:gd name="T11" fmla="*/ 2 h 98"/>
                <a:gd name="T12" fmla="*/ 8 w 50"/>
                <a:gd name="T13" fmla="*/ 2 h 98"/>
                <a:gd name="T14" fmla="*/ 21 w 50"/>
                <a:gd name="T15" fmla="*/ 8 h 98"/>
                <a:gd name="T16" fmla="*/ 48 w 50"/>
                <a:gd name="T17" fmla="*/ 8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98">
                  <a:moveTo>
                    <a:pt x="48" y="83"/>
                  </a:moveTo>
                  <a:cubicBezTo>
                    <a:pt x="50" y="89"/>
                    <a:pt x="48" y="94"/>
                    <a:pt x="42" y="96"/>
                  </a:cubicBezTo>
                  <a:cubicBezTo>
                    <a:pt x="42" y="96"/>
                    <a:pt x="42" y="96"/>
                    <a:pt x="42" y="96"/>
                  </a:cubicBezTo>
                  <a:cubicBezTo>
                    <a:pt x="37" y="98"/>
                    <a:pt x="31" y="96"/>
                    <a:pt x="29" y="90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0"/>
                    <a:pt x="3" y="4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3" y="0"/>
                    <a:pt x="19" y="3"/>
                    <a:pt x="21" y="8"/>
                  </a:cubicBezTo>
                  <a:lnTo>
                    <a:pt x="48" y="83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6"/>
            <p:cNvSpPr>
              <a:spLocks/>
            </p:cNvSpPr>
            <p:nvPr/>
          </p:nvSpPr>
          <p:spPr bwMode="auto">
            <a:xfrm>
              <a:off x="3727115" y="2183364"/>
              <a:ext cx="182439" cy="159412"/>
            </a:xfrm>
            <a:custGeom>
              <a:avLst/>
              <a:gdLst>
                <a:gd name="T0" fmla="*/ 79 w 84"/>
                <a:gd name="T1" fmla="*/ 55 h 74"/>
                <a:gd name="T2" fmla="*/ 80 w 84"/>
                <a:gd name="T3" fmla="*/ 69 h 74"/>
                <a:gd name="T4" fmla="*/ 80 w 84"/>
                <a:gd name="T5" fmla="*/ 69 h 74"/>
                <a:gd name="T6" fmla="*/ 66 w 84"/>
                <a:gd name="T7" fmla="*/ 71 h 74"/>
                <a:gd name="T8" fmla="*/ 5 w 84"/>
                <a:gd name="T9" fmla="*/ 19 h 74"/>
                <a:gd name="T10" fmla="*/ 3 w 84"/>
                <a:gd name="T11" fmla="*/ 5 h 74"/>
                <a:gd name="T12" fmla="*/ 3 w 84"/>
                <a:gd name="T13" fmla="*/ 5 h 74"/>
                <a:gd name="T14" fmla="*/ 18 w 84"/>
                <a:gd name="T15" fmla="*/ 4 h 74"/>
                <a:gd name="T16" fmla="*/ 79 w 84"/>
                <a:gd name="T17" fmla="*/ 5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74">
                  <a:moveTo>
                    <a:pt x="79" y="55"/>
                  </a:moveTo>
                  <a:cubicBezTo>
                    <a:pt x="83" y="59"/>
                    <a:pt x="84" y="65"/>
                    <a:pt x="80" y="6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76" y="74"/>
                    <a:pt x="70" y="74"/>
                    <a:pt x="66" y="71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0" y="16"/>
                    <a:pt x="0" y="9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7" y="1"/>
                    <a:pt x="13" y="0"/>
                    <a:pt x="18" y="4"/>
                  </a:cubicBezTo>
                  <a:lnTo>
                    <a:pt x="79" y="55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7"/>
            <p:cNvSpPr>
              <a:spLocks/>
            </p:cNvSpPr>
            <p:nvPr/>
          </p:nvSpPr>
          <p:spPr bwMode="auto">
            <a:xfrm>
              <a:off x="3619068" y="2333921"/>
              <a:ext cx="198380" cy="136387"/>
            </a:xfrm>
            <a:custGeom>
              <a:avLst/>
              <a:gdLst>
                <a:gd name="T0" fmla="*/ 85 w 92"/>
                <a:gd name="T1" fmla="*/ 43 h 63"/>
                <a:gd name="T2" fmla="*/ 89 w 92"/>
                <a:gd name="T3" fmla="*/ 57 h 63"/>
                <a:gd name="T4" fmla="*/ 89 w 92"/>
                <a:gd name="T5" fmla="*/ 57 h 63"/>
                <a:gd name="T6" fmla="*/ 75 w 92"/>
                <a:gd name="T7" fmla="*/ 61 h 63"/>
                <a:gd name="T8" fmla="*/ 6 w 92"/>
                <a:gd name="T9" fmla="*/ 21 h 63"/>
                <a:gd name="T10" fmla="*/ 2 w 92"/>
                <a:gd name="T11" fmla="*/ 7 h 63"/>
                <a:gd name="T12" fmla="*/ 2 w 92"/>
                <a:gd name="T13" fmla="*/ 7 h 63"/>
                <a:gd name="T14" fmla="*/ 16 w 92"/>
                <a:gd name="T15" fmla="*/ 3 h 63"/>
                <a:gd name="T16" fmla="*/ 85 w 92"/>
                <a:gd name="T17" fmla="*/ 4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" h="63">
                  <a:moveTo>
                    <a:pt x="85" y="43"/>
                  </a:moveTo>
                  <a:cubicBezTo>
                    <a:pt x="90" y="46"/>
                    <a:pt x="92" y="52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6" y="62"/>
                    <a:pt x="80" y="63"/>
                    <a:pt x="75" y="6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1" y="18"/>
                    <a:pt x="0" y="12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5" y="2"/>
                    <a:pt x="11" y="0"/>
                    <a:pt x="16" y="3"/>
                  </a:cubicBezTo>
                  <a:lnTo>
                    <a:pt x="85" y="43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8"/>
            <p:cNvSpPr>
              <a:spLocks/>
            </p:cNvSpPr>
            <p:nvPr/>
          </p:nvSpPr>
          <p:spPr bwMode="auto">
            <a:xfrm>
              <a:off x="3539362" y="2502189"/>
              <a:ext cx="212550" cy="111589"/>
            </a:xfrm>
            <a:custGeom>
              <a:avLst/>
              <a:gdLst>
                <a:gd name="T0" fmla="*/ 90 w 98"/>
                <a:gd name="T1" fmla="*/ 30 h 51"/>
                <a:gd name="T2" fmla="*/ 96 w 98"/>
                <a:gd name="T3" fmla="*/ 43 h 51"/>
                <a:gd name="T4" fmla="*/ 96 w 98"/>
                <a:gd name="T5" fmla="*/ 43 h 51"/>
                <a:gd name="T6" fmla="*/ 83 w 98"/>
                <a:gd name="T7" fmla="*/ 49 h 51"/>
                <a:gd name="T8" fmla="*/ 8 w 98"/>
                <a:gd name="T9" fmla="*/ 22 h 51"/>
                <a:gd name="T10" fmla="*/ 2 w 98"/>
                <a:gd name="T11" fmla="*/ 8 h 51"/>
                <a:gd name="T12" fmla="*/ 2 w 98"/>
                <a:gd name="T13" fmla="*/ 8 h 51"/>
                <a:gd name="T14" fmla="*/ 15 w 98"/>
                <a:gd name="T15" fmla="*/ 2 h 51"/>
                <a:gd name="T16" fmla="*/ 90 w 98"/>
                <a:gd name="T17" fmla="*/ 3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51">
                  <a:moveTo>
                    <a:pt x="90" y="30"/>
                  </a:moveTo>
                  <a:cubicBezTo>
                    <a:pt x="95" y="32"/>
                    <a:pt x="98" y="37"/>
                    <a:pt x="96" y="43"/>
                  </a:cubicBezTo>
                  <a:cubicBezTo>
                    <a:pt x="96" y="43"/>
                    <a:pt x="96" y="43"/>
                    <a:pt x="96" y="43"/>
                  </a:cubicBezTo>
                  <a:cubicBezTo>
                    <a:pt x="94" y="48"/>
                    <a:pt x="88" y="51"/>
                    <a:pt x="83" y="49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3" y="20"/>
                    <a:pt x="0" y="14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4" y="3"/>
                    <a:pt x="10" y="0"/>
                    <a:pt x="15" y="2"/>
                  </a:cubicBezTo>
                  <a:lnTo>
                    <a:pt x="90" y="30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3491538" y="2684628"/>
              <a:ext cx="216092" cy="77935"/>
            </a:xfrm>
            <a:custGeom>
              <a:avLst/>
              <a:gdLst>
                <a:gd name="T0" fmla="*/ 91 w 100"/>
                <a:gd name="T1" fmla="*/ 15 h 36"/>
                <a:gd name="T2" fmla="*/ 99 w 100"/>
                <a:gd name="T3" fmla="*/ 27 h 36"/>
                <a:gd name="T4" fmla="*/ 99 w 100"/>
                <a:gd name="T5" fmla="*/ 27 h 36"/>
                <a:gd name="T6" fmla="*/ 87 w 100"/>
                <a:gd name="T7" fmla="*/ 35 h 36"/>
                <a:gd name="T8" fmla="*/ 9 w 100"/>
                <a:gd name="T9" fmla="*/ 21 h 36"/>
                <a:gd name="T10" fmla="*/ 1 w 100"/>
                <a:gd name="T11" fmla="*/ 9 h 36"/>
                <a:gd name="T12" fmla="*/ 1 w 100"/>
                <a:gd name="T13" fmla="*/ 9 h 36"/>
                <a:gd name="T14" fmla="*/ 12 w 100"/>
                <a:gd name="T15" fmla="*/ 1 h 36"/>
                <a:gd name="T16" fmla="*/ 91 w 100"/>
                <a:gd name="T17" fmla="*/ 1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36">
                  <a:moveTo>
                    <a:pt x="91" y="15"/>
                  </a:moveTo>
                  <a:cubicBezTo>
                    <a:pt x="96" y="16"/>
                    <a:pt x="100" y="21"/>
                    <a:pt x="99" y="27"/>
                  </a:cubicBezTo>
                  <a:cubicBezTo>
                    <a:pt x="99" y="27"/>
                    <a:pt x="99" y="27"/>
                    <a:pt x="99" y="27"/>
                  </a:cubicBezTo>
                  <a:cubicBezTo>
                    <a:pt x="98" y="32"/>
                    <a:pt x="93" y="36"/>
                    <a:pt x="87" y="35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3" y="20"/>
                    <a:pt x="0" y="15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4"/>
                    <a:pt x="7" y="0"/>
                    <a:pt x="12" y="1"/>
                  </a:cubicBezTo>
                  <a:lnTo>
                    <a:pt x="91" y="15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3477368" y="2872380"/>
              <a:ext cx="216092" cy="42510"/>
            </a:xfrm>
            <a:custGeom>
              <a:avLst/>
              <a:gdLst>
                <a:gd name="T0" fmla="*/ 89 w 100"/>
                <a:gd name="T1" fmla="*/ 0 h 20"/>
                <a:gd name="T2" fmla="*/ 99 w 100"/>
                <a:gd name="T3" fmla="*/ 10 h 20"/>
                <a:gd name="T4" fmla="*/ 99 w 100"/>
                <a:gd name="T5" fmla="*/ 10 h 20"/>
                <a:gd name="T6" fmla="*/ 89 w 100"/>
                <a:gd name="T7" fmla="*/ 20 h 20"/>
                <a:gd name="T8" fmla="*/ 10 w 100"/>
                <a:gd name="T9" fmla="*/ 20 h 20"/>
                <a:gd name="T10" fmla="*/ 0 w 100"/>
                <a:gd name="T11" fmla="*/ 10 h 20"/>
                <a:gd name="T12" fmla="*/ 0 w 100"/>
                <a:gd name="T13" fmla="*/ 10 h 20"/>
                <a:gd name="T14" fmla="*/ 10 w 100"/>
                <a:gd name="T15" fmla="*/ 0 h 20"/>
                <a:gd name="T16" fmla="*/ 89 w 100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20">
                  <a:moveTo>
                    <a:pt x="89" y="0"/>
                  </a:moveTo>
                  <a:cubicBezTo>
                    <a:pt x="95" y="0"/>
                    <a:pt x="100" y="4"/>
                    <a:pt x="99" y="10"/>
                  </a:cubicBezTo>
                  <a:cubicBezTo>
                    <a:pt x="99" y="10"/>
                    <a:pt x="99" y="10"/>
                    <a:pt x="99" y="10"/>
                  </a:cubicBezTo>
                  <a:cubicBezTo>
                    <a:pt x="100" y="16"/>
                    <a:pt x="95" y="20"/>
                    <a:pt x="89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4" y="20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lnTo>
                    <a:pt x="89" y="0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21"/>
            <p:cNvSpPr>
              <a:spLocks/>
            </p:cNvSpPr>
            <p:nvPr/>
          </p:nvSpPr>
          <p:spPr bwMode="auto">
            <a:xfrm>
              <a:off x="3489767" y="3024708"/>
              <a:ext cx="216092" cy="77935"/>
            </a:xfrm>
            <a:custGeom>
              <a:avLst/>
              <a:gdLst>
                <a:gd name="T0" fmla="*/ 87 w 100"/>
                <a:gd name="T1" fmla="*/ 1 h 36"/>
                <a:gd name="T2" fmla="*/ 99 w 100"/>
                <a:gd name="T3" fmla="*/ 9 h 36"/>
                <a:gd name="T4" fmla="*/ 99 w 100"/>
                <a:gd name="T5" fmla="*/ 9 h 36"/>
                <a:gd name="T6" fmla="*/ 91 w 100"/>
                <a:gd name="T7" fmla="*/ 21 h 36"/>
                <a:gd name="T8" fmla="*/ 12 w 100"/>
                <a:gd name="T9" fmla="*/ 35 h 36"/>
                <a:gd name="T10" fmla="*/ 1 w 100"/>
                <a:gd name="T11" fmla="*/ 27 h 36"/>
                <a:gd name="T12" fmla="*/ 1 w 100"/>
                <a:gd name="T13" fmla="*/ 27 h 36"/>
                <a:gd name="T14" fmla="*/ 9 w 100"/>
                <a:gd name="T15" fmla="*/ 15 h 36"/>
                <a:gd name="T16" fmla="*/ 87 w 100"/>
                <a:gd name="T17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36">
                  <a:moveTo>
                    <a:pt x="87" y="1"/>
                  </a:moveTo>
                  <a:cubicBezTo>
                    <a:pt x="93" y="0"/>
                    <a:pt x="98" y="4"/>
                    <a:pt x="99" y="9"/>
                  </a:cubicBezTo>
                  <a:cubicBezTo>
                    <a:pt x="99" y="9"/>
                    <a:pt x="99" y="9"/>
                    <a:pt x="99" y="9"/>
                  </a:cubicBezTo>
                  <a:cubicBezTo>
                    <a:pt x="100" y="15"/>
                    <a:pt x="96" y="20"/>
                    <a:pt x="91" y="21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7" y="36"/>
                    <a:pt x="2" y="32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1"/>
                    <a:pt x="3" y="16"/>
                    <a:pt x="9" y="15"/>
                  </a:cubicBezTo>
                  <a:lnTo>
                    <a:pt x="87" y="1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22"/>
            <p:cNvSpPr>
              <a:spLocks/>
            </p:cNvSpPr>
            <p:nvPr/>
          </p:nvSpPr>
          <p:spPr bwMode="auto">
            <a:xfrm>
              <a:off x="3535820" y="3177035"/>
              <a:ext cx="210779" cy="108047"/>
            </a:xfrm>
            <a:custGeom>
              <a:avLst/>
              <a:gdLst>
                <a:gd name="T0" fmla="*/ 83 w 98"/>
                <a:gd name="T1" fmla="*/ 2 h 50"/>
                <a:gd name="T2" fmla="*/ 96 w 98"/>
                <a:gd name="T3" fmla="*/ 8 h 50"/>
                <a:gd name="T4" fmla="*/ 96 w 98"/>
                <a:gd name="T5" fmla="*/ 8 h 50"/>
                <a:gd name="T6" fmla="*/ 90 w 98"/>
                <a:gd name="T7" fmla="*/ 21 h 50"/>
                <a:gd name="T8" fmla="*/ 15 w 98"/>
                <a:gd name="T9" fmla="*/ 48 h 50"/>
                <a:gd name="T10" fmla="*/ 2 w 98"/>
                <a:gd name="T11" fmla="*/ 42 h 50"/>
                <a:gd name="T12" fmla="*/ 2 w 98"/>
                <a:gd name="T13" fmla="*/ 42 h 50"/>
                <a:gd name="T14" fmla="*/ 8 w 98"/>
                <a:gd name="T15" fmla="*/ 29 h 50"/>
                <a:gd name="T16" fmla="*/ 83 w 98"/>
                <a:gd name="T17" fmla="*/ 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50">
                  <a:moveTo>
                    <a:pt x="83" y="2"/>
                  </a:moveTo>
                  <a:cubicBezTo>
                    <a:pt x="88" y="0"/>
                    <a:pt x="94" y="2"/>
                    <a:pt x="96" y="8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98" y="13"/>
                    <a:pt x="95" y="19"/>
                    <a:pt x="90" y="21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0" y="50"/>
                    <a:pt x="4" y="47"/>
                    <a:pt x="2" y="42"/>
                  </a:cubicBezTo>
                  <a:cubicBezTo>
                    <a:pt x="2" y="42"/>
                    <a:pt x="2" y="42"/>
                    <a:pt x="2" y="42"/>
                  </a:cubicBezTo>
                  <a:cubicBezTo>
                    <a:pt x="0" y="37"/>
                    <a:pt x="3" y="31"/>
                    <a:pt x="8" y="29"/>
                  </a:cubicBezTo>
                  <a:lnTo>
                    <a:pt x="83" y="2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23"/>
            <p:cNvSpPr>
              <a:spLocks/>
            </p:cNvSpPr>
            <p:nvPr/>
          </p:nvSpPr>
          <p:spPr bwMode="auto">
            <a:xfrm>
              <a:off x="3851102" y="3556083"/>
              <a:ext cx="159412" cy="180667"/>
            </a:xfrm>
            <a:custGeom>
              <a:avLst/>
              <a:gdLst>
                <a:gd name="T0" fmla="*/ 55 w 74"/>
                <a:gd name="T1" fmla="*/ 5 h 84"/>
                <a:gd name="T2" fmla="*/ 69 w 74"/>
                <a:gd name="T3" fmla="*/ 4 h 84"/>
                <a:gd name="T4" fmla="*/ 69 w 74"/>
                <a:gd name="T5" fmla="*/ 4 h 84"/>
                <a:gd name="T6" fmla="*/ 70 w 74"/>
                <a:gd name="T7" fmla="*/ 18 h 84"/>
                <a:gd name="T8" fmla="*/ 19 w 74"/>
                <a:gd name="T9" fmla="*/ 79 h 84"/>
                <a:gd name="T10" fmla="*/ 5 w 74"/>
                <a:gd name="T11" fmla="*/ 81 h 84"/>
                <a:gd name="T12" fmla="*/ 5 w 74"/>
                <a:gd name="T13" fmla="*/ 81 h 84"/>
                <a:gd name="T14" fmla="*/ 4 w 74"/>
                <a:gd name="T15" fmla="*/ 66 h 84"/>
                <a:gd name="T16" fmla="*/ 55 w 74"/>
                <a:gd name="T17" fmla="*/ 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84">
                  <a:moveTo>
                    <a:pt x="55" y="5"/>
                  </a:moveTo>
                  <a:cubicBezTo>
                    <a:pt x="58" y="1"/>
                    <a:pt x="65" y="0"/>
                    <a:pt x="69" y="4"/>
                  </a:cubicBezTo>
                  <a:cubicBezTo>
                    <a:pt x="69" y="4"/>
                    <a:pt x="69" y="4"/>
                    <a:pt x="69" y="4"/>
                  </a:cubicBezTo>
                  <a:cubicBezTo>
                    <a:pt x="73" y="8"/>
                    <a:pt x="74" y="14"/>
                    <a:pt x="70" y="18"/>
                  </a:cubicBezTo>
                  <a:cubicBezTo>
                    <a:pt x="19" y="79"/>
                    <a:pt x="19" y="79"/>
                    <a:pt x="19" y="79"/>
                  </a:cubicBezTo>
                  <a:cubicBezTo>
                    <a:pt x="16" y="84"/>
                    <a:pt x="9" y="84"/>
                    <a:pt x="5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1" y="77"/>
                    <a:pt x="0" y="71"/>
                    <a:pt x="4" y="66"/>
                  </a:cubicBezTo>
                  <a:lnTo>
                    <a:pt x="55" y="5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24"/>
            <p:cNvSpPr>
              <a:spLocks/>
            </p:cNvSpPr>
            <p:nvPr/>
          </p:nvSpPr>
          <p:spPr bwMode="auto">
            <a:xfrm>
              <a:off x="4001658" y="3646416"/>
              <a:ext cx="136387" cy="198380"/>
            </a:xfrm>
            <a:custGeom>
              <a:avLst/>
              <a:gdLst>
                <a:gd name="T0" fmla="*/ 43 w 63"/>
                <a:gd name="T1" fmla="*/ 7 h 92"/>
                <a:gd name="T2" fmla="*/ 57 w 63"/>
                <a:gd name="T3" fmla="*/ 3 h 92"/>
                <a:gd name="T4" fmla="*/ 57 w 63"/>
                <a:gd name="T5" fmla="*/ 3 h 92"/>
                <a:gd name="T6" fmla="*/ 60 w 63"/>
                <a:gd name="T7" fmla="*/ 17 h 92"/>
                <a:gd name="T8" fmla="*/ 20 w 63"/>
                <a:gd name="T9" fmla="*/ 86 h 92"/>
                <a:gd name="T10" fmla="*/ 7 w 63"/>
                <a:gd name="T11" fmla="*/ 90 h 92"/>
                <a:gd name="T12" fmla="*/ 7 w 63"/>
                <a:gd name="T13" fmla="*/ 90 h 92"/>
                <a:gd name="T14" fmla="*/ 3 w 63"/>
                <a:gd name="T15" fmla="*/ 76 h 92"/>
                <a:gd name="T16" fmla="*/ 43 w 63"/>
                <a:gd name="T17" fmla="*/ 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92">
                  <a:moveTo>
                    <a:pt x="43" y="7"/>
                  </a:moveTo>
                  <a:cubicBezTo>
                    <a:pt x="46" y="2"/>
                    <a:pt x="52" y="0"/>
                    <a:pt x="57" y="3"/>
                  </a:cubicBezTo>
                  <a:cubicBezTo>
                    <a:pt x="57" y="3"/>
                    <a:pt x="57" y="3"/>
                    <a:pt x="57" y="3"/>
                  </a:cubicBezTo>
                  <a:cubicBezTo>
                    <a:pt x="61" y="6"/>
                    <a:pt x="63" y="12"/>
                    <a:pt x="60" y="17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18" y="91"/>
                    <a:pt x="11" y="92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2" y="87"/>
                    <a:pt x="0" y="81"/>
                    <a:pt x="3" y="76"/>
                  </a:cubicBezTo>
                  <a:lnTo>
                    <a:pt x="43" y="7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25"/>
            <p:cNvSpPr>
              <a:spLocks/>
            </p:cNvSpPr>
            <p:nvPr/>
          </p:nvSpPr>
          <p:spPr bwMode="auto">
            <a:xfrm>
              <a:off x="4984702" y="3653501"/>
              <a:ext cx="136387" cy="198380"/>
            </a:xfrm>
            <a:custGeom>
              <a:avLst/>
              <a:gdLst>
                <a:gd name="T0" fmla="*/ 3 w 63"/>
                <a:gd name="T1" fmla="*/ 16 h 92"/>
                <a:gd name="T2" fmla="*/ 6 w 63"/>
                <a:gd name="T3" fmla="*/ 3 h 92"/>
                <a:gd name="T4" fmla="*/ 6 w 63"/>
                <a:gd name="T5" fmla="*/ 3 h 92"/>
                <a:gd name="T6" fmla="*/ 20 w 63"/>
                <a:gd name="T7" fmla="*/ 6 h 92"/>
                <a:gd name="T8" fmla="*/ 60 w 63"/>
                <a:gd name="T9" fmla="*/ 75 h 92"/>
                <a:gd name="T10" fmla="*/ 56 w 63"/>
                <a:gd name="T11" fmla="*/ 89 h 92"/>
                <a:gd name="T12" fmla="*/ 56 w 63"/>
                <a:gd name="T13" fmla="*/ 89 h 92"/>
                <a:gd name="T14" fmla="*/ 43 w 63"/>
                <a:gd name="T15" fmla="*/ 85 h 92"/>
                <a:gd name="T16" fmla="*/ 3 w 63"/>
                <a:gd name="T17" fmla="*/ 1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92">
                  <a:moveTo>
                    <a:pt x="3" y="16"/>
                  </a:moveTo>
                  <a:cubicBezTo>
                    <a:pt x="0" y="12"/>
                    <a:pt x="2" y="5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11" y="0"/>
                    <a:pt x="18" y="1"/>
                    <a:pt x="20" y="6"/>
                  </a:cubicBezTo>
                  <a:cubicBezTo>
                    <a:pt x="60" y="75"/>
                    <a:pt x="60" y="75"/>
                    <a:pt x="60" y="75"/>
                  </a:cubicBezTo>
                  <a:cubicBezTo>
                    <a:pt x="63" y="80"/>
                    <a:pt x="61" y="86"/>
                    <a:pt x="56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2" y="92"/>
                    <a:pt x="45" y="90"/>
                    <a:pt x="43" y="85"/>
                  </a:cubicBezTo>
                  <a:lnTo>
                    <a:pt x="3" y="16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26"/>
            <p:cNvSpPr>
              <a:spLocks/>
            </p:cNvSpPr>
            <p:nvPr/>
          </p:nvSpPr>
          <p:spPr bwMode="auto">
            <a:xfrm>
              <a:off x="5114003" y="3564938"/>
              <a:ext cx="159412" cy="180667"/>
            </a:xfrm>
            <a:custGeom>
              <a:avLst/>
              <a:gdLst>
                <a:gd name="T0" fmla="*/ 3 w 74"/>
                <a:gd name="T1" fmla="*/ 18 h 84"/>
                <a:gd name="T2" fmla="*/ 5 w 74"/>
                <a:gd name="T3" fmla="*/ 3 h 84"/>
                <a:gd name="T4" fmla="*/ 5 w 74"/>
                <a:gd name="T5" fmla="*/ 3 h 84"/>
                <a:gd name="T6" fmla="*/ 19 w 74"/>
                <a:gd name="T7" fmla="*/ 5 h 84"/>
                <a:gd name="T8" fmla="*/ 70 w 74"/>
                <a:gd name="T9" fmla="*/ 66 h 84"/>
                <a:gd name="T10" fmla="*/ 69 w 74"/>
                <a:gd name="T11" fmla="*/ 80 h 84"/>
                <a:gd name="T12" fmla="*/ 69 w 74"/>
                <a:gd name="T13" fmla="*/ 80 h 84"/>
                <a:gd name="T14" fmla="*/ 54 w 74"/>
                <a:gd name="T15" fmla="*/ 79 h 84"/>
                <a:gd name="T16" fmla="*/ 3 w 74"/>
                <a:gd name="T17" fmla="*/ 1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84">
                  <a:moveTo>
                    <a:pt x="3" y="18"/>
                  </a:moveTo>
                  <a:cubicBezTo>
                    <a:pt x="0" y="14"/>
                    <a:pt x="0" y="7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9" y="0"/>
                    <a:pt x="15" y="0"/>
                    <a:pt x="19" y="5"/>
                  </a:cubicBezTo>
                  <a:cubicBezTo>
                    <a:pt x="70" y="66"/>
                    <a:pt x="70" y="66"/>
                    <a:pt x="70" y="66"/>
                  </a:cubicBezTo>
                  <a:cubicBezTo>
                    <a:pt x="74" y="70"/>
                    <a:pt x="73" y="76"/>
                    <a:pt x="69" y="80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5" y="84"/>
                    <a:pt x="58" y="83"/>
                    <a:pt x="54" y="79"/>
                  </a:cubicBezTo>
                  <a:lnTo>
                    <a:pt x="3" y="18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27"/>
            <p:cNvSpPr>
              <a:spLocks/>
            </p:cNvSpPr>
            <p:nvPr/>
          </p:nvSpPr>
          <p:spPr bwMode="auto">
            <a:xfrm>
              <a:off x="5381462" y="3187663"/>
              <a:ext cx="212550" cy="108047"/>
            </a:xfrm>
            <a:custGeom>
              <a:avLst/>
              <a:gdLst>
                <a:gd name="T0" fmla="*/ 8 w 98"/>
                <a:gd name="T1" fmla="*/ 21 h 50"/>
                <a:gd name="T2" fmla="*/ 2 w 98"/>
                <a:gd name="T3" fmla="*/ 8 h 50"/>
                <a:gd name="T4" fmla="*/ 2 w 98"/>
                <a:gd name="T5" fmla="*/ 8 h 50"/>
                <a:gd name="T6" fmla="*/ 15 w 98"/>
                <a:gd name="T7" fmla="*/ 2 h 50"/>
                <a:gd name="T8" fmla="*/ 90 w 98"/>
                <a:gd name="T9" fmla="*/ 29 h 50"/>
                <a:gd name="T10" fmla="*/ 96 w 98"/>
                <a:gd name="T11" fmla="*/ 42 h 50"/>
                <a:gd name="T12" fmla="*/ 96 w 98"/>
                <a:gd name="T13" fmla="*/ 42 h 50"/>
                <a:gd name="T14" fmla="*/ 83 w 98"/>
                <a:gd name="T15" fmla="*/ 48 h 50"/>
                <a:gd name="T16" fmla="*/ 8 w 98"/>
                <a:gd name="T1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50">
                  <a:moveTo>
                    <a:pt x="8" y="21"/>
                  </a:moveTo>
                  <a:cubicBezTo>
                    <a:pt x="3" y="19"/>
                    <a:pt x="0" y="13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4" y="2"/>
                    <a:pt x="10" y="0"/>
                    <a:pt x="15" y="2"/>
                  </a:cubicBezTo>
                  <a:cubicBezTo>
                    <a:pt x="90" y="29"/>
                    <a:pt x="90" y="29"/>
                    <a:pt x="90" y="29"/>
                  </a:cubicBezTo>
                  <a:cubicBezTo>
                    <a:pt x="95" y="31"/>
                    <a:pt x="98" y="37"/>
                    <a:pt x="96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4" y="47"/>
                    <a:pt x="88" y="50"/>
                    <a:pt x="83" y="48"/>
                  </a:cubicBezTo>
                  <a:lnTo>
                    <a:pt x="8" y="21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28"/>
            <p:cNvSpPr>
              <a:spLocks/>
            </p:cNvSpPr>
            <p:nvPr/>
          </p:nvSpPr>
          <p:spPr bwMode="auto">
            <a:xfrm>
              <a:off x="5425743" y="3035335"/>
              <a:ext cx="216092" cy="77935"/>
            </a:xfrm>
            <a:custGeom>
              <a:avLst/>
              <a:gdLst>
                <a:gd name="T0" fmla="*/ 9 w 100"/>
                <a:gd name="T1" fmla="*/ 21 h 36"/>
                <a:gd name="T2" fmla="*/ 1 w 100"/>
                <a:gd name="T3" fmla="*/ 10 h 36"/>
                <a:gd name="T4" fmla="*/ 1 w 100"/>
                <a:gd name="T5" fmla="*/ 10 h 36"/>
                <a:gd name="T6" fmla="*/ 12 w 100"/>
                <a:gd name="T7" fmla="*/ 1 h 36"/>
                <a:gd name="T8" fmla="*/ 91 w 100"/>
                <a:gd name="T9" fmla="*/ 15 h 36"/>
                <a:gd name="T10" fmla="*/ 99 w 100"/>
                <a:gd name="T11" fmla="*/ 27 h 36"/>
                <a:gd name="T12" fmla="*/ 99 w 100"/>
                <a:gd name="T13" fmla="*/ 27 h 36"/>
                <a:gd name="T14" fmla="*/ 87 w 100"/>
                <a:gd name="T15" fmla="*/ 35 h 36"/>
                <a:gd name="T16" fmla="*/ 9 w 100"/>
                <a:gd name="T17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36">
                  <a:moveTo>
                    <a:pt x="9" y="21"/>
                  </a:moveTo>
                  <a:cubicBezTo>
                    <a:pt x="3" y="20"/>
                    <a:pt x="0" y="15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2" y="4"/>
                    <a:pt x="7" y="0"/>
                    <a:pt x="12" y="1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6" y="16"/>
                    <a:pt x="100" y="21"/>
                    <a:pt x="99" y="27"/>
                  </a:cubicBezTo>
                  <a:cubicBezTo>
                    <a:pt x="99" y="27"/>
                    <a:pt x="99" y="27"/>
                    <a:pt x="99" y="27"/>
                  </a:cubicBezTo>
                  <a:cubicBezTo>
                    <a:pt x="98" y="32"/>
                    <a:pt x="93" y="36"/>
                    <a:pt x="87" y="35"/>
                  </a:cubicBezTo>
                  <a:lnTo>
                    <a:pt x="9" y="21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29"/>
            <p:cNvSpPr>
              <a:spLocks/>
            </p:cNvSpPr>
            <p:nvPr/>
          </p:nvSpPr>
          <p:spPr bwMode="auto">
            <a:xfrm>
              <a:off x="5439913" y="2883008"/>
              <a:ext cx="216092" cy="42510"/>
            </a:xfrm>
            <a:custGeom>
              <a:avLst/>
              <a:gdLst>
                <a:gd name="T0" fmla="*/ 10 w 100"/>
                <a:gd name="T1" fmla="*/ 20 h 20"/>
                <a:gd name="T2" fmla="*/ 0 w 100"/>
                <a:gd name="T3" fmla="*/ 10 h 20"/>
                <a:gd name="T4" fmla="*/ 0 w 100"/>
                <a:gd name="T5" fmla="*/ 10 h 20"/>
                <a:gd name="T6" fmla="*/ 10 w 100"/>
                <a:gd name="T7" fmla="*/ 0 h 20"/>
                <a:gd name="T8" fmla="*/ 90 w 100"/>
                <a:gd name="T9" fmla="*/ 0 h 20"/>
                <a:gd name="T10" fmla="*/ 100 w 100"/>
                <a:gd name="T11" fmla="*/ 10 h 20"/>
                <a:gd name="T12" fmla="*/ 100 w 100"/>
                <a:gd name="T13" fmla="*/ 10 h 20"/>
                <a:gd name="T14" fmla="*/ 90 w 100"/>
                <a:gd name="T15" fmla="*/ 20 h 20"/>
                <a:gd name="T16" fmla="*/ 10 w 100"/>
                <a:gd name="T1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20">
                  <a:moveTo>
                    <a:pt x="10" y="20"/>
                  </a:moveTo>
                  <a:cubicBezTo>
                    <a:pt x="5" y="20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6" y="0"/>
                    <a:pt x="100" y="5"/>
                    <a:pt x="100" y="10"/>
                  </a:cubicBezTo>
                  <a:cubicBezTo>
                    <a:pt x="100" y="10"/>
                    <a:pt x="100" y="10"/>
                    <a:pt x="100" y="10"/>
                  </a:cubicBezTo>
                  <a:cubicBezTo>
                    <a:pt x="100" y="16"/>
                    <a:pt x="96" y="20"/>
                    <a:pt x="90" y="20"/>
                  </a:cubicBezTo>
                  <a:lnTo>
                    <a:pt x="10" y="20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30"/>
            <p:cNvSpPr>
              <a:spLocks/>
            </p:cNvSpPr>
            <p:nvPr/>
          </p:nvSpPr>
          <p:spPr bwMode="auto">
            <a:xfrm>
              <a:off x="5427515" y="2695255"/>
              <a:ext cx="216092" cy="77935"/>
            </a:xfrm>
            <a:custGeom>
              <a:avLst/>
              <a:gdLst>
                <a:gd name="T0" fmla="*/ 12 w 100"/>
                <a:gd name="T1" fmla="*/ 35 h 36"/>
                <a:gd name="T2" fmla="*/ 1 w 100"/>
                <a:gd name="T3" fmla="*/ 27 h 36"/>
                <a:gd name="T4" fmla="*/ 1 w 100"/>
                <a:gd name="T5" fmla="*/ 27 h 36"/>
                <a:gd name="T6" fmla="*/ 9 w 100"/>
                <a:gd name="T7" fmla="*/ 15 h 36"/>
                <a:gd name="T8" fmla="*/ 87 w 100"/>
                <a:gd name="T9" fmla="*/ 1 h 36"/>
                <a:gd name="T10" fmla="*/ 99 w 100"/>
                <a:gd name="T11" fmla="*/ 10 h 36"/>
                <a:gd name="T12" fmla="*/ 99 w 100"/>
                <a:gd name="T13" fmla="*/ 10 h 36"/>
                <a:gd name="T14" fmla="*/ 91 w 100"/>
                <a:gd name="T15" fmla="*/ 21 h 36"/>
                <a:gd name="T16" fmla="*/ 12 w 100"/>
                <a:gd name="T17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36">
                  <a:moveTo>
                    <a:pt x="12" y="35"/>
                  </a:moveTo>
                  <a:cubicBezTo>
                    <a:pt x="7" y="36"/>
                    <a:pt x="1" y="33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1"/>
                    <a:pt x="3" y="16"/>
                    <a:pt x="9" y="15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93" y="0"/>
                    <a:pt x="98" y="4"/>
                    <a:pt x="99" y="10"/>
                  </a:cubicBezTo>
                  <a:cubicBezTo>
                    <a:pt x="99" y="10"/>
                    <a:pt x="99" y="10"/>
                    <a:pt x="99" y="10"/>
                  </a:cubicBezTo>
                  <a:cubicBezTo>
                    <a:pt x="100" y="15"/>
                    <a:pt x="96" y="20"/>
                    <a:pt x="91" y="21"/>
                  </a:cubicBezTo>
                  <a:lnTo>
                    <a:pt x="12" y="35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31"/>
            <p:cNvSpPr>
              <a:spLocks/>
            </p:cNvSpPr>
            <p:nvPr/>
          </p:nvSpPr>
          <p:spPr bwMode="auto">
            <a:xfrm>
              <a:off x="5386775" y="2512816"/>
              <a:ext cx="210779" cy="111589"/>
            </a:xfrm>
            <a:custGeom>
              <a:avLst/>
              <a:gdLst>
                <a:gd name="T0" fmla="*/ 15 w 98"/>
                <a:gd name="T1" fmla="*/ 49 h 51"/>
                <a:gd name="T2" fmla="*/ 2 w 98"/>
                <a:gd name="T3" fmla="*/ 43 h 51"/>
                <a:gd name="T4" fmla="*/ 2 w 98"/>
                <a:gd name="T5" fmla="*/ 43 h 51"/>
                <a:gd name="T6" fmla="*/ 8 w 98"/>
                <a:gd name="T7" fmla="*/ 30 h 51"/>
                <a:gd name="T8" fmla="*/ 83 w 98"/>
                <a:gd name="T9" fmla="*/ 2 h 51"/>
                <a:gd name="T10" fmla="*/ 96 w 98"/>
                <a:gd name="T11" fmla="*/ 8 h 51"/>
                <a:gd name="T12" fmla="*/ 96 w 98"/>
                <a:gd name="T13" fmla="*/ 8 h 51"/>
                <a:gd name="T14" fmla="*/ 90 w 98"/>
                <a:gd name="T15" fmla="*/ 22 h 51"/>
                <a:gd name="T16" fmla="*/ 15 w 98"/>
                <a:gd name="T17" fmla="*/ 4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51">
                  <a:moveTo>
                    <a:pt x="15" y="49"/>
                  </a:moveTo>
                  <a:cubicBezTo>
                    <a:pt x="9" y="51"/>
                    <a:pt x="4" y="48"/>
                    <a:pt x="2" y="43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0" y="37"/>
                    <a:pt x="3" y="32"/>
                    <a:pt x="8" y="30"/>
                  </a:cubicBezTo>
                  <a:cubicBezTo>
                    <a:pt x="83" y="2"/>
                    <a:pt x="83" y="2"/>
                    <a:pt x="83" y="2"/>
                  </a:cubicBezTo>
                  <a:cubicBezTo>
                    <a:pt x="88" y="0"/>
                    <a:pt x="94" y="3"/>
                    <a:pt x="96" y="8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98" y="14"/>
                    <a:pt x="95" y="20"/>
                    <a:pt x="90" y="22"/>
                  </a:cubicBezTo>
                  <a:lnTo>
                    <a:pt x="15" y="49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32"/>
            <p:cNvSpPr>
              <a:spLocks/>
            </p:cNvSpPr>
            <p:nvPr/>
          </p:nvSpPr>
          <p:spPr bwMode="auto">
            <a:xfrm>
              <a:off x="5319468" y="2344548"/>
              <a:ext cx="200152" cy="136387"/>
            </a:xfrm>
            <a:custGeom>
              <a:avLst/>
              <a:gdLst>
                <a:gd name="T0" fmla="*/ 17 w 93"/>
                <a:gd name="T1" fmla="*/ 60 h 63"/>
                <a:gd name="T2" fmla="*/ 3 w 93"/>
                <a:gd name="T3" fmla="*/ 57 h 63"/>
                <a:gd name="T4" fmla="*/ 3 w 93"/>
                <a:gd name="T5" fmla="*/ 57 h 63"/>
                <a:gd name="T6" fmla="*/ 7 w 93"/>
                <a:gd name="T7" fmla="*/ 43 h 63"/>
                <a:gd name="T8" fmla="*/ 76 w 93"/>
                <a:gd name="T9" fmla="*/ 3 h 63"/>
                <a:gd name="T10" fmla="*/ 90 w 93"/>
                <a:gd name="T11" fmla="*/ 7 h 63"/>
                <a:gd name="T12" fmla="*/ 90 w 93"/>
                <a:gd name="T13" fmla="*/ 7 h 63"/>
                <a:gd name="T14" fmla="*/ 86 w 93"/>
                <a:gd name="T15" fmla="*/ 20 h 63"/>
                <a:gd name="T16" fmla="*/ 17 w 93"/>
                <a:gd name="T17" fmla="*/ 6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63">
                  <a:moveTo>
                    <a:pt x="17" y="60"/>
                  </a:moveTo>
                  <a:cubicBezTo>
                    <a:pt x="12" y="63"/>
                    <a:pt x="6" y="61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0" y="52"/>
                    <a:pt x="2" y="45"/>
                    <a:pt x="7" y="43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81" y="0"/>
                    <a:pt x="87" y="2"/>
                    <a:pt x="90" y="7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3" y="11"/>
                    <a:pt x="91" y="18"/>
                    <a:pt x="86" y="20"/>
                  </a:cubicBezTo>
                  <a:lnTo>
                    <a:pt x="17" y="60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33"/>
            <p:cNvSpPr>
              <a:spLocks/>
            </p:cNvSpPr>
            <p:nvPr/>
          </p:nvSpPr>
          <p:spPr bwMode="auto">
            <a:xfrm>
              <a:off x="5232677" y="2192221"/>
              <a:ext cx="178897" cy="159412"/>
            </a:xfrm>
            <a:custGeom>
              <a:avLst/>
              <a:gdLst>
                <a:gd name="T0" fmla="*/ 17 w 83"/>
                <a:gd name="T1" fmla="*/ 71 h 74"/>
                <a:gd name="T2" fmla="*/ 3 w 83"/>
                <a:gd name="T3" fmla="*/ 69 h 74"/>
                <a:gd name="T4" fmla="*/ 3 w 83"/>
                <a:gd name="T5" fmla="*/ 69 h 74"/>
                <a:gd name="T6" fmla="*/ 4 w 83"/>
                <a:gd name="T7" fmla="*/ 55 h 74"/>
                <a:gd name="T8" fmla="*/ 65 w 83"/>
                <a:gd name="T9" fmla="*/ 4 h 74"/>
                <a:gd name="T10" fmla="*/ 80 w 83"/>
                <a:gd name="T11" fmla="*/ 5 h 74"/>
                <a:gd name="T12" fmla="*/ 80 w 83"/>
                <a:gd name="T13" fmla="*/ 5 h 74"/>
                <a:gd name="T14" fmla="*/ 79 w 83"/>
                <a:gd name="T15" fmla="*/ 20 h 74"/>
                <a:gd name="T16" fmla="*/ 17 w 83"/>
                <a:gd name="T17" fmla="*/ 7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74">
                  <a:moveTo>
                    <a:pt x="17" y="71"/>
                  </a:moveTo>
                  <a:cubicBezTo>
                    <a:pt x="13" y="74"/>
                    <a:pt x="7" y="74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0" y="65"/>
                    <a:pt x="0" y="59"/>
                    <a:pt x="4" y="55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70" y="0"/>
                    <a:pt x="76" y="1"/>
                    <a:pt x="80" y="5"/>
                  </a:cubicBezTo>
                  <a:cubicBezTo>
                    <a:pt x="80" y="5"/>
                    <a:pt x="80" y="5"/>
                    <a:pt x="80" y="5"/>
                  </a:cubicBezTo>
                  <a:cubicBezTo>
                    <a:pt x="83" y="9"/>
                    <a:pt x="83" y="16"/>
                    <a:pt x="79" y="20"/>
                  </a:cubicBezTo>
                  <a:lnTo>
                    <a:pt x="17" y="71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34"/>
            <p:cNvSpPr>
              <a:spLocks/>
            </p:cNvSpPr>
            <p:nvPr/>
          </p:nvSpPr>
          <p:spPr bwMode="auto">
            <a:xfrm>
              <a:off x="4853630" y="1871624"/>
              <a:ext cx="106275" cy="212550"/>
            </a:xfrm>
            <a:custGeom>
              <a:avLst/>
              <a:gdLst>
                <a:gd name="T0" fmla="*/ 21 w 50"/>
                <a:gd name="T1" fmla="*/ 90 h 98"/>
                <a:gd name="T2" fmla="*/ 8 w 50"/>
                <a:gd name="T3" fmla="*/ 96 h 98"/>
                <a:gd name="T4" fmla="*/ 8 w 50"/>
                <a:gd name="T5" fmla="*/ 96 h 98"/>
                <a:gd name="T6" fmla="*/ 2 w 50"/>
                <a:gd name="T7" fmla="*/ 83 h 98"/>
                <a:gd name="T8" fmla="*/ 29 w 50"/>
                <a:gd name="T9" fmla="*/ 8 h 98"/>
                <a:gd name="T10" fmla="*/ 42 w 50"/>
                <a:gd name="T11" fmla="*/ 2 h 98"/>
                <a:gd name="T12" fmla="*/ 42 w 50"/>
                <a:gd name="T13" fmla="*/ 2 h 98"/>
                <a:gd name="T14" fmla="*/ 49 w 50"/>
                <a:gd name="T15" fmla="*/ 15 h 98"/>
                <a:gd name="T16" fmla="*/ 21 w 50"/>
                <a:gd name="T17" fmla="*/ 9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98">
                  <a:moveTo>
                    <a:pt x="21" y="90"/>
                  </a:moveTo>
                  <a:cubicBezTo>
                    <a:pt x="19" y="95"/>
                    <a:pt x="14" y="98"/>
                    <a:pt x="8" y="96"/>
                  </a:cubicBezTo>
                  <a:cubicBezTo>
                    <a:pt x="8" y="96"/>
                    <a:pt x="8" y="96"/>
                    <a:pt x="8" y="96"/>
                  </a:cubicBezTo>
                  <a:cubicBezTo>
                    <a:pt x="3" y="94"/>
                    <a:pt x="0" y="88"/>
                    <a:pt x="2" y="83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31" y="3"/>
                    <a:pt x="37" y="0"/>
                    <a:pt x="42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8" y="4"/>
                    <a:pt x="50" y="10"/>
                    <a:pt x="49" y="15"/>
                  </a:cubicBezTo>
                  <a:lnTo>
                    <a:pt x="21" y="90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35"/>
            <p:cNvSpPr>
              <a:spLocks/>
            </p:cNvSpPr>
            <p:nvPr/>
          </p:nvSpPr>
          <p:spPr bwMode="auto">
            <a:xfrm>
              <a:off x="4703073" y="1825572"/>
              <a:ext cx="77935" cy="216092"/>
            </a:xfrm>
            <a:custGeom>
              <a:avLst/>
              <a:gdLst>
                <a:gd name="T0" fmla="*/ 21 w 36"/>
                <a:gd name="T1" fmla="*/ 91 h 100"/>
                <a:gd name="T2" fmla="*/ 9 w 36"/>
                <a:gd name="T3" fmla="*/ 99 h 100"/>
                <a:gd name="T4" fmla="*/ 9 w 36"/>
                <a:gd name="T5" fmla="*/ 99 h 100"/>
                <a:gd name="T6" fmla="*/ 1 w 36"/>
                <a:gd name="T7" fmla="*/ 88 h 100"/>
                <a:gd name="T8" fmla="*/ 15 w 36"/>
                <a:gd name="T9" fmla="*/ 9 h 100"/>
                <a:gd name="T10" fmla="*/ 27 w 36"/>
                <a:gd name="T11" fmla="*/ 1 h 100"/>
                <a:gd name="T12" fmla="*/ 27 w 36"/>
                <a:gd name="T13" fmla="*/ 1 h 100"/>
                <a:gd name="T14" fmla="*/ 35 w 36"/>
                <a:gd name="T15" fmla="*/ 13 h 100"/>
                <a:gd name="T16" fmla="*/ 21 w 36"/>
                <a:gd name="T17" fmla="*/ 9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100">
                  <a:moveTo>
                    <a:pt x="21" y="91"/>
                  </a:moveTo>
                  <a:cubicBezTo>
                    <a:pt x="20" y="97"/>
                    <a:pt x="15" y="100"/>
                    <a:pt x="9" y="99"/>
                  </a:cubicBezTo>
                  <a:cubicBezTo>
                    <a:pt x="9" y="99"/>
                    <a:pt x="9" y="99"/>
                    <a:pt x="9" y="99"/>
                  </a:cubicBezTo>
                  <a:cubicBezTo>
                    <a:pt x="4" y="98"/>
                    <a:pt x="0" y="93"/>
                    <a:pt x="1" y="88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4"/>
                    <a:pt x="21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32" y="2"/>
                    <a:pt x="36" y="7"/>
                    <a:pt x="35" y="13"/>
                  </a:cubicBezTo>
                  <a:lnTo>
                    <a:pt x="21" y="91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525486" y="1971050"/>
            <a:ext cx="1302010" cy="45719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9" name="Oval 36"/>
          <p:cNvSpPr>
            <a:spLocks noChangeArrowheads="1"/>
          </p:cNvSpPr>
          <p:nvPr/>
        </p:nvSpPr>
        <p:spPr bwMode="auto">
          <a:xfrm>
            <a:off x="3827500" y="1789809"/>
            <a:ext cx="360716" cy="360716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" name="Freeform 24"/>
          <p:cNvSpPr>
            <a:spLocks noEditPoints="1"/>
          </p:cNvSpPr>
          <p:nvPr/>
        </p:nvSpPr>
        <p:spPr bwMode="auto">
          <a:xfrm>
            <a:off x="3890813" y="1912244"/>
            <a:ext cx="176104" cy="166270"/>
          </a:xfrm>
          <a:custGeom>
            <a:avLst/>
            <a:gdLst>
              <a:gd name="T0" fmla="*/ 48 w 98"/>
              <a:gd name="T1" fmla="*/ 24 h 92"/>
              <a:gd name="T2" fmla="*/ 50 w 98"/>
              <a:gd name="T3" fmla="*/ 53 h 92"/>
              <a:gd name="T4" fmla="*/ 52 w 98"/>
              <a:gd name="T5" fmla="*/ 17 h 92"/>
              <a:gd name="T6" fmla="*/ 48 w 98"/>
              <a:gd name="T7" fmla="*/ 16 h 92"/>
              <a:gd name="T8" fmla="*/ 41 w 98"/>
              <a:gd name="T9" fmla="*/ 28 h 92"/>
              <a:gd name="T10" fmla="*/ 94 w 98"/>
              <a:gd name="T11" fmla="*/ 12 h 92"/>
              <a:gd name="T12" fmla="*/ 84 w 98"/>
              <a:gd name="T13" fmla="*/ 12 h 92"/>
              <a:gd name="T14" fmla="*/ 80 w 98"/>
              <a:gd name="T15" fmla="*/ 0 h 92"/>
              <a:gd name="T16" fmla="*/ 14 w 98"/>
              <a:gd name="T17" fmla="*/ 4 h 92"/>
              <a:gd name="T18" fmla="*/ 3 w 98"/>
              <a:gd name="T19" fmla="*/ 12 h 92"/>
              <a:gd name="T20" fmla="*/ 0 w 98"/>
              <a:gd name="T21" fmla="*/ 37 h 92"/>
              <a:gd name="T22" fmla="*/ 6 w 98"/>
              <a:gd name="T23" fmla="*/ 52 h 92"/>
              <a:gd name="T24" fmla="*/ 45 w 98"/>
              <a:gd name="T25" fmla="*/ 75 h 92"/>
              <a:gd name="T26" fmla="*/ 29 w 98"/>
              <a:gd name="T27" fmla="*/ 84 h 92"/>
              <a:gd name="T28" fmla="*/ 29 w 98"/>
              <a:gd name="T29" fmla="*/ 92 h 92"/>
              <a:gd name="T30" fmla="*/ 73 w 98"/>
              <a:gd name="T31" fmla="*/ 88 h 92"/>
              <a:gd name="T32" fmla="*/ 53 w 98"/>
              <a:gd name="T33" fmla="*/ 84 h 92"/>
              <a:gd name="T34" fmla="*/ 78 w 98"/>
              <a:gd name="T35" fmla="*/ 59 h 92"/>
              <a:gd name="T36" fmla="*/ 92 w 98"/>
              <a:gd name="T37" fmla="*/ 52 h 92"/>
              <a:gd name="T38" fmla="*/ 98 w 98"/>
              <a:gd name="T39" fmla="*/ 16 h 92"/>
              <a:gd name="T40" fmla="*/ 11 w 98"/>
              <a:gd name="T41" fmla="*/ 47 h 92"/>
              <a:gd name="T42" fmla="*/ 7 w 98"/>
              <a:gd name="T43" fmla="*/ 37 h 92"/>
              <a:gd name="T44" fmla="*/ 14 w 98"/>
              <a:gd name="T45" fmla="*/ 20 h 92"/>
              <a:gd name="T46" fmla="*/ 15 w 98"/>
              <a:gd name="T47" fmla="*/ 50 h 92"/>
              <a:gd name="T48" fmla="*/ 76 w 98"/>
              <a:gd name="T49" fmla="*/ 40 h 92"/>
              <a:gd name="T50" fmla="*/ 73 w 98"/>
              <a:gd name="T51" fmla="*/ 53 h 92"/>
              <a:gd name="T52" fmla="*/ 49 w 98"/>
              <a:gd name="T53" fmla="*/ 67 h 92"/>
              <a:gd name="T54" fmla="*/ 24 w 98"/>
              <a:gd name="T55" fmla="*/ 53 h 92"/>
              <a:gd name="T56" fmla="*/ 21 w 98"/>
              <a:gd name="T57" fmla="*/ 40 h 92"/>
              <a:gd name="T58" fmla="*/ 76 w 98"/>
              <a:gd name="T59" fmla="*/ 8 h 92"/>
              <a:gd name="T60" fmla="*/ 91 w 98"/>
              <a:gd name="T61" fmla="*/ 37 h 92"/>
              <a:gd name="T62" fmla="*/ 86 w 98"/>
              <a:gd name="T63" fmla="*/ 47 h 92"/>
              <a:gd name="T64" fmla="*/ 83 w 98"/>
              <a:gd name="T65" fmla="*/ 50 h 92"/>
              <a:gd name="T66" fmla="*/ 84 w 98"/>
              <a:gd name="T67" fmla="*/ 40 h 92"/>
              <a:gd name="T68" fmla="*/ 91 w 98"/>
              <a:gd name="T69" fmla="*/ 2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8" h="92">
                <a:moveTo>
                  <a:pt x="44" y="28"/>
                </a:moveTo>
                <a:cubicBezTo>
                  <a:pt x="48" y="24"/>
                  <a:pt x="48" y="24"/>
                  <a:pt x="48" y="24"/>
                </a:cubicBezTo>
                <a:cubicBezTo>
                  <a:pt x="48" y="51"/>
                  <a:pt x="48" y="51"/>
                  <a:pt x="48" y="51"/>
                </a:cubicBezTo>
                <a:cubicBezTo>
                  <a:pt x="48" y="52"/>
                  <a:pt x="49" y="53"/>
                  <a:pt x="50" y="53"/>
                </a:cubicBezTo>
                <a:cubicBezTo>
                  <a:pt x="51" y="53"/>
                  <a:pt x="52" y="52"/>
                  <a:pt x="52" y="51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6"/>
                  <a:pt x="51" y="15"/>
                  <a:pt x="50" y="15"/>
                </a:cubicBezTo>
                <a:cubicBezTo>
                  <a:pt x="49" y="15"/>
                  <a:pt x="48" y="15"/>
                  <a:pt x="48" y="16"/>
                </a:cubicBezTo>
                <a:cubicBezTo>
                  <a:pt x="41" y="25"/>
                  <a:pt x="41" y="25"/>
                  <a:pt x="41" y="25"/>
                </a:cubicBezTo>
                <a:cubicBezTo>
                  <a:pt x="40" y="26"/>
                  <a:pt x="40" y="28"/>
                  <a:pt x="41" y="28"/>
                </a:cubicBezTo>
                <a:cubicBezTo>
                  <a:pt x="42" y="29"/>
                  <a:pt x="44" y="29"/>
                  <a:pt x="44" y="28"/>
                </a:cubicBezTo>
                <a:close/>
                <a:moveTo>
                  <a:pt x="94" y="12"/>
                </a:moveTo>
                <a:cubicBezTo>
                  <a:pt x="94" y="12"/>
                  <a:pt x="94" y="12"/>
                  <a:pt x="94" y="12"/>
                </a:cubicBezTo>
                <a:cubicBezTo>
                  <a:pt x="84" y="12"/>
                  <a:pt x="84" y="12"/>
                  <a:pt x="84" y="12"/>
                </a:cubicBezTo>
                <a:cubicBezTo>
                  <a:pt x="84" y="4"/>
                  <a:pt x="84" y="4"/>
                  <a:pt x="84" y="4"/>
                </a:cubicBezTo>
                <a:cubicBezTo>
                  <a:pt x="84" y="2"/>
                  <a:pt x="82" y="0"/>
                  <a:pt x="8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5" y="0"/>
                  <a:pt x="14" y="2"/>
                  <a:pt x="14" y="4"/>
                </a:cubicBezTo>
                <a:cubicBezTo>
                  <a:pt x="14" y="12"/>
                  <a:pt x="14" y="12"/>
                  <a:pt x="14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1" y="12"/>
                  <a:pt x="0" y="14"/>
                  <a:pt x="0" y="16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3"/>
                  <a:pt x="2" y="48"/>
                  <a:pt x="6" y="52"/>
                </a:cubicBezTo>
                <a:cubicBezTo>
                  <a:pt x="6" y="52"/>
                  <a:pt x="6" y="52"/>
                  <a:pt x="6" y="52"/>
                </a:cubicBezTo>
                <a:cubicBezTo>
                  <a:pt x="9" y="56"/>
                  <a:pt x="14" y="58"/>
                  <a:pt x="19" y="59"/>
                </a:cubicBezTo>
                <a:cubicBezTo>
                  <a:pt x="25" y="68"/>
                  <a:pt x="35" y="74"/>
                  <a:pt x="45" y="75"/>
                </a:cubicBezTo>
                <a:cubicBezTo>
                  <a:pt x="45" y="84"/>
                  <a:pt x="45" y="84"/>
                  <a:pt x="45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27" y="84"/>
                  <a:pt x="25" y="86"/>
                  <a:pt x="25" y="88"/>
                </a:cubicBezTo>
                <a:cubicBezTo>
                  <a:pt x="25" y="90"/>
                  <a:pt x="27" y="92"/>
                  <a:pt x="29" y="92"/>
                </a:cubicBezTo>
                <a:cubicBezTo>
                  <a:pt x="69" y="92"/>
                  <a:pt x="69" y="92"/>
                  <a:pt x="69" y="92"/>
                </a:cubicBezTo>
                <a:cubicBezTo>
                  <a:pt x="71" y="92"/>
                  <a:pt x="73" y="90"/>
                  <a:pt x="73" y="88"/>
                </a:cubicBezTo>
                <a:cubicBezTo>
                  <a:pt x="73" y="86"/>
                  <a:pt x="71" y="84"/>
                  <a:pt x="69" y="84"/>
                </a:cubicBezTo>
                <a:cubicBezTo>
                  <a:pt x="53" y="84"/>
                  <a:pt x="53" y="84"/>
                  <a:pt x="53" y="84"/>
                </a:cubicBezTo>
                <a:cubicBezTo>
                  <a:pt x="53" y="75"/>
                  <a:pt x="53" y="75"/>
                  <a:pt x="53" y="75"/>
                </a:cubicBezTo>
                <a:cubicBezTo>
                  <a:pt x="63" y="74"/>
                  <a:pt x="73" y="68"/>
                  <a:pt x="78" y="59"/>
                </a:cubicBezTo>
                <a:cubicBezTo>
                  <a:pt x="84" y="58"/>
                  <a:pt x="88" y="56"/>
                  <a:pt x="92" y="53"/>
                </a:cubicBezTo>
                <a:cubicBezTo>
                  <a:pt x="92" y="52"/>
                  <a:pt x="92" y="52"/>
                  <a:pt x="92" y="52"/>
                </a:cubicBezTo>
                <a:cubicBezTo>
                  <a:pt x="96" y="48"/>
                  <a:pt x="98" y="43"/>
                  <a:pt x="98" y="37"/>
                </a:cubicBezTo>
                <a:cubicBezTo>
                  <a:pt x="98" y="16"/>
                  <a:pt x="98" y="16"/>
                  <a:pt x="98" y="16"/>
                </a:cubicBezTo>
                <a:cubicBezTo>
                  <a:pt x="98" y="14"/>
                  <a:pt x="96" y="12"/>
                  <a:pt x="94" y="12"/>
                </a:cubicBezTo>
                <a:close/>
                <a:moveTo>
                  <a:pt x="11" y="47"/>
                </a:moveTo>
                <a:cubicBezTo>
                  <a:pt x="11" y="47"/>
                  <a:pt x="11" y="47"/>
                  <a:pt x="11" y="47"/>
                </a:cubicBezTo>
                <a:cubicBezTo>
                  <a:pt x="9" y="44"/>
                  <a:pt x="7" y="41"/>
                  <a:pt x="7" y="37"/>
                </a:cubicBezTo>
                <a:cubicBezTo>
                  <a:pt x="7" y="20"/>
                  <a:pt x="7" y="20"/>
                  <a:pt x="7" y="20"/>
                </a:cubicBezTo>
                <a:cubicBezTo>
                  <a:pt x="14" y="20"/>
                  <a:pt x="14" y="20"/>
                  <a:pt x="14" y="2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4"/>
                  <a:pt x="14" y="47"/>
                  <a:pt x="15" y="50"/>
                </a:cubicBezTo>
                <a:cubicBezTo>
                  <a:pt x="14" y="49"/>
                  <a:pt x="12" y="48"/>
                  <a:pt x="11" y="47"/>
                </a:cubicBezTo>
                <a:close/>
                <a:moveTo>
                  <a:pt x="76" y="40"/>
                </a:moveTo>
                <a:cubicBezTo>
                  <a:pt x="76" y="40"/>
                  <a:pt x="76" y="40"/>
                  <a:pt x="76" y="40"/>
                </a:cubicBezTo>
                <a:cubicBezTo>
                  <a:pt x="76" y="45"/>
                  <a:pt x="75" y="49"/>
                  <a:pt x="73" y="53"/>
                </a:cubicBezTo>
                <a:cubicBezTo>
                  <a:pt x="73" y="53"/>
                  <a:pt x="73" y="53"/>
                  <a:pt x="73" y="53"/>
                </a:cubicBezTo>
                <a:cubicBezTo>
                  <a:pt x="69" y="62"/>
                  <a:pt x="59" y="67"/>
                  <a:pt x="49" y="67"/>
                </a:cubicBezTo>
                <a:cubicBezTo>
                  <a:pt x="39" y="67"/>
                  <a:pt x="29" y="62"/>
                  <a:pt x="24" y="53"/>
                </a:cubicBezTo>
                <a:cubicBezTo>
                  <a:pt x="24" y="53"/>
                  <a:pt x="24" y="53"/>
                  <a:pt x="24" y="53"/>
                </a:cubicBezTo>
                <a:cubicBezTo>
                  <a:pt x="22" y="49"/>
                  <a:pt x="21" y="45"/>
                  <a:pt x="21" y="40"/>
                </a:cubicBezTo>
                <a:cubicBezTo>
                  <a:pt x="21" y="40"/>
                  <a:pt x="21" y="40"/>
                  <a:pt x="21" y="40"/>
                </a:cubicBezTo>
                <a:cubicBezTo>
                  <a:pt x="21" y="8"/>
                  <a:pt x="21" y="8"/>
                  <a:pt x="21" y="8"/>
                </a:cubicBezTo>
                <a:cubicBezTo>
                  <a:pt x="76" y="8"/>
                  <a:pt x="76" y="8"/>
                  <a:pt x="76" y="8"/>
                </a:cubicBezTo>
                <a:cubicBezTo>
                  <a:pt x="76" y="40"/>
                  <a:pt x="76" y="40"/>
                  <a:pt x="76" y="40"/>
                </a:cubicBezTo>
                <a:close/>
                <a:moveTo>
                  <a:pt x="91" y="37"/>
                </a:moveTo>
                <a:cubicBezTo>
                  <a:pt x="91" y="37"/>
                  <a:pt x="91" y="37"/>
                  <a:pt x="91" y="37"/>
                </a:cubicBezTo>
                <a:cubicBezTo>
                  <a:pt x="91" y="41"/>
                  <a:pt x="89" y="44"/>
                  <a:pt x="86" y="47"/>
                </a:cubicBezTo>
                <a:cubicBezTo>
                  <a:pt x="86" y="47"/>
                  <a:pt x="86" y="47"/>
                  <a:pt x="86" y="47"/>
                </a:cubicBezTo>
                <a:cubicBezTo>
                  <a:pt x="85" y="48"/>
                  <a:pt x="84" y="49"/>
                  <a:pt x="83" y="50"/>
                </a:cubicBezTo>
                <a:cubicBezTo>
                  <a:pt x="84" y="47"/>
                  <a:pt x="84" y="44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20"/>
                  <a:pt x="84" y="20"/>
                  <a:pt x="84" y="20"/>
                </a:cubicBezTo>
                <a:cubicBezTo>
                  <a:pt x="91" y="20"/>
                  <a:pt x="91" y="20"/>
                  <a:pt x="91" y="20"/>
                </a:cubicBezTo>
                <a:cubicBezTo>
                  <a:pt x="91" y="37"/>
                  <a:pt x="91" y="37"/>
                  <a:pt x="91" y="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1" name="Freeform 42"/>
          <p:cNvSpPr>
            <a:spLocks/>
          </p:cNvSpPr>
          <p:nvPr/>
        </p:nvSpPr>
        <p:spPr bwMode="auto">
          <a:xfrm>
            <a:off x="2471057" y="3535064"/>
            <a:ext cx="1273770" cy="351135"/>
          </a:xfrm>
          <a:custGeom>
            <a:avLst/>
            <a:gdLst>
              <a:gd name="T0" fmla="*/ 881 w 881"/>
              <a:gd name="T1" fmla="*/ 0 h 160"/>
              <a:gd name="T2" fmla="*/ 881 w 881"/>
              <a:gd name="T3" fmla="*/ 110 h 160"/>
              <a:gd name="T4" fmla="*/ 830 w 881"/>
              <a:gd name="T5" fmla="*/ 160 h 160"/>
              <a:gd name="T6" fmla="*/ 0 w 881"/>
              <a:gd name="T7" fmla="*/ 16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81" h="160">
                <a:moveTo>
                  <a:pt x="881" y="0"/>
                </a:moveTo>
                <a:cubicBezTo>
                  <a:pt x="881" y="110"/>
                  <a:pt x="881" y="110"/>
                  <a:pt x="881" y="110"/>
                </a:cubicBezTo>
                <a:cubicBezTo>
                  <a:pt x="881" y="138"/>
                  <a:pt x="858" y="160"/>
                  <a:pt x="830" y="160"/>
                </a:cubicBezTo>
                <a:cubicBezTo>
                  <a:pt x="0" y="160"/>
                  <a:pt x="0" y="160"/>
                  <a:pt x="0" y="160"/>
                </a:cubicBezTo>
              </a:path>
            </a:pathLst>
          </a:cu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" name="Oval 37"/>
          <p:cNvSpPr>
            <a:spLocks noChangeArrowheads="1"/>
          </p:cNvSpPr>
          <p:nvPr/>
        </p:nvSpPr>
        <p:spPr bwMode="auto">
          <a:xfrm>
            <a:off x="3563584" y="3176818"/>
            <a:ext cx="360716" cy="3587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" name="Freeform 23"/>
          <p:cNvSpPr>
            <a:spLocks noEditPoints="1"/>
          </p:cNvSpPr>
          <p:nvPr/>
        </p:nvSpPr>
        <p:spPr bwMode="auto">
          <a:xfrm>
            <a:off x="3671534" y="3269457"/>
            <a:ext cx="144816" cy="173422"/>
          </a:xfrm>
          <a:custGeom>
            <a:avLst/>
            <a:gdLst>
              <a:gd name="T0" fmla="*/ 72 w 81"/>
              <a:gd name="T1" fmla="*/ 1 h 96"/>
              <a:gd name="T2" fmla="*/ 70 w 81"/>
              <a:gd name="T3" fmla="*/ 7 h 96"/>
              <a:gd name="T4" fmla="*/ 81 w 81"/>
              <a:gd name="T5" fmla="*/ 36 h 96"/>
              <a:gd name="T6" fmla="*/ 68 w 81"/>
              <a:gd name="T7" fmla="*/ 68 h 96"/>
              <a:gd name="T8" fmla="*/ 54 w 81"/>
              <a:gd name="T9" fmla="*/ 78 h 96"/>
              <a:gd name="T10" fmla="*/ 40 w 81"/>
              <a:gd name="T11" fmla="*/ 81 h 96"/>
              <a:gd name="T12" fmla="*/ 55 w 81"/>
              <a:gd name="T13" fmla="*/ 88 h 96"/>
              <a:gd name="T14" fmla="*/ 55 w 81"/>
              <a:gd name="T15" fmla="*/ 96 h 96"/>
              <a:gd name="T16" fmla="*/ 37 w 81"/>
              <a:gd name="T17" fmla="*/ 96 h 96"/>
              <a:gd name="T18" fmla="*/ 18 w 81"/>
              <a:gd name="T19" fmla="*/ 96 h 96"/>
              <a:gd name="T20" fmla="*/ 18 w 81"/>
              <a:gd name="T21" fmla="*/ 88 h 96"/>
              <a:gd name="T22" fmla="*/ 33 w 81"/>
              <a:gd name="T23" fmla="*/ 81 h 96"/>
              <a:gd name="T24" fmla="*/ 20 w 81"/>
              <a:gd name="T25" fmla="*/ 78 h 96"/>
              <a:gd name="T26" fmla="*/ 7 w 81"/>
              <a:gd name="T27" fmla="*/ 69 h 96"/>
              <a:gd name="T28" fmla="*/ 1 w 81"/>
              <a:gd name="T29" fmla="*/ 72 h 96"/>
              <a:gd name="T30" fmla="*/ 10 w 81"/>
              <a:gd name="T31" fmla="*/ 60 h 96"/>
              <a:gd name="T32" fmla="*/ 11 w 81"/>
              <a:gd name="T33" fmla="*/ 11 h 96"/>
              <a:gd name="T34" fmla="*/ 37 w 81"/>
              <a:gd name="T35" fmla="*/ 0 h 96"/>
              <a:gd name="T36" fmla="*/ 65 w 81"/>
              <a:gd name="T37" fmla="*/ 5 h 96"/>
              <a:gd name="T38" fmla="*/ 65 w 81"/>
              <a:gd name="T39" fmla="*/ 5 h 96"/>
              <a:gd name="T40" fmla="*/ 69 w 81"/>
              <a:gd name="T41" fmla="*/ 1 h 96"/>
              <a:gd name="T42" fmla="*/ 67 w 81"/>
              <a:gd name="T43" fmla="*/ 10 h 96"/>
              <a:gd name="T44" fmla="*/ 73 w 81"/>
              <a:gd name="T45" fmla="*/ 36 h 96"/>
              <a:gd name="T46" fmla="*/ 62 w 81"/>
              <a:gd name="T47" fmla="*/ 62 h 96"/>
              <a:gd name="T48" fmla="*/ 13 w 81"/>
              <a:gd name="T49" fmla="*/ 64 h 96"/>
              <a:gd name="T50" fmla="*/ 21 w 81"/>
              <a:gd name="T51" fmla="*/ 73 h 96"/>
              <a:gd name="T52" fmla="*/ 52 w 81"/>
              <a:gd name="T53" fmla="*/ 73 h 96"/>
              <a:gd name="T54" fmla="*/ 65 w 81"/>
              <a:gd name="T55" fmla="*/ 65 h 96"/>
              <a:gd name="T56" fmla="*/ 65 w 81"/>
              <a:gd name="T57" fmla="*/ 65 h 96"/>
              <a:gd name="T58" fmla="*/ 77 w 81"/>
              <a:gd name="T59" fmla="*/ 36 h 96"/>
              <a:gd name="T60" fmla="*/ 67 w 81"/>
              <a:gd name="T61" fmla="*/ 10 h 96"/>
              <a:gd name="T62" fmla="*/ 57 w 81"/>
              <a:gd name="T63" fmla="*/ 16 h 96"/>
              <a:gd name="T64" fmla="*/ 16 w 81"/>
              <a:gd name="T65" fmla="*/ 16 h 96"/>
              <a:gd name="T66" fmla="*/ 16 w 81"/>
              <a:gd name="T67" fmla="*/ 57 h 96"/>
              <a:gd name="T68" fmla="*/ 57 w 81"/>
              <a:gd name="T69" fmla="*/ 57 h 96"/>
              <a:gd name="T70" fmla="*/ 65 w 81"/>
              <a:gd name="T71" fmla="*/ 36 h 96"/>
              <a:gd name="T72" fmla="*/ 57 w 81"/>
              <a:gd name="T73" fmla="*/ 1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81" h="96">
                <a:moveTo>
                  <a:pt x="69" y="1"/>
                </a:moveTo>
                <a:cubicBezTo>
                  <a:pt x="70" y="0"/>
                  <a:pt x="71" y="0"/>
                  <a:pt x="72" y="1"/>
                </a:cubicBezTo>
                <a:cubicBezTo>
                  <a:pt x="73" y="2"/>
                  <a:pt x="73" y="3"/>
                  <a:pt x="72" y="4"/>
                </a:cubicBezTo>
                <a:cubicBezTo>
                  <a:pt x="70" y="7"/>
                  <a:pt x="70" y="7"/>
                  <a:pt x="70" y="7"/>
                </a:cubicBezTo>
                <a:cubicBezTo>
                  <a:pt x="73" y="10"/>
                  <a:pt x="76" y="15"/>
                  <a:pt x="78" y="19"/>
                </a:cubicBezTo>
                <a:cubicBezTo>
                  <a:pt x="80" y="25"/>
                  <a:pt x="81" y="30"/>
                  <a:pt x="81" y="36"/>
                </a:cubicBezTo>
                <a:cubicBezTo>
                  <a:pt x="81" y="42"/>
                  <a:pt x="80" y="48"/>
                  <a:pt x="78" y="53"/>
                </a:cubicBezTo>
                <a:cubicBezTo>
                  <a:pt x="76" y="59"/>
                  <a:pt x="72" y="64"/>
                  <a:pt x="68" y="68"/>
                </a:cubicBezTo>
                <a:cubicBezTo>
                  <a:pt x="64" y="72"/>
                  <a:pt x="59" y="75"/>
                  <a:pt x="54" y="78"/>
                </a:cubicBezTo>
                <a:cubicBezTo>
                  <a:pt x="54" y="78"/>
                  <a:pt x="54" y="78"/>
                  <a:pt x="54" y="78"/>
                </a:cubicBezTo>
                <a:cubicBezTo>
                  <a:pt x="49" y="79"/>
                  <a:pt x="45" y="80"/>
                  <a:pt x="40" y="81"/>
                </a:cubicBezTo>
                <a:cubicBezTo>
                  <a:pt x="40" y="81"/>
                  <a:pt x="40" y="81"/>
                  <a:pt x="40" y="81"/>
                </a:cubicBezTo>
                <a:cubicBezTo>
                  <a:pt x="40" y="88"/>
                  <a:pt x="40" y="88"/>
                  <a:pt x="40" y="88"/>
                </a:cubicBezTo>
                <a:cubicBezTo>
                  <a:pt x="55" y="88"/>
                  <a:pt x="55" y="88"/>
                  <a:pt x="55" y="88"/>
                </a:cubicBezTo>
                <a:cubicBezTo>
                  <a:pt x="57" y="88"/>
                  <a:pt x="59" y="90"/>
                  <a:pt x="59" y="92"/>
                </a:cubicBezTo>
                <a:cubicBezTo>
                  <a:pt x="59" y="94"/>
                  <a:pt x="57" y="96"/>
                  <a:pt x="55" y="96"/>
                </a:cubicBezTo>
                <a:cubicBezTo>
                  <a:pt x="37" y="96"/>
                  <a:pt x="37" y="96"/>
                  <a:pt x="37" y="96"/>
                </a:cubicBezTo>
                <a:cubicBezTo>
                  <a:pt x="37" y="96"/>
                  <a:pt x="37" y="96"/>
                  <a:pt x="37" y="96"/>
                </a:cubicBezTo>
                <a:cubicBezTo>
                  <a:pt x="37" y="96"/>
                  <a:pt x="37" y="96"/>
                  <a:pt x="37" y="96"/>
                </a:cubicBezTo>
                <a:cubicBezTo>
                  <a:pt x="18" y="96"/>
                  <a:pt x="18" y="96"/>
                  <a:pt x="18" y="96"/>
                </a:cubicBezTo>
                <a:cubicBezTo>
                  <a:pt x="16" y="96"/>
                  <a:pt x="15" y="94"/>
                  <a:pt x="15" y="92"/>
                </a:cubicBezTo>
                <a:cubicBezTo>
                  <a:pt x="15" y="90"/>
                  <a:pt x="16" y="88"/>
                  <a:pt x="18" y="88"/>
                </a:cubicBezTo>
                <a:cubicBezTo>
                  <a:pt x="33" y="88"/>
                  <a:pt x="33" y="88"/>
                  <a:pt x="33" y="88"/>
                </a:cubicBezTo>
                <a:cubicBezTo>
                  <a:pt x="33" y="81"/>
                  <a:pt x="33" y="81"/>
                  <a:pt x="33" y="81"/>
                </a:cubicBezTo>
                <a:cubicBezTo>
                  <a:pt x="33" y="81"/>
                  <a:pt x="33" y="81"/>
                  <a:pt x="33" y="81"/>
                </a:cubicBezTo>
                <a:cubicBezTo>
                  <a:pt x="28" y="80"/>
                  <a:pt x="24" y="79"/>
                  <a:pt x="20" y="78"/>
                </a:cubicBezTo>
                <a:cubicBezTo>
                  <a:pt x="20" y="78"/>
                  <a:pt x="20" y="78"/>
                  <a:pt x="20" y="78"/>
                </a:cubicBezTo>
                <a:cubicBezTo>
                  <a:pt x="15" y="76"/>
                  <a:pt x="11" y="73"/>
                  <a:pt x="7" y="69"/>
                </a:cubicBezTo>
                <a:cubicBezTo>
                  <a:pt x="5" y="72"/>
                  <a:pt x="5" y="72"/>
                  <a:pt x="5" y="72"/>
                </a:cubicBezTo>
                <a:cubicBezTo>
                  <a:pt x="4" y="73"/>
                  <a:pt x="2" y="73"/>
                  <a:pt x="1" y="72"/>
                </a:cubicBezTo>
                <a:cubicBezTo>
                  <a:pt x="0" y="71"/>
                  <a:pt x="0" y="69"/>
                  <a:pt x="1" y="69"/>
                </a:cubicBezTo>
                <a:cubicBezTo>
                  <a:pt x="10" y="60"/>
                  <a:pt x="10" y="60"/>
                  <a:pt x="10" y="60"/>
                </a:cubicBezTo>
                <a:cubicBezTo>
                  <a:pt x="4" y="54"/>
                  <a:pt x="1" y="46"/>
                  <a:pt x="1" y="36"/>
                </a:cubicBezTo>
                <a:cubicBezTo>
                  <a:pt x="1" y="26"/>
                  <a:pt x="5" y="17"/>
                  <a:pt x="11" y="11"/>
                </a:cubicBezTo>
                <a:cubicBezTo>
                  <a:pt x="11" y="11"/>
                  <a:pt x="11" y="11"/>
                  <a:pt x="11" y="11"/>
                </a:cubicBezTo>
                <a:cubicBezTo>
                  <a:pt x="18" y="4"/>
                  <a:pt x="27" y="0"/>
                  <a:pt x="37" y="0"/>
                </a:cubicBezTo>
                <a:cubicBezTo>
                  <a:pt x="46" y="0"/>
                  <a:pt x="54" y="4"/>
                  <a:pt x="61" y="9"/>
                </a:cubicBezTo>
                <a:cubicBezTo>
                  <a:pt x="65" y="5"/>
                  <a:pt x="65" y="5"/>
                  <a:pt x="65" y="5"/>
                </a:cubicBezTo>
                <a:cubicBezTo>
                  <a:pt x="65" y="5"/>
                  <a:pt x="65" y="5"/>
                  <a:pt x="65" y="5"/>
                </a:cubicBezTo>
                <a:cubicBezTo>
                  <a:pt x="65" y="5"/>
                  <a:pt x="65" y="5"/>
                  <a:pt x="65" y="5"/>
                </a:cubicBezTo>
                <a:cubicBezTo>
                  <a:pt x="65" y="5"/>
                  <a:pt x="65" y="5"/>
                  <a:pt x="65" y="5"/>
                </a:cubicBezTo>
                <a:cubicBezTo>
                  <a:pt x="69" y="1"/>
                  <a:pt x="69" y="1"/>
                  <a:pt x="69" y="1"/>
                </a:cubicBezTo>
                <a:close/>
                <a:moveTo>
                  <a:pt x="67" y="10"/>
                </a:moveTo>
                <a:cubicBezTo>
                  <a:pt x="67" y="10"/>
                  <a:pt x="67" y="10"/>
                  <a:pt x="67" y="10"/>
                </a:cubicBezTo>
                <a:cubicBezTo>
                  <a:pt x="64" y="12"/>
                  <a:pt x="64" y="12"/>
                  <a:pt x="64" y="12"/>
                </a:cubicBezTo>
                <a:cubicBezTo>
                  <a:pt x="69" y="19"/>
                  <a:pt x="73" y="27"/>
                  <a:pt x="73" y="36"/>
                </a:cubicBezTo>
                <a:cubicBezTo>
                  <a:pt x="73" y="46"/>
                  <a:pt x="69" y="55"/>
                  <a:pt x="62" y="62"/>
                </a:cubicBezTo>
                <a:cubicBezTo>
                  <a:pt x="62" y="62"/>
                  <a:pt x="62" y="62"/>
                  <a:pt x="62" y="62"/>
                </a:cubicBezTo>
                <a:cubicBezTo>
                  <a:pt x="56" y="69"/>
                  <a:pt x="47" y="73"/>
                  <a:pt x="37" y="73"/>
                </a:cubicBezTo>
                <a:cubicBezTo>
                  <a:pt x="28" y="73"/>
                  <a:pt x="19" y="69"/>
                  <a:pt x="13" y="64"/>
                </a:cubicBezTo>
                <a:cubicBezTo>
                  <a:pt x="10" y="66"/>
                  <a:pt x="10" y="66"/>
                  <a:pt x="10" y="66"/>
                </a:cubicBezTo>
                <a:cubicBezTo>
                  <a:pt x="13" y="69"/>
                  <a:pt x="17" y="72"/>
                  <a:pt x="21" y="73"/>
                </a:cubicBezTo>
                <a:cubicBezTo>
                  <a:pt x="26" y="75"/>
                  <a:pt x="31" y="76"/>
                  <a:pt x="37" y="76"/>
                </a:cubicBezTo>
                <a:cubicBezTo>
                  <a:pt x="42" y="76"/>
                  <a:pt x="47" y="75"/>
                  <a:pt x="52" y="73"/>
                </a:cubicBezTo>
                <a:cubicBezTo>
                  <a:pt x="52" y="73"/>
                  <a:pt x="52" y="73"/>
                  <a:pt x="52" y="73"/>
                </a:cubicBezTo>
                <a:cubicBezTo>
                  <a:pt x="57" y="71"/>
                  <a:pt x="61" y="68"/>
                  <a:pt x="65" y="65"/>
                </a:cubicBezTo>
                <a:cubicBezTo>
                  <a:pt x="65" y="65"/>
                  <a:pt x="65" y="65"/>
                  <a:pt x="65" y="65"/>
                </a:cubicBezTo>
                <a:cubicBezTo>
                  <a:pt x="65" y="65"/>
                  <a:pt x="65" y="65"/>
                  <a:pt x="65" y="65"/>
                </a:cubicBezTo>
                <a:cubicBezTo>
                  <a:pt x="69" y="61"/>
                  <a:pt x="72" y="57"/>
                  <a:pt x="74" y="52"/>
                </a:cubicBezTo>
                <a:cubicBezTo>
                  <a:pt x="76" y="47"/>
                  <a:pt x="77" y="42"/>
                  <a:pt x="77" y="36"/>
                </a:cubicBezTo>
                <a:cubicBezTo>
                  <a:pt x="77" y="31"/>
                  <a:pt x="76" y="26"/>
                  <a:pt x="74" y="21"/>
                </a:cubicBezTo>
                <a:cubicBezTo>
                  <a:pt x="72" y="17"/>
                  <a:pt x="69" y="13"/>
                  <a:pt x="67" y="10"/>
                </a:cubicBezTo>
                <a:close/>
                <a:moveTo>
                  <a:pt x="57" y="16"/>
                </a:moveTo>
                <a:cubicBezTo>
                  <a:pt x="57" y="16"/>
                  <a:pt x="57" y="16"/>
                  <a:pt x="57" y="16"/>
                </a:cubicBezTo>
                <a:cubicBezTo>
                  <a:pt x="52" y="11"/>
                  <a:pt x="45" y="8"/>
                  <a:pt x="37" y="8"/>
                </a:cubicBezTo>
                <a:cubicBezTo>
                  <a:pt x="29" y="8"/>
                  <a:pt x="22" y="11"/>
                  <a:pt x="16" y="16"/>
                </a:cubicBezTo>
                <a:cubicBezTo>
                  <a:pt x="11" y="21"/>
                  <a:pt x="8" y="28"/>
                  <a:pt x="8" y="36"/>
                </a:cubicBezTo>
                <a:cubicBezTo>
                  <a:pt x="8" y="44"/>
                  <a:pt x="11" y="51"/>
                  <a:pt x="16" y="57"/>
                </a:cubicBezTo>
                <a:cubicBezTo>
                  <a:pt x="22" y="62"/>
                  <a:pt x="29" y="65"/>
                  <a:pt x="37" y="65"/>
                </a:cubicBezTo>
                <a:cubicBezTo>
                  <a:pt x="44" y="65"/>
                  <a:pt x="52" y="62"/>
                  <a:pt x="57" y="57"/>
                </a:cubicBezTo>
                <a:cubicBezTo>
                  <a:pt x="57" y="57"/>
                  <a:pt x="57" y="57"/>
                  <a:pt x="57" y="57"/>
                </a:cubicBezTo>
                <a:cubicBezTo>
                  <a:pt x="62" y="51"/>
                  <a:pt x="65" y="44"/>
                  <a:pt x="65" y="36"/>
                </a:cubicBezTo>
                <a:cubicBezTo>
                  <a:pt x="65" y="28"/>
                  <a:pt x="62" y="21"/>
                  <a:pt x="57" y="16"/>
                </a:cubicBezTo>
                <a:cubicBezTo>
                  <a:pt x="57" y="16"/>
                  <a:pt x="57" y="16"/>
                  <a:pt x="57" y="16"/>
                </a:cubicBezTo>
                <a:cubicBezTo>
                  <a:pt x="57" y="16"/>
                  <a:pt x="57" y="16"/>
                  <a:pt x="57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5" name="Line 41"/>
          <p:cNvSpPr>
            <a:spLocks noChangeShapeType="1"/>
          </p:cNvSpPr>
          <p:nvPr/>
        </p:nvSpPr>
        <p:spPr bwMode="auto">
          <a:xfrm flipH="1" flipV="1">
            <a:off x="5316500" y="1971049"/>
            <a:ext cx="1367328" cy="45719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6" name="Oval 39"/>
          <p:cNvSpPr>
            <a:spLocks noChangeArrowheads="1"/>
          </p:cNvSpPr>
          <p:nvPr/>
        </p:nvSpPr>
        <p:spPr bwMode="auto">
          <a:xfrm>
            <a:off x="4955786" y="1789809"/>
            <a:ext cx="360716" cy="360716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7" name="Freeform 26"/>
          <p:cNvSpPr>
            <a:spLocks noEditPoints="1"/>
          </p:cNvSpPr>
          <p:nvPr/>
        </p:nvSpPr>
        <p:spPr bwMode="auto">
          <a:xfrm>
            <a:off x="5012220" y="1875616"/>
            <a:ext cx="160762" cy="161516"/>
          </a:xfrm>
          <a:custGeom>
            <a:avLst/>
            <a:gdLst>
              <a:gd name="T0" fmla="*/ 83 w 106"/>
              <a:gd name="T1" fmla="*/ 53 h 106"/>
              <a:gd name="T2" fmla="*/ 104 w 106"/>
              <a:gd name="T3" fmla="*/ 22 h 106"/>
              <a:gd name="T4" fmla="*/ 72 w 106"/>
              <a:gd name="T5" fmla="*/ 4 h 106"/>
              <a:gd name="T6" fmla="*/ 31 w 106"/>
              <a:gd name="T7" fmla="*/ 2 h 106"/>
              <a:gd name="T8" fmla="*/ 2 w 106"/>
              <a:gd name="T9" fmla="*/ 26 h 106"/>
              <a:gd name="T10" fmla="*/ 23 w 106"/>
              <a:gd name="T11" fmla="*/ 53 h 106"/>
              <a:gd name="T12" fmla="*/ 1 w 106"/>
              <a:gd name="T13" fmla="*/ 77 h 106"/>
              <a:gd name="T14" fmla="*/ 5 w 106"/>
              <a:gd name="T15" fmla="*/ 105 h 106"/>
              <a:gd name="T16" fmla="*/ 32 w 106"/>
              <a:gd name="T17" fmla="*/ 104 h 106"/>
              <a:gd name="T18" fmla="*/ 74 w 106"/>
              <a:gd name="T19" fmla="*/ 104 h 106"/>
              <a:gd name="T20" fmla="*/ 80 w 106"/>
              <a:gd name="T21" fmla="*/ 104 h 106"/>
              <a:gd name="T22" fmla="*/ 104 w 106"/>
              <a:gd name="T23" fmla="*/ 75 h 106"/>
              <a:gd name="T24" fmla="*/ 77 w 106"/>
              <a:gd name="T25" fmla="*/ 9 h 106"/>
              <a:gd name="T26" fmla="*/ 96 w 106"/>
              <a:gd name="T27" fmla="*/ 24 h 106"/>
              <a:gd name="T28" fmla="*/ 90 w 106"/>
              <a:gd name="T29" fmla="*/ 36 h 106"/>
              <a:gd name="T30" fmla="*/ 85 w 106"/>
              <a:gd name="T31" fmla="*/ 31 h 106"/>
              <a:gd name="T32" fmla="*/ 85 w 106"/>
              <a:gd name="T33" fmla="*/ 31 h 106"/>
              <a:gd name="T34" fmla="*/ 75 w 106"/>
              <a:gd name="T35" fmla="*/ 21 h 106"/>
              <a:gd name="T36" fmla="*/ 75 w 106"/>
              <a:gd name="T37" fmla="*/ 21 h 106"/>
              <a:gd name="T38" fmla="*/ 75 w 106"/>
              <a:gd name="T39" fmla="*/ 21 h 106"/>
              <a:gd name="T40" fmla="*/ 75 w 106"/>
              <a:gd name="T41" fmla="*/ 20 h 106"/>
              <a:gd name="T42" fmla="*/ 77 w 106"/>
              <a:gd name="T43" fmla="*/ 9 h 106"/>
              <a:gd name="T44" fmla="*/ 80 w 106"/>
              <a:gd name="T45" fmla="*/ 33 h 106"/>
              <a:gd name="T46" fmla="*/ 15 w 106"/>
              <a:gd name="T47" fmla="*/ 84 h 106"/>
              <a:gd name="T48" fmla="*/ 80 w 106"/>
              <a:gd name="T49" fmla="*/ 33 h 106"/>
              <a:gd name="T50" fmla="*/ 10 w 106"/>
              <a:gd name="T51" fmla="*/ 29 h 106"/>
              <a:gd name="T52" fmla="*/ 32 w 106"/>
              <a:gd name="T53" fmla="*/ 14 h 106"/>
              <a:gd name="T54" fmla="*/ 25 w 106"/>
              <a:gd name="T55" fmla="*/ 24 h 106"/>
              <a:gd name="T56" fmla="*/ 35 w 106"/>
              <a:gd name="T57" fmla="*/ 17 h 106"/>
              <a:gd name="T58" fmla="*/ 37 w 106"/>
              <a:gd name="T59" fmla="*/ 26 h 106"/>
              <a:gd name="T60" fmla="*/ 41 w 106"/>
              <a:gd name="T61" fmla="*/ 29 h 106"/>
              <a:gd name="T62" fmla="*/ 47 w 106"/>
              <a:gd name="T63" fmla="*/ 29 h 106"/>
              <a:gd name="T64" fmla="*/ 10 w 106"/>
              <a:gd name="T65" fmla="*/ 29 h 106"/>
              <a:gd name="T66" fmla="*/ 67 w 106"/>
              <a:gd name="T67" fmla="*/ 19 h 106"/>
              <a:gd name="T68" fmla="*/ 12 w 106"/>
              <a:gd name="T69" fmla="*/ 80 h 106"/>
              <a:gd name="T70" fmla="*/ 67 w 106"/>
              <a:gd name="T71" fmla="*/ 19 h 106"/>
              <a:gd name="T72" fmla="*/ 8 w 106"/>
              <a:gd name="T73" fmla="*/ 98 h 106"/>
              <a:gd name="T74" fmla="*/ 22 w 106"/>
              <a:gd name="T75" fmla="*/ 98 h 106"/>
              <a:gd name="T76" fmla="*/ 28 w 106"/>
              <a:gd name="T77" fmla="*/ 97 h 106"/>
              <a:gd name="T78" fmla="*/ 25 w 106"/>
              <a:gd name="T79" fmla="*/ 94 h 106"/>
              <a:gd name="T80" fmla="*/ 86 w 106"/>
              <a:gd name="T81" fmla="*/ 39 h 106"/>
              <a:gd name="T82" fmla="*/ 77 w 106"/>
              <a:gd name="T83" fmla="*/ 96 h 106"/>
              <a:gd name="T84" fmla="*/ 59 w 106"/>
              <a:gd name="T85" fmla="*/ 77 h 106"/>
              <a:gd name="T86" fmla="*/ 81 w 106"/>
              <a:gd name="T87" fmla="*/ 62 h 106"/>
              <a:gd name="T88" fmla="*/ 77 w 106"/>
              <a:gd name="T89" fmla="*/ 69 h 106"/>
              <a:gd name="T90" fmla="*/ 84 w 106"/>
              <a:gd name="T91" fmla="*/ 66 h 106"/>
              <a:gd name="T92" fmla="*/ 83 w 106"/>
              <a:gd name="T93" fmla="*/ 78 h 106"/>
              <a:gd name="T94" fmla="*/ 86 w 106"/>
              <a:gd name="T95" fmla="*/ 81 h 106"/>
              <a:gd name="T96" fmla="*/ 96 w 106"/>
              <a:gd name="T97" fmla="*/ 77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6" h="106">
                <a:moveTo>
                  <a:pt x="104" y="75"/>
                </a:moveTo>
                <a:cubicBezTo>
                  <a:pt x="83" y="53"/>
                  <a:pt x="83" y="53"/>
                  <a:pt x="83" y="53"/>
                </a:cubicBezTo>
                <a:cubicBezTo>
                  <a:pt x="102" y="34"/>
                  <a:pt x="102" y="34"/>
                  <a:pt x="102" y="34"/>
                </a:cubicBezTo>
                <a:cubicBezTo>
                  <a:pt x="105" y="31"/>
                  <a:pt x="106" y="27"/>
                  <a:pt x="104" y="22"/>
                </a:cubicBezTo>
                <a:cubicBezTo>
                  <a:pt x="102" y="17"/>
                  <a:pt x="92" y="9"/>
                  <a:pt x="87" y="4"/>
                </a:cubicBezTo>
                <a:cubicBezTo>
                  <a:pt x="83" y="0"/>
                  <a:pt x="76" y="0"/>
                  <a:pt x="72" y="4"/>
                </a:cubicBezTo>
                <a:cubicBezTo>
                  <a:pt x="52" y="23"/>
                  <a:pt x="52" y="23"/>
                  <a:pt x="52" y="23"/>
                </a:cubicBezTo>
                <a:cubicBezTo>
                  <a:pt x="31" y="2"/>
                  <a:pt x="31" y="2"/>
                  <a:pt x="31" y="2"/>
                </a:cubicBezTo>
                <a:cubicBezTo>
                  <a:pt x="30" y="1"/>
                  <a:pt x="27" y="1"/>
                  <a:pt x="26" y="2"/>
                </a:cubicBezTo>
                <a:cubicBezTo>
                  <a:pt x="2" y="26"/>
                  <a:pt x="2" y="26"/>
                  <a:pt x="2" y="26"/>
                </a:cubicBezTo>
                <a:cubicBezTo>
                  <a:pt x="0" y="28"/>
                  <a:pt x="0" y="30"/>
                  <a:pt x="2" y="31"/>
                </a:cubicBezTo>
                <a:cubicBezTo>
                  <a:pt x="23" y="53"/>
                  <a:pt x="23" y="53"/>
                  <a:pt x="23" y="53"/>
                </a:cubicBezTo>
                <a:cubicBezTo>
                  <a:pt x="2" y="74"/>
                  <a:pt x="2" y="74"/>
                  <a:pt x="2" y="74"/>
                </a:cubicBezTo>
                <a:cubicBezTo>
                  <a:pt x="1" y="75"/>
                  <a:pt x="1" y="76"/>
                  <a:pt x="1" y="77"/>
                </a:cubicBezTo>
                <a:cubicBezTo>
                  <a:pt x="1" y="85"/>
                  <a:pt x="1" y="93"/>
                  <a:pt x="1" y="101"/>
                </a:cubicBezTo>
                <a:cubicBezTo>
                  <a:pt x="1" y="103"/>
                  <a:pt x="2" y="105"/>
                  <a:pt x="5" y="105"/>
                </a:cubicBezTo>
                <a:cubicBezTo>
                  <a:pt x="29" y="105"/>
                  <a:pt x="29" y="105"/>
                  <a:pt x="29" y="105"/>
                </a:cubicBezTo>
                <a:cubicBezTo>
                  <a:pt x="30" y="105"/>
                  <a:pt x="31" y="105"/>
                  <a:pt x="32" y="104"/>
                </a:cubicBezTo>
                <a:cubicBezTo>
                  <a:pt x="53" y="83"/>
                  <a:pt x="53" y="83"/>
                  <a:pt x="53" y="83"/>
                </a:cubicBezTo>
                <a:cubicBezTo>
                  <a:pt x="74" y="104"/>
                  <a:pt x="74" y="104"/>
                  <a:pt x="74" y="104"/>
                </a:cubicBezTo>
                <a:cubicBezTo>
                  <a:pt x="75" y="104"/>
                  <a:pt x="75" y="104"/>
                  <a:pt x="75" y="104"/>
                </a:cubicBezTo>
                <a:cubicBezTo>
                  <a:pt x="76" y="106"/>
                  <a:pt x="78" y="106"/>
                  <a:pt x="80" y="104"/>
                </a:cubicBezTo>
                <a:cubicBezTo>
                  <a:pt x="104" y="80"/>
                  <a:pt x="104" y="80"/>
                  <a:pt x="104" y="80"/>
                </a:cubicBezTo>
                <a:cubicBezTo>
                  <a:pt x="105" y="79"/>
                  <a:pt x="105" y="76"/>
                  <a:pt x="104" y="75"/>
                </a:cubicBezTo>
                <a:close/>
                <a:moveTo>
                  <a:pt x="77" y="9"/>
                </a:moveTo>
                <a:cubicBezTo>
                  <a:pt x="77" y="9"/>
                  <a:pt x="77" y="9"/>
                  <a:pt x="77" y="9"/>
                </a:cubicBezTo>
                <a:cubicBezTo>
                  <a:pt x="78" y="8"/>
                  <a:pt x="80" y="8"/>
                  <a:pt x="82" y="9"/>
                </a:cubicBezTo>
                <a:cubicBezTo>
                  <a:pt x="87" y="14"/>
                  <a:pt x="92" y="19"/>
                  <a:pt x="96" y="24"/>
                </a:cubicBezTo>
                <a:cubicBezTo>
                  <a:pt x="98" y="26"/>
                  <a:pt x="98" y="28"/>
                  <a:pt x="96" y="29"/>
                </a:cubicBezTo>
                <a:cubicBezTo>
                  <a:pt x="90" y="36"/>
                  <a:pt x="90" y="36"/>
                  <a:pt x="90" y="36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0"/>
                  <a:pt x="75" y="20"/>
                  <a:pt x="75" y="20"/>
                </a:cubicBezTo>
                <a:cubicBezTo>
                  <a:pt x="70" y="16"/>
                  <a:pt x="70" y="16"/>
                  <a:pt x="70" y="16"/>
                </a:cubicBezTo>
                <a:cubicBezTo>
                  <a:pt x="77" y="9"/>
                  <a:pt x="77" y="9"/>
                  <a:pt x="77" y="9"/>
                </a:cubicBezTo>
                <a:close/>
                <a:moveTo>
                  <a:pt x="80" y="33"/>
                </a:moveTo>
                <a:cubicBezTo>
                  <a:pt x="80" y="33"/>
                  <a:pt x="80" y="33"/>
                  <a:pt x="80" y="33"/>
                </a:cubicBezTo>
                <a:cubicBezTo>
                  <a:pt x="61" y="52"/>
                  <a:pt x="42" y="72"/>
                  <a:pt x="22" y="91"/>
                </a:cubicBezTo>
                <a:cubicBezTo>
                  <a:pt x="15" y="84"/>
                  <a:pt x="15" y="84"/>
                  <a:pt x="15" y="84"/>
                </a:cubicBezTo>
                <a:cubicBezTo>
                  <a:pt x="73" y="25"/>
                  <a:pt x="73" y="25"/>
                  <a:pt x="73" y="25"/>
                </a:cubicBezTo>
                <a:cubicBezTo>
                  <a:pt x="76" y="28"/>
                  <a:pt x="78" y="30"/>
                  <a:pt x="80" y="33"/>
                </a:cubicBezTo>
                <a:close/>
                <a:moveTo>
                  <a:pt x="10" y="29"/>
                </a:moveTo>
                <a:cubicBezTo>
                  <a:pt x="10" y="29"/>
                  <a:pt x="10" y="29"/>
                  <a:pt x="10" y="29"/>
                </a:cubicBezTo>
                <a:cubicBezTo>
                  <a:pt x="29" y="10"/>
                  <a:pt x="29" y="10"/>
                  <a:pt x="29" y="10"/>
                </a:cubicBezTo>
                <a:cubicBezTo>
                  <a:pt x="32" y="14"/>
                  <a:pt x="32" y="14"/>
                  <a:pt x="32" y="14"/>
                </a:cubicBezTo>
                <a:cubicBezTo>
                  <a:pt x="25" y="20"/>
                  <a:pt x="25" y="20"/>
                  <a:pt x="25" y="20"/>
                </a:cubicBezTo>
                <a:cubicBezTo>
                  <a:pt x="25" y="21"/>
                  <a:pt x="25" y="23"/>
                  <a:pt x="25" y="24"/>
                </a:cubicBezTo>
                <a:cubicBezTo>
                  <a:pt x="26" y="24"/>
                  <a:pt x="28" y="24"/>
                  <a:pt x="29" y="24"/>
                </a:cubicBezTo>
                <a:cubicBezTo>
                  <a:pt x="35" y="17"/>
                  <a:pt x="35" y="17"/>
                  <a:pt x="35" y="17"/>
                </a:cubicBezTo>
                <a:cubicBezTo>
                  <a:pt x="41" y="22"/>
                  <a:pt x="41" y="22"/>
                  <a:pt x="41" y="22"/>
                </a:cubicBezTo>
                <a:cubicBezTo>
                  <a:pt x="37" y="26"/>
                  <a:pt x="37" y="26"/>
                  <a:pt x="37" y="26"/>
                </a:cubicBezTo>
                <a:cubicBezTo>
                  <a:pt x="36" y="27"/>
                  <a:pt x="36" y="28"/>
                  <a:pt x="37" y="29"/>
                </a:cubicBezTo>
                <a:cubicBezTo>
                  <a:pt x="38" y="30"/>
                  <a:pt x="40" y="30"/>
                  <a:pt x="41" y="29"/>
                </a:cubicBezTo>
                <a:cubicBezTo>
                  <a:pt x="44" y="26"/>
                  <a:pt x="44" y="26"/>
                  <a:pt x="44" y="26"/>
                </a:cubicBezTo>
                <a:cubicBezTo>
                  <a:pt x="47" y="29"/>
                  <a:pt x="47" y="29"/>
                  <a:pt x="47" y="29"/>
                </a:cubicBezTo>
                <a:cubicBezTo>
                  <a:pt x="29" y="47"/>
                  <a:pt x="29" y="47"/>
                  <a:pt x="29" y="47"/>
                </a:cubicBezTo>
                <a:cubicBezTo>
                  <a:pt x="10" y="29"/>
                  <a:pt x="10" y="29"/>
                  <a:pt x="10" y="29"/>
                </a:cubicBezTo>
                <a:close/>
                <a:moveTo>
                  <a:pt x="67" y="19"/>
                </a:moveTo>
                <a:cubicBezTo>
                  <a:pt x="67" y="19"/>
                  <a:pt x="67" y="19"/>
                  <a:pt x="67" y="19"/>
                </a:cubicBezTo>
                <a:cubicBezTo>
                  <a:pt x="70" y="22"/>
                  <a:pt x="70" y="22"/>
                  <a:pt x="70" y="22"/>
                </a:cubicBezTo>
                <a:cubicBezTo>
                  <a:pt x="12" y="80"/>
                  <a:pt x="12" y="80"/>
                  <a:pt x="12" y="80"/>
                </a:cubicBezTo>
                <a:cubicBezTo>
                  <a:pt x="9" y="78"/>
                  <a:pt x="9" y="78"/>
                  <a:pt x="9" y="78"/>
                </a:cubicBezTo>
                <a:cubicBezTo>
                  <a:pt x="67" y="19"/>
                  <a:pt x="67" y="19"/>
                  <a:pt x="67" y="19"/>
                </a:cubicBezTo>
                <a:close/>
                <a:moveTo>
                  <a:pt x="8" y="98"/>
                </a:moveTo>
                <a:cubicBezTo>
                  <a:pt x="8" y="98"/>
                  <a:pt x="8" y="98"/>
                  <a:pt x="8" y="98"/>
                </a:cubicBezTo>
                <a:cubicBezTo>
                  <a:pt x="8" y="84"/>
                  <a:pt x="8" y="84"/>
                  <a:pt x="8" y="84"/>
                </a:cubicBezTo>
                <a:cubicBezTo>
                  <a:pt x="22" y="98"/>
                  <a:pt x="22" y="98"/>
                  <a:pt x="22" y="98"/>
                </a:cubicBezTo>
                <a:cubicBezTo>
                  <a:pt x="8" y="98"/>
                  <a:pt x="8" y="98"/>
                  <a:pt x="8" y="98"/>
                </a:cubicBezTo>
                <a:close/>
                <a:moveTo>
                  <a:pt x="28" y="97"/>
                </a:moveTo>
                <a:cubicBezTo>
                  <a:pt x="28" y="97"/>
                  <a:pt x="28" y="97"/>
                  <a:pt x="28" y="97"/>
                </a:cubicBezTo>
                <a:cubicBezTo>
                  <a:pt x="25" y="94"/>
                  <a:pt x="25" y="94"/>
                  <a:pt x="25" y="94"/>
                </a:cubicBezTo>
                <a:cubicBezTo>
                  <a:pt x="45" y="75"/>
                  <a:pt x="64" y="55"/>
                  <a:pt x="84" y="36"/>
                </a:cubicBezTo>
                <a:cubicBezTo>
                  <a:pt x="86" y="39"/>
                  <a:pt x="86" y="39"/>
                  <a:pt x="86" y="39"/>
                </a:cubicBezTo>
                <a:cubicBezTo>
                  <a:pt x="28" y="97"/>
                  <a:pt x="28" y="97"/>
                  <a:pt x="28" y="97"/>
                </a:cubicBezTo>
                <a:close/>
                <a:moveTo>
                  <a:pt x="77" y="96"/>
                </a:moveTo>
                <a:cubicBezTo>
                  <a:pt x="77" y="96"/>
                  <a:pt x="77" y="96"/>
                  <a:pt x="77" y="96"/>
                </a:cubicBezTo>
                <a:cubicBezTo>
                  <a:pt x="59" y="77"/>
                  <a:pt x="59" y="77"/>
                  <a:pt x="59" y="77"/>
                </a:cubicBezTo>
                <a:cubicBezTo>
                  <a:pt x="77" y="59"/>
                  <a:pt x="77" y="59"/>
                  <a:pt x="77" y="59"/>
                </a:cubicBezTo>
                <a:cubicBezTo>
                  <a:pt x="81" y="62"/>
                  <a:pt x="81" y="62"/>
                  <a:pt x="81" y="62"/>
                </a:cubicBezTo>
                <a:cubicBezTo>
                  <a:pt x="77" y="66"/>
                  <a:pt x="77" y="66"/>
                  <a:pt x="77" y="66"/>
                </a:cubicBezTo>
                <a:cubicBezTo>
                  <a:pt x="77" y="67"/>
                  <a:pt x="77" y="68"/>
                  <a:pt x="77" y="69"/>
                </a:cubicBezTo>
                <a:cubicBezTo>
                  <a:pt x="78" y="70"/>
                  <a:pt x="80" y="70"/>
                  <a:pt x="81" y="69"/>
                </a:cubicBezTo>
                <a:cubicBezTo>
                  <a:pt x="84" y="66"/>
                  <a:pt x="84" y="66"/>
                  <a:pt x="84" y="66"/>
                </a:cubicBezTo>
                <a:cubicBezTo>
                  <a:pt x="89" y="71"/>
                  <a:pt x="89" y="71"/>
                  <a:pt x="89" y="71"/>
                </a:cubicBezTo>
                <a:cubicBezTo>
                  <a:pt x="83" y="78"/>
                  <a:pt x="83" y="78"/>
                  <a:pt x="83" y="78"/>
                </a:cubicBezTo>
                <a:cubicBezTo>
                  <a:pt x="82" y="78"/>
                  <a:pt x="82" y="80"/>
                  <a:pt x="83" y="81"/>
                </a:cubicBezTo>
                <a:cubicBezTo>
                  <a:pt x="84" y="82"/>
                  <a:pt x="85" y="82"/>
                  <a:pt x="86" y="81"/>
                </a:cubicBezTo>
                <a:cubicBezTo>
                  <a:pt x="93" y="74"/>
                  <a:pt x="93" y="74"/>
                  <a:pt x="93" y="74"/>
                </a:cubicBezTo>
                <a:cubicBezTo>
                  <a:pt x="96" y="77"/>
                  <a:pt x="96" y="77"/>
                  <a:pt x="96" y="77"/>
                </a:cubicBezTo>
                <a:cubicBezTo>
                  <a:pt x="77" y="96"/>
                  <a:pt x="77" y="96"/>
                  <a:pt x="77" y="9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" name="Freeform 43"/>
          <p:cNvSpPr>
            <a:spLocks/>
          </p:cNvSpPr>
          <p:nvPr/>
        </p:nvSpPr>
        <p:spPr bwMode="auto">
          <a:xfrm>
            <a:off x="5399175" y="3535065"/>
            <a:ext cx="1295539" cy="329364"/>
          </a:xfrm>
          <a:custGeom>
            <a:avLst/>
            <a:gdLst>
              <a:gd name="T0" fmla="*/ 0 w 881"/>
              <a:gd name="T1" fmla="*/ 0 h 160"/>
              <a:gd name="T2" fmla="*/ 0 w 881"/>
              <a:gd name="T3" fmla="*/ 110 h 160"/>
              <a:gd name="T4" fmla="*/ 51 w 881"/>
              <a:gd name="T5" fmla="*/ 160 h 160"/>
              <a:gd name="T6" fmla="*/ 881 w 881"/>
              <a:gd name="T7" fmla="*/ 16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81" h="160">
                <a:moveTo>
                  <a:pt x="0" y="0"/>
                </a:moveTo>
                <a:cubicBezTo>
                  <a:pt x="0" y="110"/>
                  <a:pt x="0" y="110"/>
                  <a:pt x="0" y="110"/>
                </a:cubicBezTo>
                <a:cubicBezTo>
                  <a:pt x="0" y="138"/>
                  <a:pt x="23" y="160"/>
                  <a:pt x="51" y="160"/>
                </a:cubicBezTo>
                <a:cubicBezTo>
                  <a:pt x="881" y="160"/>
                  <a:pt x="881" y="160"/>
                  <a:pt x="881" y="160"/>
                </a:cubicBezTo>
              </a:path>
            </a:pathLst>
          </a:cu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Oval 38"/>
          <p:cNvSpPr>
            <a:spLocks noChangeArrowheads="1"/>
          </p:cNvSpPr>
          <p:nvPr/>
        </p:nvSpPr>
        <p:spPr bwMode="auto">
          <a:xfrm>
            <a:off x="5219702" y="3176818"/>
            <a:ext cx="360716" cy="358700"/>
          </a:xfrm>
          <a:prstGeom prst="ellipse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1" name="Freeform 21"/>
          <p:cNvSpPr>
            <a:spLocks noEditPoints="1"/>
          </p:cNvSpPr>
          <p:nvPr/>
        </p:nvSpPr>
        <p:spPr bwMode="auto">
          <a:xfrm>
            <a:off x="5318722" y="3273927"/>
            <a:ext cx="160906" cy="164482"/>
          </a:xfrm>
          <a:custGeom>
            <a:avLst/>
            <a:gdLst>
              <a:gd name="T0" fmla="*/ 26 w 90"/>
              <a:gd name="T1" fmla="*/ 19 h 91"/>
              <a:gd name="T2" fmla="*/ 19 w 90"/>
              <a:gd name="T3" fmla="*/ 26 h 91"/>
              <a:gd name="T4" fmla="*/ 18 w 90"/>
              <a:gd name="T5" fmla="*/ 34 h 91"/>
              <a:gd name="T6" fmla="*/ 22 w 90"/>
              <a:gd name="T7" fmla="*/ 29 h 91"/>
              <a:gd name="T8" fmla="*/ 29 w 90"/>
              <a:gd name="T9" fmla="*/ 23 h 91"/>
              <a:gd name="T10" fmla="*/ 33 w 90"/>
              <a:gd name="T11" fmla="*/ 18 h 91"/>
              <a:gd name="T12" fmla="*/ 89 w 90"/>
              <a:gd name="T13" fmla="*/ 84 h 91"/>
              <a:gd name="T14" fmla="*/ 73 w 90"/>
              <a:gd name="T15" fmla="*/ 67 h 91"/>
              <a:gd name="T16" fmla="*/ 82 w 90"/>
              <a:gd name="T17" fmla="*/ 41 h 91"/>
              <a:gd name="T18" fmla="*/ 79 w 90"/>
              <a:gd name="T19" fmla="*/ 25 h 91"/>
              <a:gd name="T20" fmla="*/ 70 w 90"/>
              <a:gd name="T21" fmla="*/ 12 h 91"/>
              <a:gd name="T22" fmla="*/ 41 w 90"/>
              <a:gd name="T23" fmla="*/ 0 h 91"/>
              <a:gd name="T24" fmla="*/ 3 w 90"/>
              <a:gd name="T25" fmla="*/ 25 h 91"/>
              <a:gd name="T26" fmla="*/ 3 w 90"/>
              <a:gd name="T27" fmla="*/ 57 h 91"/>
              <a:gd name="T28" fmla="*/ 12 w 90"/>
              <a:gd name="T29" fmla="*/ 70 h 91"/>
              <a:gd name="T30" fmla="*/ 25 w 90"/>
              <a:gd name="T31" fmla="*/ 79 h 91"/>
              <a:gd name="T32" fmla="*/ 25 w 90"/>
              <a:gd name="T33" fmla="*/ 79 h 91"/>
              <a:gd name="T34" fmla="*/ 57 w 90"/>
              <a:gd name="T35" fmla="*/ 79 h 91"/>
              <a:gd name="T36" fmla="*/ 84 w 90"/>
              <a:gd name="T37" fmla="*/ 89 h 91"/>
              <a:gd name="T38" fmla="*/ 89 w 90"/>
              <a:gd name="T39" fmla="*/ 84 h 91"/>
              <a:gd name="T40" fmla="*/ 65 w 90"/>
              <a:gd name="T41" fmla="*/ 65 h 91"/>
              <a:gd name="T42" fmla="*/ 54 w 90"/>
              <a:gd name="T43" fmla="*/ 72 h 91"/>
              <a:gd name="T44" fmla="*/ 28 w 90"/>
              <a:gd name="T45" fmla="*/ 72 h 91"/>
              <a:gd name="T46" fmla="*/ 17 w 90"/>
              <a:gd name="T47" fmla="*/ 65 h 91"/>
              <a:gd name="T48" fmla="*/ 17 w 90"/>
              <a:gd name="T49" fmla="*/ 65 h 91"/>
              <a:gd name="T50" fmla="*/ 10 w 90"/>
              <a:gd name="T51" fmla="*/ 54 h 91"/>
              <a:gd name="T52" fmla="*/ 10 w 90"/>
              <a:gd name="T53" fmla="*/ 28 h 91"/>
              <a:gd name="T54" fmla="*/ 41 w 90"/>
              <a:gd name="T55" fmla="*/ 7 h 91"/>
              <a:gd name="T56" fmla="*/ 65 w 90"/>
              <a:gd name="T57" fmla="*/ 17 h 91"/>
              <a:gd name="T58" fmla="*/ 72 w 90"/>
              <a:gd name="T59" fmla="*/ 28 h 91"/>
              <a:gd name="T60" fmla="*/ 75 w 90"/>
              <a:gd name="T61" fmla="*/ 41 h 91"/>
              <a:gd name="T62" fmla="*/ 65 w 90"/>
              <a:gd name="T63" fmla="*/ 65 h 91"/>
              <a:gd name="T64" fmla="*/ 65 w 90"/>
              <a:gd name="T65" fmla="*/ 39 h 91"/>
              <a:gd name="T66" fmla="*/ 61 w 90"/>
              <a:gd name="T67" fmla="*/ 50 h 91"/>
              <a:gd name="T68" fmla="*/ 57 w 90"/>
              <a:gd name="T69" fmla="*/ 57 h 91"/>
              <a:gd name="T70" fmla="*/ 41 w 90"/>
              <a:gd name="T71" fmla="*/ 63 h 91"/>
              <a:gd name="T72" fmla="*/ 41 w 90"/>
              <a:gd name="T73" fmla="*/ 68 h 91"/>
              <a:gd name="T74" fmla="*/ 60 w 90"/>
              <a:gd name="T75" fmla="*/ 60 h 91"/>
              <a:gd name="T76" fmla="*/ 66 w 90"/>
              <a:gd name="T77" fmla="*/ 51 h 91"/>
              <a:gd name="T78" fmla="*/ 65 w 90"/>
              <a:gd name="T79" fmla="*/ 3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0" h="91">
                <a:moveTo>
                  <a:pt x="30" y="16"/>
                </a:moveTo>
                <a:cubicBezTo>
                  <a:pt x="29" y="17"/>
                  <a:pt x="27" y="18"/>
                  <a:pt x="26" y="19"/>
                </a:cubicBezTo>
                <a:cubicBezTo>
                  <a:pt x="25" y="20"/>
                  <a:pt x="23" y="21"/>
                  <a:pt x="22" y="22"/>
                </a:cubicBezTo>
                <a:cubicBezTo>
                  <a:pt x="21" y="23"/>
                  <a:pt x="20" y="25"/>
                  <a:pt x="19" y="26"/>
                </a:cubicBezTo>
                <a:cubicBezTo>
                  <a:pt x="18" y="28"/>
                  <a:pt x="17" y="29"/>
                  <a:pt x="16" y="31"/>
                </a:cubicBezTo>
                <a:cubicBezTo>
                  <a:pt x="16" y="32"/>
                  <a:pt x="16" y="33"/>
                  <a:pt x="18" y="34"/>
                </a:cubicBezTo>
                <a:cubicBezTo>
                  <a:pt x="19" y="34"/>
                  <a:pt x="20" y="34"/>
                  <a:pt x="20" y="32"/>
                </a:cubicBezTo>
                <a:cubicBezTo>
                  <a:pt x="21" y="31"/>
                  <a:pt x="22" y="30"/>
                  <a:pt x="22" y="29"/>
                </a:cubicBezTo>
                <a:cubicBezTo>
                  <a:pt x="23" y="28"/>
                  <a:pt x="24" y="26"/>
                  <a:pt x="25" y="25"/>
                </a:cubicBezTo>
                <a:cubicBezTo>
                  <a:pt x="26" y="24"/>
                  <a:pt x="27" y="23"/>
                  <a:pt x="29" y="23"/>
                </a:cubicBezTo>
                <a:cubicBezTo>
                  <a:pt x="30" y="22"/>
                  <a:pt x="31" y="21"/>
                  <a:pt x="32" y="21"/>
                </a:cubicBezTo>
                <a:cubicBezTo>
                  <a:pt x="33" y="20"/>
                  <a:pt x="34" y="19"/>
                  <a:pt x="33" y="18"/>
                </a:cubicBezTo>
                <a:cubicBezTo>
                  <a:pt x="33" y="17"/>
                  <a:pt x="32" y="16"/>
                  <a:pt x="30" y="16"/>
                </a:cubicBezTo>
                <a:close/>
                <a:moveTo>
                  <a:pt x="89" y="84"/>
                </a:moveTo>
                <a:cubicBezTo>
                  <a:pt x="89" y="84"/>
                  <a:pt x="89" y="84"/>
                  <a:pt x="89" y="84"/>
                </a:cubicBezTo>
                <a:cubicBezTo>
                  <a:pt x="73" y="67"/>
                  <a:pt x="73" y="67"/>
                  <a:pt x="73" y="67"/>
                </a:cubicBezTo>
                <a:cubicBezTo>
                  <a:pt x="75" y="64"/>
                  <a:pt x="77" y="61"/>
                  <a:pt x="79" y="57"/>
                </a:cubicBezTo>
                <a:cubicBezTo>
                  <a:pt x="81" y="52"/>
                  <a:pt x="82" y="47"/>
                  <a:pt x="82" y="41"/>
                </a:cubicBezTo>
                <a:cubicBezTo>
                  <a:pt x="82" y="36"/>
                  <a:pt x="81" y="30"/>
                  <a:pt x="79" y="26"/>
                </a:cubicBezTo>
                <a:cubicBezTo>
                  <a:pt x="79" y="25"/>
                  <a:pt x="79" y="25"/>
                  <a:pt x="79" y="25"/>
                </a:cubicBezTo>
                <a:cubicBezTo>
                  <a:pt x="77" y="20"/>
                  <a:pt x="74" y="16"/>
                  <a:pt x="70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6" y="8"/>
                  <a:pt x="62" y="5"/>
                  <a:pt x="57" y="3"/>
                </a:cubicBezTo>
                <a:cubicBezTo>
                  <a:pt x="52" y="1"/>
                  <a:pt x="46" y="0"/>
                  <a:pt x="41" y="0"/>
                </a:cubicBezTo>
                <a:cubicBezTo>
                  <a:pt x="29" y="0"/>
                  <a:pt x="19" y="4"/>
                  <a:pt x="12" y="12"/>
                </a:cubicBezTo>
                <a:cubicBezTo>
                  <a:pt x="8" y="16"/>
                  <a:pt x="5" y="20"/>
                  <a:pt x="3" y="25"/>
                </a:cubicBezTo>
                <a:cubicBezTo>
                  <a:pt x="1" y="30"/>
                  <a:pt x="0" y="36"/>
                  <a:pt x="0" y="41"/>
                </a:cubicBezTo>
                <a:cubicBezTo>
                  <a:pt x="0" y="47"/>
                  <a:pt x="1" y="52"/>
                  <a:pt x="3" y="57"/>
                </a:cubicBezTo>
                <a:cubicBezTo>
                  <a:pt x="3" y="57"/>
                  <a:pt x="3" y="57"/>
                  <a:pt x="3" y="57"/>
                </a:cubicBezTo>
                <a:cubicBezTo>
                  <a:pt x="5" y="62"/>
                  <a:pt x="8" y="66"/>
                  <a:pt x="12" y="70"/>
                </a:cubicBezTo>
                <a:cubicBezTo>
                  <a:pt x="12" y="70"/>
                  <a:pt x="12" y="70"/>
                  <a:pt x="12" y="70"/>
                </a:cubicBezTo>
                <a:cubicBezTo>
                  <a:pt x="16" y="74"/>
                  <a:pt x="20" y="77"/>
                  <a:pt x="25" y="79"/>
                </a:cubicBezTo>
                <a:cubicBezTo>
                  <a:pt x="25" y="79"/>
                  <a:pt x="25" y="79"/>
                  <a:pt x="25" y="79"/>
                </a:cubicBezTo>
                <a:cubicBezTo>
                  <a:pt x="25" y="79"/>
                  <a:pt x="25" y="79"/>
                  <a:pt x="25" y="79"/>
                </a:cubicBezTo>
                <a:cubicBezTo>
                  <a:pt x="30" y="81"/>
                  <a:pt x="35" y="82"/>
                  <a:pt x="41" y="82"/>
                </a:cubicBezTo>
                <a:cubicBezTo>
                  <a:pt x="46" y="82"/>
                  <a:pt x="52" y="81"/>
                  <a:pt x="57" y="79"/>
                </a:cubicBezTo>
                <a:cubicBezTo>
                  <a:pt x="61" y="78"/>
                  <a:pt x="64" y="75"/>
                  <a:pt x="67" y="73"/>
                </a:cubicBezTo>
                <a:cubicBezTo>
                  <a:pt x="84" y="89"/>
                  <a:pt x="84" y="89"/>
                  <a:pt x="84" y="89"/>
                </a:cubicBezTo>
                <a:cubicBezTo>
                  <a:pt x="85" y="91"/>
                  <a:pt x="88" y="91"/>
                  <a:pt x="89" y="89"/>
                </a:cubicBezTo>
                <a:cubicBezTo>
                  <a:pt x="90" y="88"/>
                  <a:pt x="90" y="85"/>
                  <a:pt x="89" y="84"/>
                </a:cubicBezTo>
                <a:close/>
                <a:moveTo>
                  <a:pt x="65" y="65"/>
                </a:moveTo>
                <a:cubicBezTo>
                  <a:pt x="65" y="65"/>
                  <a:pt x="65" y="65"/>
                  <a:pt x="65" y="65"/>
                </a:cubicBezTo>
                <a:cubicBezTo>
                  <a:pt x="65" y="65"/>
                  <a:pt x="65" y="65"/>
                  <a:pt x="65" y="65"/>
                </a:cubicBezTo>
                <a:cubicBezTo>
                  <a:pt x="62" y="68"/>
                  <a:pt x="58" y="71"/>
                  <a:pt x="54" y="72"/>
                </a:cubicBezTo>
                <a:cubicBezTo>
                  <a:pt x="50" y="74"/>
                  <a:pt x="45" y="75"/>
                  <a:pt x="41" y="75"/>
                </a:cubicBezTo>
                <a:cubicBezTo>
                  <a:pt x="36" y="75"/>
                  <a:pt x="32" y="74"/>
                  <a:pt x="28" y="72"/>
                </a:cubicBezTo>
                <a:cubicBezTo>
                  <a:pt x="28" y="72"/>
                  <a:pt x="28" y="72"/>
                  <a:pt x="28" y="72"/>
                </a:cubicBezTo>
                <a:cubicBezTo>
                  <a:pt x="24" y="71"/>
                  <a:pt x="20" y="68"/>
                  <a:pt x="17" y="65"/>
                </a:cubicBezTo>
                <a:cubicBezTo>
                  <a:pt x="17" y="65"/>
                  <a:pt x="17" y="65"/>
                  <a:pt x="17" y="65"/>
                </a:cubicBezTo>
                <a:cubicBezTo>
                  <a:pt x="17" y="65"/>
                  <a:pt x="17" y="65"/>
                  <a:pt x="17" y="65"/>
                </a:cubicBezTo>
                <a:cubicBezTo>
                  <a:pt x="14" y="62"/>
                  <a:pt x="11" y="58"/>
                  <a:pt x="10" y="54"/>
                </a:cubicBezTo>
                <a:cubicBezTo>
                  <a:pt x="10" y="54"/>
                  <a:pt x="10" y="54"/>
                  <a:pt x="10" y="54"/>
                </a:cubicBezTo>
                <a:cubicBezTo>
                  <a:pt x="8" y="50"/>
                  <a:pt x="7" y="46"/>
                  <a:pt x="7" y="41"/>
                </a:cubicBezTo>
                <a:cubicBezTo>
                  <a:pt x="7" y="37"/>
                  <a:pt x="8" y="32"/>
                  <a:pt x="10" y="28"/>
                </a:cubicBezTo>
                <a:cubicBezTo>
                  <a:pt x="11" y="24"/>
                  <a:pt x="14" y="20"/>
                  <a:pt x="17" y="17"/>
                </a:cubicBezTo>
                <a:cubicBezTo>
                  <a:pt x="23" y="11"/>
                  <a:pt x="32" y="7"/>
                  <a:pt x="41" y="7"/>
                </a:cubicBezTo>
                <a:cubicBezTo>
                  <a:pt x="45" y="7"/>
                  <a:pt x="50" y="8"/>
                  <a:pt x="54" y="10"/>
                </a:cubicBezTo>
                <a:cubicBezTo>
                  <a:pt x="58" y="12"/>
                  <a:pt x="62" y="14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8" y="21"/>
                  <a:pt x="70" y="24"/>
                  <a:pt x="72" y="28"/>
                </a:cubicBezTo>
                <a:cubicBezTo>
                  <a:pt x="72" y="28"/>
                  <a:pt x="72" y="28"/>
                  <a:pt x="72" y="28"/>
                </a:cubicBezTo>
                <a:cubicBezTo>
                  <a:pt x="74" y="32"/>
                  <a:pt x="75" y="37"/>
                  <a:pt x="75" y="41"/>
                </a:cubicBezTo>
                <a:cubicBezTo>
                  <a:pt x="75" y="46"/>
                  <a:pt x="74" y="50"/>
                  <a:pt x="72" y="54"/>
                </a:cubicBezTo>
                <a:cubicBezTo>
                  <a:pt x="70" y="58"/>
                  <a:pt x="68" y="62"/>
                  <a:pt x="65" y="65"/>
                </a:cubicBezTo>
                <a:close/>
                <a:moveTo>
                  <a:pt x="65" y="39"/>
                </a:moveTo>
                <a:cubicBezTo>
                  <a:pt x="65" y="39"/>
                  <a:pt x="65" y="39"/>
                  <a:pt x="65" y="39"/>
                </a:cubicBezTo>
                <a:cubicBezTo>
                  <a:pt x="64" y="39"/>
                  <a:pt x="63" y="40"/>
                  <a:pt x="63" y="41"/>
                </a:cubicBezTo>
                <a:cubicBezTo>
                  <a:pt x="63" y="44"/>
                  <a:pt x="62" y="47"/>
                  <a:pt x="61" y="50"/>
                </a:cubicBezTo>
                <a:cubicBezTo>
                  <a:pt x="61" y="50"/>
                  <a:pt x="61" y="50"/>
                  <a:pt x="61" y="50"/>
                </a:cubicBezTo>
                <a:cubicBezTo>
                  <a:pt x="60" y="52"/>
                  <a:pt x="59" y="55"/>
                  <a:pt x="57" y="57"/>
                </a:cubicBezTo>
                <a:cubicBezTo>
                  <a:pt x="54" y="59"/>
                  <a:pt x="52" y="60"/>
                  <a:pt x="49" y="62"/>
                </a:cubicBezTo>
                <a:cubicBezTo>
                  <a:pt x="47" y="63"/>
                  <a:pt x="44" y="63"/>
                  <a:pt x="41" y="63"/>
                </a:cubicBezTo>
                <a:cubicBezTo>
                  <a:pt x="40" y="63"/>
                  <a:pt x="39" y="64"/>
                  <a:pt x="39" y="66"/>
                </a:cubicBezTo>
                <a:cubicBezTo>
                  <a:pt x="39" y="67"/>
                  <a:pt x="40" y="68"/>
                  <a:pt x="41" y="68"/>
                </a:cubicBezTo>
                <a:cubicBezTo>
                  <a:pt x="44" y="68"/>
                  <a:pt x="48" y="67"/>
                  <a:pt x="51" y="66"/>
                </a:cubicBezTo>
                <a:cubicBezTo>
                  <a:pt x="54" y="64"/>
                  <a:pt x="57" y="63"/>
                  <a:pt x="60" y="60"/>
                </a:cubicBezTo>
                <a:cubicBezTo>
                  <a:pt x="62" y="58"/>
                  <a:pt x="64" y="55"/>
                  <a:pt x="6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7" y="48"/>
                  <a:pt x="68" y="45"/>
                  <a:pt x="68" y="41"/>
                </a:cubicBezTo>
                <a:cubicBezTo>
                  <a:pt x="68" y="40"/>
                  <a:pt x="67" y="39"/>
                  <a:pt x="65" y="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3" name="Rectangle 49"/>
          <p:cNvSpPr>
            <a:spLocks noChangeArrowheads="1"/>
          </p:cNvSpPr>
          <p:nvPr/>
        </p:nvSpPr>
        <p:spPr bwMode="auto">
          <a:xfrm>
            <a:off x="829996" y="3723207"/>
            <a:ext cx="15757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语句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精炼</a:t>
            </a:r>
          </a:p>
        </p:txBody>
      </p:sp>
      <p:sp>
        <p:nvSpPr>
          <p:cNvPr id="94" name="Rectangle 49"/>
          <p:cNvSpPr>
            <a:spLocks noChangeArrowheads="1"/>
          </p:cNvSpPr>
          <p:nvPr/>
        </p:nvSpPr>
        <p:spPr bwMode="auto">
          <a:xfrm>
            <a:off x="873539" y="1785550"/>
            <a:ext cx="1445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简明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实在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5" name="Rectangle 49"/>
          <p:cNvSpPr>
            <a:spLocks noChangeArrowheads="1"/>
          </p:cNvSpPr>
          <p:nvPr/>
        </p:nvSpPr>
        <p:spPr bwMode="auto">
          <a:xfrm>
            <a:off x="6849797" y="1807323"/>
            <a:ext cx="15757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揭示主题</a:t>
            </a:r>
            <a:endParaRPr lang="zh-CN" altLang="en-US" sz="24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6" name="Rectangle 49"/>
          <p:cNvSpPr>
            <a:spLocks noChangeArrowheads="1"/>
          </p:cNvSpPr>
          <p:nvPr/>
        </p:nvSpPr>
        <p:spPr bwMode="auto">
          <a:xfrm>
            <a:off x="6879772" y="3549038"/>
            <a:ext cx="179614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让读者产生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阅读欲望</a:t>
            </a:r>
            <a:endParaRPr lang="zh-CN" altLang="en-US" sz="24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7" name="Text Box 42"/>
          <p:cNvSpPr txBox="1">
            <a:spLocks noChangeArrowheads="1"/>
          </p:cNvSpPr>
          <p:nvPr/>
        </p:nvSpPr>
        <p:spPr bwMode="auto">
          <a:xfrm>
            <a:off x="3245273" y="150142"/>
            <a:ext cx="26564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zh-CN" altLang="en-US" sz="32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一、标题要求</a:t>
            </a:r>
            <a:endParaRPr lang="en-US" altLang="zh-CN" sz="3200" b="1" dirty="0">
              <a:solidFill>
                <a:schemeClr val="accent2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86" grpId="0" animBg="1"/>
      <p:bldP spid="87" grpId="0" animBg="1"/>
      <p:bldP spid="89" grpId="0" animBg="1"/>
      <p:bldP spid="90" grpId="0" animBg="1"/>
      <p:bldP spid="91" grpId="0" animBg="1"/>
      <p:bldP spid="93" grpId="0"/>
      <p:bldP spid="94" grpId="0"/>
      <p:bldP spid="95" grpId="0"/>
      <p:bldP spid="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9" y="0"/>
            <a:ext cx="9141291" cy="5143500"/>
          </a:xfrm>
          <a:prstGeom prst="rect">
            <a:avLst/>
          </a:prstGeom>
        </p:spPr>
      </p:pic>
      <p:grpSp>
        <p:nvGrpSpPr>
          <p:cNvPr id="50" name="组合 49"/>
          <p:cNvGrpSpPr/>
          <p:nvPr/>
        </p:nvGrpSpPr>
        <p:grpSpPr>
          <a:xfrm>
            <a:off x="3019472" y="2939683"/>
            <a:ext cx="1826677" cy="1826677"/>
            <a:chOff x="3428685" y="3460071"/>
            <a:chExt cx="1826677" cy="1826677"/>
          </a:xfrm>
        </p:grpSpPr>
        <p:sp>
          <p:nvSpPr>
            <p:cNvPr id="51" name="泪滴形 50"/>
            <p:cNvSpPr/>
            <p:nvPr/>
          </p:nvSpPr>
          <p:spPr>
            <a:xfrm rot="2846852">
              <a:off x="3428685" y="3460071"/>
              <a:ext cx="1826677" cy="1826677"/>
            </a:xfrm>
            <a:prstGeom prst="teardrop">
              <a:avLst/>
            </a:pr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>
                <a:solidFill>
                  <a:sysClr val="window" lastClr="FFFFFF"/>
                </a:solidFill>
                <a:latin typeface="Calibri"/>
                <a:ea typeface="+mn-ea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 flipH="1">
              <a:off x="3936185" y="3925796"/>
              <a:ext cx="10885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lvl="0" algn="ctr" defTabSz="914400">
                <a:lnSpc>
                  <a:spcPct val="100000"/>
                </a:lnSpc>
                <a:defRPr/>
              </a:pPr>
              <a:r>
                <a:rPr lang="zh-CN" altLang="en-US" sz="2400" b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兰亭中粗黑_GBK" pitchFamily="2" charset="-122"/>
                  <a:ea typeface="方正兰亭中粗黑_GBK" pitchFamily="2" charset="-122"/>
                  <a:cs typeface="Times New Roman" pitchFamily="18" charset="0"/>
                </a:rPr>
                <a:t>引题</a:t>
              </a:r>
              <a:r>
                <a:rPr lang="en-US" altLang="zh-CN" sz="2400" b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兰亭中粗黑_GBK" pitchFamily="2" charset="-122"/>
                  <a:ea typeface="方正兰亭中粗黑_GBK" pitchFamily="2" charset="-122"/>
                  <a:cs typeface="Times New Roman" pitchFamily="18" charset="0"/>
                </a:rPr>
                <a:t>+</a:t>
              </a:r>
              <a:r>
                <a:rPr lang="zh-CN" altLang="en-US" sz="2400" b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兰亭中粗黑_GBK" pitchFamily="2" charset="-122"/>
                  <a:ea typeface="方正兰亭中粗黑_GBK" pitchFamily="2" charset="-122"/>
                  <a:cs typeface="Times New Roman" pitchFamily="18" charset="0"/>
                </a:rPr>
                <a:t>主题</a:t>
              </a:r>
              <a:endParaRPr kumimoji="0" lang="zh-CN" altLang="en-US" sz="2400" b="0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兰亭中粗黑_GBK" pitchFamily="2" charset="-122"/>
                <a:ea typeface="方正兰亭中粗黑_GBK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81000" y="1023258"/>
            <a:ext cx="3352800" cy="3531852"/>
            <a:chOff x="1430153" y="2452990"/>
            <a:chExt cx="2434581" cy="2613788"/>
          </a:xfrm>
        </p:grpSpPr>
        <p:sp>
          <p:nvSpPr>
            <p:cNvPr id="27" name="泪滴形 26"/>
            <p:cNvSpPr/>
            <p:nvPr/>
          </p:nvSpPr>
          <p:spPr>
            <a:xfrm rot="16200000">
              <a:off x="1449241" y="2651285"/>
              <a:ext cx="2415493" cy="2415493"/>
            </a:xfrm>
            <a:prstGeom prst="teardrop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8848674" flipH="1">
              <a:off x="1207568" y="2675575"/>
              <a:ext cx="11530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000" b="1" i="0" u="none" strike="noStrike" kern="0" cap="none" spc="0" normalizeH="0" baseline="0" noProof="0" dirty="0">
                  <a:ln w="18415" cmpd="sng">
                    <a:noFill/>
                    <a:prstDash val="solid"/>
                  </a:ln>
                  <a:solidFill>
                    <a:schemeClr val="tx2"/>
                  </a:solidFill>
                  <a:effectLst/>
                  <a:uLnTx/>
                  <a:uFillTx/>
                  <a:latin typeface="Arial Rounded MT Bold" pitchFamily="34" charset="0"/>
                  <a:ea typeface="微软雅黑" pitchFamily="34" charset="-122"/>
                  <a:cs typeface="Times New Roman" pitchFamily="18" charset="0"/>
                </a:rPr>
                <a:t>02</a:t>
              </a:r>
              <a:endPara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2"/>
                </a:solidFill>
                <a:effectLst/>
                <a:uLnTx/>
                <a:uFillTx/>
                <a:latin typeface="Arial Rounded MT Bold" pitchFamily="34" charset="0"/>
                <a:ea typeface="微软雅黑" pitchFamily="34" charset="-122"/>
                <a:cs typeface="Times New Roman" pitchFamily="18" charset="0"/>
              </a:endParaRPr>
            </a:p>
          </p:txBody>
        </p:sp>
        <p:sp>
          <p:nvSpPr>
            <p:cNvPr id="48" name="椭圆 15"/>
            <p:cNvSpPr/>
            <p:nvPr/>
          </p:nvSpPr>
          <p:spPr>
            <a:xfrm>
              <a:off x="1551216" y="2775025"/>
              <a:ext cx="2189028" cy="2189028"/>
            </a:xfrm>
            <a:custGeom>
              <a:avLst/>
              <a:gdLst/>
              <a:ahLst/>
              <a:cxnLst/>
              <a:rect l="l" t="t" r="r" b="b"/>
              <a:pathLst>
                <a:path w="2189028" h="2189028">
                  <a:moveTo>
                    <a:pt x="1094514" y="0"/>
                  </a:moveTo>
                  <a:cubicBezTo>
                    <a:pt x="1698997" y="0"/>
                    <a:pt x="2189028" y="490031"/>
                    <a:pt x="2189028" y="1094514"/>
                  </a:cubicBezTo>
                  <a:cubicBezTo>
                    <a:pt x="2189028" y="1698997"/>
                    <a:pt x="1698997" y="2189028"/>
                    <a:pt x="1094514" y="2189028"/>
                  </a:cubicBezTo>
                  <a:cubicBezTo>
                    <a:pt x="490031" y="2189028"/>
                    <a:pt x="0" y="1698997"/>
                    <a:pt x="0" y="1094514"/>
                  </a:cubicBezTo>
                  <a:cubicBezTo>
                    <a:pt x="0" y="979754"/>
                    <a:pt x="17662" y="869119"/>
                    <a:pt x="50599" y="765237"/>
                  </a:cubicBezTo>
                  <a:lnTo>
                    <a:pt x="765236" y="50599"/>
                  </a:lnTo>
                  <a:cubicBezTo>
                    <a:pt x="869119" y="17662"/>
                    <a:pt x="979754" y="0"/>
                    <a:pt x="10945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35670" y="3169982"/>
              <a:ext cx="2070975" cy="16627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用来交代背景，说明原因，引题一般多作虚题，也可是实题。</a:t>
              </a:r>
              <a:endParaRPr lang="en-US" altLang="zh-CN" sz="18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  <a:p>
              <a:pPr algn="just">
                <a:defRPr/>
              </a:pPr>
              <a:r>
                <a:rPr lang="zh-CN" altLang="en-US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例</a:t>
              </a:r>
              <a:r>
                <a:rPr lang="zh-CN" altLang="en-US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：</a:t>
              </a:r>
              <a:endParaRPr lang="en-US" altLang="zh-CN" sz="18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  <a:p>
              <a:pPr algn="just">
                <a:defRPr/>
              </a:pPr>
              <a:r>
                <a:rPr lang="zh-CN" altLang="en-US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教育</a:t>
              </a:r>
              <a:r>
                <a:rPr lang="zh-CN" altLang="en-US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的未来与教育的创新</a:t>
              </a:r>
            </a:p>
            <a:p>
              <a:pPr algn="just">
                <a:defRPr/>
              </a:pPr>
              <a:r>
                <a:rPr lang="en-US" altLang="zh-CN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——</a:t>
              </a:r>
              <a:r>
                <a:rPr lang="zh-CN" altLang="en-US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中国泸州长江教育创新峰会</a:t>
              </a:r>
              <a:r>
                <a:rPr lang="zh-CN" altLang="en-US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在</a:t>
              </a:r>
              <a:r>
                <a:rPr lang="en-US" altLang="zh-CN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XXX</a:t>
              </a:r>
              <a:r>
                <a:rPr lang="zh-CN" altLang="en-US" sz="18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举行</a:t>
              </a:r>
              <a:endParaRPr lang="zh-CN" altLang="en-US" sz="18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  <a:p>
              <a:pPr algn="just">
                <a:defRPr/>
              </a:pPr>
              <a:endParaRPr lang="en-US" altLang="zh-CN" sz="1400" dirty="0">
                <a:solidFill>
                  <a:schemeClr val="bg1"/>
                </a:solidFill>
                <a:latin typeface="方正兰亭纤黑简体" pitchFamily="65" charset="-122"/>
                <a:ea typeface="方正兰亭纤黑简体" pitchFamily="65" charset="-122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6763221" y="1307228"/>
            <a:ext cx="1826677" cy="1826677"/>
            <a:chOff x="3134771" y="3287805"/>
            <a:chExt cx="1826677" cy="1826677"/>
          </a:xfrm>
        </p:grpSpPr>
        <p:sp>
          <p:nvSpPr>
            <p:cNvPr id="59" name="泪滴形 58"/>
            <p:cNvSpPr/>
            <p:nvPr/>
          </p:nvSpPr>
          <p:spPr>
            <a:xfrm rot="2846852">
              <a:off x="3134771" y="3287805"/>
              <a:ext cx="1826677" cy="1826677"/>
            </a:xfrm>
            <a:prstGeom prst="teardrop">
              <a:avLst/>
            </a:pr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>
                <a:solidFill>
                  <a:sysClr val="window" lastClr="FFFFFF"/>
                </a:solidFill>
                <a:latin typeface="Calibri"/>
                <a:ea typeface="+mn-ea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 flipH="1">
              <a:off x="3850511" y="3838711"/>
              <a:ext cx="9430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lang="zh-CN" altLang="en-US" sz="2400" b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兰亭中粗黑_GBK" pitchFamily="2" charset="-122"/>
                  <a:ea typeface="方正兰亭中粗黑_GBK" pitchFamily="2" charset="-122"/>
                  <a:cs typeface="Times New Roman" pitchFamily="18" charset="0"/>
                </a:rPr>
                <a:t>常规形式</a:t>
              </a:r>
              <a:endParaRPr lang="zh-CN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兰亭中粗黑_GBK" pitchFamily="2" charset="-122"/>
                <a:ea typeface="方正兰亭中粗黑_GBK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4724401" y="337458"/>
            <a:ext cx="2736127" cy="2879373"/>
            <a:chOff x="1430153" y="2452990"/>
            <a:chExt cx="2434581" cy="2613788"/>
          </a:xfrm>
        </p:grpSpPr>
        <p:sp>
          <p:nvSpPr>
            <p:cNvPr id="54" name="泪滴形 53"/>
            <p:cNvSpPr/>
            <p:nvPr/>
          </p:nvSpPr>
          <p:spPr>
            <a:xfrm rot="16200000">
              <a:off x="1449241" y="2651285"/>
              <a:ext cx="2415493" cy="2415493"/>
            </a:xfrm>
            <a:prstGeom prst="teardrop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18848674" flipH="1">
              <a:off x="1207568" y="2675575"/>
              <a:ext cx="11530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itchFamily="34" charset="-122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000" b="1" i="0" u="none" strike="noStrike" kern="0" cap="none" spc="0" normalizeH="0" baseline="0" noProof="0" dirty="0">
                  <a:ln w="18415" cmpd="sng">
                    <a:noFill/>
                    <a:prstDash val="solid"/>
                  </a:ln>
                  <a:solidFill>
                    <a:schemeClr val="tx2"/>
                  </a:solidFill>
                  <a:effectLst/>
                  <a:uLnTx/>
                  <a:uFillTx/>
                  <a:latin typeface="Arial Rounded MT Bold" pitchFamily="34" charset="0"/>
                  <a:ea typeface="微软雅黑" pitchFamily="34" charset="-122"/>
                  <a:cs typeface="Times New Roman" pitchFamily="18" charset="0"/>
                </a:rPr>
                <a:t>01</a:t>
              </a:r>
              <a:endPara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2"/>
                </a:solidFill>
                <a:effectLst/>
                <a:uLnTx/>
                <a:uFillTx/>
                <a:latin typeface="Arial Rounded MT Bold" pitchFamily="34" charset="0"/>
                <a:ea typeface="微软雅黑" pitchFamily="34" charset="-122"/>
                <a:cs typeface="Times New Roman" pitchFamily="18" charset="0"/>
              </a:endParaRPr>
            </a:p>
          </p:txBody>
        </p:sp>
        <p:sp>
          <p:nvSpPr>
            <p:cNvPr id="56" name="椭圆 15"/>
            <p:cNvSpPr/>
            <p:nvPr/>
          </p:nvSpPr>
          <p:spPr>
            <a:xfrm>
              <a:off x="1551216" y="2775025"/>
              <a:ext cx="2189028" cy="2189028"/>
            </a:xfrm>
            <a:custGeom>
              <a:avLst/>
              <a:gdLst/>
              <a:ahLst/>
              <a:cxnLst/>
              <a:rect l="l" t="t" r="r" b="b"/>
              <a:pathLst>
                <a:path w="2189028" h="2189028">
                  <a:moveTo>
                    <a:pt x="1094514" y="0"/>
                  </a:moveTo>
                  <a:cubicBezTo>
                    <a:pt x="1698997" y="0"/>
                    <a:pt x="2189028" y="490031"/>
                    <a:pt x="2189028" y="1094514"/>
                  </a:cubicBezTo>
                  <a:cubicBezTo>
                    <a:pt x="2189028" y="1698997"/>
                    <a:pt x="1698997" y="2189028"/>
                    <a:pt x="1094514" y="2189028"/>
                  </a:cubicBezTo>
                  <a:cubicBezTo>
                    <a:pt x="490031" y="2189028"/>
                    <a:pt x="0" y="1698997"/>
                    <a:pt x="0" y="1094514"/>
                  </a:cubicBezTo>
                  <a:cubicBezTo>
                    <a:pt x="0" y="979754"/>
                    <a:pt x="17662" y="869119"/>
                    <a:pt x="50599" y="765237"/>
                  </a:cubicBezTo>
                  <a:lnTo>
                    <a:pt x="765236" y="50599"/>
                  </a:lnTo>
                  <a:cubicBezTo>
                    <a:pt x="869119" y="17662"/>
                    <a:pt x="979754" y="0"/>
                    <a:pt x="10945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791719" y="3101703"/>
              <a:ext cx="1849017" cy="1760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主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+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谓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+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宾</a:t>
              </a:r>
              <a:endParaRPr lang="en-US" altLang="zh-CN" sz="2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  <a:p>
              <a:pPr algn="just">
                <a:defRPr/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例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：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XXX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市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召开教育系统党的建设暨暑期教育工作会 </a:t>
              </a:r>
            </a:p>
            <a:p>
              <a:pPr algn="just">
                <a:defRPr/>
              </a:pPr>
              <a:endParaRPr lang="en-US" altLang="zh-CN" sz="20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9863399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Isosceles Triangle 2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Isosceles Triangle 1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文本框 1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TextBox 1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Isosceles Triangle 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Isosceles Triangle 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文本框 1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TextBox 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3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TextBox 3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Isosceles Triangle 2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3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文本框 2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3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TextBox 3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TextBox 29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7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3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Isosceles Triangle 2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8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3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TextBox 3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1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Isosceles Triangle 2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6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3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文本框 2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6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7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3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TextBox 3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19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TextBox 2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7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2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Rectangle 3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435"/>
  <p:tag name="MH_LIBRARY" val="GRAPHIC"/>
  <p:tag name="MH_ORDER" val="Isosceles Triangle 1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6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7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22232659"/>
  <p:tag name="MH_LIBRARY" val="GRAPHIC"/>
  <p:tag name="MH_ORDER" val="Oval 38"/>
</p:tagLst>
</file>

<file path=ppt/theme/theme1.xml><?xml version="1.0" encoding="utf-8"?>
<a:theme xmlns:a="http://schemas.openxmlformats.org/drawingml/2006/main" name="Office 主题​​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516</Words>
  <Application>Microsoft Office PowerPoint</Application>
  <PresentationFormat>全屏显示(16:9)</PresentationFormat>
  <Paragraphs>118</Paragraphs>
  <Slides>18</Slides>
  <Notes>18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asus</cp:lastModifiedBy>
  <cp:revision>12</cp:revision>
  <dcterms:created xsi:type="dcterms:W3CDTF">2017-03-04T06:55:50Z</dcterms:created>
  <dcterms:modified xsi:type="dcterms:W3CDTF">2021-07-13T07:29:46Z</dcterms:modified>
</cp:coreProperties>
</file>