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TNkMDY5MmIyMjAzMjc2YzljYzQ0OTNhZmNhYjE2Mz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敬业罗国英</dc:title>
  <dc:creator>Cyclone2.0</dc:creator>
  <cp:lastModifiedBy>Delete</cp:lastModifiedBy>
  <cp:revision>3</cp:revision>
  <dcterms:created xsi:type="dcterms:W3CDTF">2023-09-29T02:54:00Z</dcterms:created>
  <dcterms:modified xsi:type="dcterms:W3CDTF">2023-10-03T02:49:00Z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EN-PPT-5.1.19.9</vt:lpwstr>
  </property>
  <property fmtid="{D5CDD505-2E9C-101B-9397-08002B2CF9AE}" pid="4" name="ICV">
    <vt:lpwstr>FA690ECDFC494BA6A235EF76C3556C4B_13</vt:lpwstr>
  </property>
  <property fmtid="{D5CDD505-2E9C-101B-9397-08002B2CF9AE}" pid="5" name="KSOProductBuildVer">
    <vt:lpwstr>2052-12.1.0.15712</vt:lpwstr>
  </property>
</Properties>
</file>