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278eaa4dda8949ef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ef739e8beeae4fd7" /><Relationship Type="http://schemas.openxmlformats.org/package/2006/relationships/metadata/core-properties" Target="/package/services/metadata/core-properties/417cee14d0fd49bbbb9259f6ee359121.psmdcp" Id="R62345379a7644b0f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