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1fc92fb1d3bc4139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45c1c91bf1d642f3" /><Relationship Type="http://schemas.openxmlformats.org/package/2006/relationships/metadata/core-properties" Target="/package/services/metadata/core-properties/e07bfdd021bd4bd69485a741f3396622.psmdcp" Id="R5927713ec30f461f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8288000" cy="13716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EN-PPT-5.1.19.9</vt:lpwstr>
  </op:property>
</op:Properties>
</file>