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7" r:id="rId3"/>
  </p:sldMasterIdLst>
  <p:notesMasterIdLst>
    <p:notesMasterId r:id="rId19"/>
  </p:notesMasterIdLst>
  <p:sldIdLst>
    <p:sldId id="388" r:id="rId4"/>
    <p:sldId id="389" r:id="rId5"/>
    <p:sldId id="390" r:id="rId6"/>
    <p:sldId id="391" r:id="rId7"/>
    <p:sldId id="392" r:id="rId8"/>
    <p:sldId id="393" r:id="rId9"/>
    <p:sldId id="398" r:id="rId10"/>
    <p:sldId id="400" r:id="rId11"/>
    <p:sldId id="403" r:id="rId12"/>
    <p:sldId id="406" r:id="rId13"/>
    <p:sldId id="407" r:id="rId14"/>
    <p:sldId id="408" r:id="rId15"/>
    <p:sldId id="409" r:id="rId16"/>
    <p:sldId id="417" r:id="rId17"/>
    <p:sldId id="419" r:id="rId18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4" userDrawn="1">
          <p15:clr>
            <a:srgbClr val="A4A3A4"/>
          </p15:clr>
        </p15:guide>
        <p15:guide id="2" pos="291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78" d="100"/>
          <a:sy n="78" d="100"/>
        </p:scale>
        <p:origin x="-1290" y="-36"/>
      </p:cViewPr>
      <p:guideLst>
        <p:guide orient="horz" pos="2224"/>
        <p:guide pos="29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4" Type="http://schemas.openxmlformats.org/officeDocument/2006/relationships/tags" Target="tags/tag256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200" noProof="1" dirty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200" noProof="1" dirty="0">
                <a:latin typeface="Tahoma" panose="020B0604030504040204" pitchFamily="34" charset="0"/>
                <a:cs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B962C8B-B14F-4D97-AF65-F5344CB8AC3E}" type="datetimeFigureOut">
              <a:rPr kumimoji="0" lang="zh-CN" altLang="en-US" sz="1200" b="0" i="0" u="none" strike="noStrike" kern="1200" cap="none" spc="0" normalizeH="0" baseline="0" noProof="1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ea"/>
              </a:rPr>
            </a:fld>
            <a:endParaRPr kumimoji="0" lang="zh-CN" altLang="en-US" sz="1200" b="0" i="0" u="none" strike="noStrike" kern="1200" cap="none" spc="0" normalizeH="0" baseline="0" noProof="1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2052" name="幻灯片图像占位符 3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ctr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054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 sz="1200" noProof="1" dirty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>
              <a:latin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lvl="5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5" Type="http://schemas.openxmlformats.org/officeDocument/2006/relationships/tags" Target="../tags/tag2.xml"/><Relationship Id="rId4" Type="http://schemas.openxmlformats.org/officeDocument/2006/relationships/tags" Target="../tags/tag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image" Target="../media/image4.png"/><Relationship Id="rId4" Type="http://schemas.openxmlformats.org/officeDocument/2006/relationships/tags" Target="../tags/tag8.xml"/><Relationship Id="rId3" Type="http://schemas.openxmlformats.org/officeDocument/2006/relationships/image" Target="../media/image3.png"/><Relationship Id="rId2" Type="http://schemas.openxmlformats.org/officeDocument/2006/relationships/tags" Target="../tags/tag7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18.xml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image" Target="../media/image4.png"/><Relationship Id="rId5" Type="http://schemas.openxmlformats.org/officeDocument/2006/relationships/tags" Target="../tags/tag15.xml"/><Relationship Id="rId4" Type="http://schemas.openxmlformats.org/officeDocument/2006/relationships/image" Target="../media/image3.png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1" Type="http://schemas.openxmlformats.org/officeDocument/2006/relationships/tags" Target="../tags/tag20.xml"/><Relationship Id="rId10" Type="http://schemas.openxmlformats.org/officeDocument/2006/relationships/tags" Target="../tags/tag19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27.xml"/><Relationship Id="rId8" Type="http://schemas.openxmlformats.org/officeDocument/2006/relationships/tags" Target="../tags/tag26.xml"/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image" Target="../media/image3.png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0" Type="http://schemas.openxmlformats.org/officeDocument/2006/relationships/tags" Target="../tags/tag28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34.xml"/><Relationship Id="rId8" Type="http://schemas.openxmlformats.org/officeDocument/2006/relationships/tags" Target="../tags/tag33.xml"/><Relationship Id="rId7" Type="http://schemas.openxmlformats.org/officeDocument/2006/relationships/tags" Target="../tags/tag32.xml"/><Relationship Id="rId6" Type="http://schemas.openxmlformats.org/officeDocument/2006/relationships/image" Target="../media/image4.png"/><Relationship Id="rId5" Type="http://schemas.openxmlformats.org/officeDocument/2006/relationships/tags" Target="../tags/tag31.xml"/><Relationship Id="rId4" Type="http://schemas.openxmlformats.org/officeDocument/2006/relationships/image" Target="../media/image3.png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2" Type="http://schemas.openxmlformats.org/officeDocument/2006/relationships/tags" Target="../tags/tag37.xml"/><Relationship Id="rId11" Type="http://schemas.openxmlformats.org/officeDocument/2006/relationships/tags" Target="../tags/tag36.xml"/><Relationship Id="rId10" Type="http://schemas.openxmlformats.org/officeDocument/2006/relationships/tags" Target="../tags/tag35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43.xml"/><Relationship Id="rId8" Type="http://schemas.openxmlformats.org/officeDocument/2006/relationships/tags" Target="../tags/tag42.xml"/><Relationship Id="rId7" Type="http://schemas.openxmlformats.org/officeDocument/2006/relationships/tags" Target="../tags/tag41.xml"/><Relationship Id="rId6" Type="http://schemas.openxmlformats.org/officeDocument/2006/relationships/image" Target="../media/image4.png"/><Relationship Id="rId5" Type="http://schemas.openxmlformats.org/officeDocument/2006/relationships/tags" Target="../tags/tag40.xml"/><Relationship Id="rId4" Type="http://schemas.openxmlformats.org/officeDocument/2006/relationships/image" Target="../media/image3.png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2" Type="http://schemas.openxmlformats.org/officeDocument/2006/relationships/tags" Target="../tags/tag46.xml"/><Relationship Id="rId11" Type="http://schemas.openxmlformats.org/officeDocument/2006/relationships/tags" Target="../tags/tag45.xml"/><Relationship Id="rId10" Type="http://schemas.openxmlformats.org/officeDocument/2006/relationships/tags" Target="../tags/tag44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53.xml"/><Relationship Id="rId8" Type="http://schemas.openxmlformats.org/officeDocument/2006/relationships/tags" Target="../tags/tag52.xml"/><Relationship Id="rId7" Type="http://schemas.openxmlformats.org/officeDocument/2006/relationships/tags" Target="../tags/tag51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image" Target="../media/image5.png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2" Type="http://schemas.openxmlformats.org/officeDocument/2006/relationships/tags" Target="../tags/tag56.xml"/><Relationship Id="rId11" Type="http://schemas.openxmlformats.org/officeDocument/2006/relationships/tags" Target="../tags/tag55.xml"/><Relationship Id="rId10" Type="http://schemas.openxmlformats.org/officeDocument/2006/relationships/tags" Target="../tags/tag54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62.xml"/><Relationship Id="rId8" Type="http://schemas.openxmlformats.org/officeDocument/2006/relationships/tags" Target="../tags/tag61.xml"/><Relationship Id="rId7" Type="http://schemas.openxmlformats.org/officeDocument/2006/relationships/tags" Target="../tags/tag60.xml"/><Relationship Id="rId6" Type="http://schemas.openxmlformats.org/officeDocument/2006/relationships/image" Target="../media/image5.png"/><Relationship Id="rId5" Type="http://schemas.openxmlformats.org/officeDocument/2006/relationships/tags" Target="../tags/tag59.xml"/><Relationship Id="rId4" Type="http://schemas.openxmlformats.org/officeDocument/2006/relationships/image" Target="../media/image6.png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1" Type="http://schemas.openxmlformats.org/officeDocument/2006/relationships/tags" Target="../tags/tag64.xml"/><Relationship Id="rId10" Type="http://schemas.openxmlformats.org/officeDocument/2006/relationships/tags" Target="../tags/tag63.xml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73.xml"/><Relationship Id="rId8" Type="http://schemas.openxmlformats.org/officeDocument/2006/relationships/tags" Target="../tags/tag72.xml"/><Relationship Id="rId7" Type="http://schemas.openxmlformats.org/officeDocument/2006/relationships/tags" Target="../tags/tag71.xml"/><Relationship Id="rId6" Type="http://schemas.openxmlformats.org/officeDocument/2006/relationships/image" Target="../media/image8.png"/><Relationship Id="rId5" Type="http://schemas.openxmlformats.org/officeDocument/2006/relationships/tags" Target="../tags/tag70.xml"/><Relationship Id="rId4" Type="http://schemas.openxmlformats.org/officeDocument/2006/relationships/tags" Target="../tags/tag69.xml"/><Relationship Id="rId3" Type="http://schemas.openxmlformats.org/officeDocument/2006/relationships/image" Target="../media/image7.png"/><Relationship Id="rId2" Type="http://schemas.openxmlformats.org/officeDocument/2006/relationships/tags" Target="../tags/tag68.xml"/><Relationship Id="rId12" Type="http://schemas.openxmlformats.org/officeDocument/2006/relationships/tags" Target="../tags/tag76.xml"/><Relationship Id="rId11" Type="http://schemas.openxmlformats.org/officeDocument/2006/relationships/tags" Target="../tags/tag75.xml"/><Relationship Id="rId10" Type="http://schemas.openxmlformats.org/officeDocument/2006/relationships/tags" Target="../tags/tag74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9" Type="http://schemas.openxmlformats.org/officeDocument/2006/relationships/tags" Target="../tags/tag82.xml"/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image" Target="../media/image10.png"/><Relationship Id="rId5" Type="http://schemas.openxmlformats.org/officeDocument/2006/relationships/tags" Target="../tags/tag79.xml"/><Relationship Id="rId4" Type="http://schemas.openxmlformats.org/officeDocument/2006/relationships/image" Target="../media/image9.png"/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1" Type="http://schemas.openxmlformats.org/officeDocument/2006/relationships/tags" Target="../tags/tag84.xml"/><Relationship Id="rId10" Type="http://schemas.openxmlformats.org/officeDocument/2006/relationships/tags" Target="../tags/tag83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90.xml"/><Relationship Id="rId8" Type="http://schemas.openxmlformats.org/officeDocument/2006/relationships/tags" Target="../tags/tag89.xml"/><Relationship Id="rId7" Type="http://schemas.openxmlformats.org/officeDocument/2006/relationships/tags" Target="../tags/tag88.xml"/><Relationship Id="rId6" Type="http://schemas.openxmlformats.org/officeDocument/2006/relationships/tags" Target="../tags/tag87.xml"/><Relationship Id="rId5" Type="http://schemas.openxmlformats.org/officeDocument/2006/relationships/image" Target="../media/image7.png"/><Relationship Id="rId4" Type="http://schemas.openxmlformats.org/officeDocument/2006/relationships/tags" Target="../tags/tag86.xml"/><Relationship Id="rId3" Type="http://schemas.openxmlformats.org/officeDocument/2006/relationships/image" Target="../media/image8.png"/><Relationship Id="rId2" Type="http://schemas.openxmlformats.org/officeDocument/2006/relationships/tags" Target="../tags/tag85.xml"/><Relationship Id="rId11" Type="http://schemas.openxmlformats.org/officeDocument/2006/relationships/tags" Target="../tags/tag92.xml"/><Relationship Id="rId10" Type="http://schemas.openxmlformats.org/officeDocument/2006/relationships/tags" Target="../tags/tag91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98.xml"/><Relationship Id="rId8" Type="http://schemas.openxmlformats.org/officeDocument/2006/relationships/tags" Target="../tags/tag97.xml"/><Relationship Id="rId7" Type="http://schemas.openxmlformats.org/officeDocument/2006/relationships/tags" Target="../tags/tag96.xml"/><Relationship Id="rId6" Type="http://schemas.openxmlformats.org/officeDocument/2006/relationships/image" Target="../media/image10.png"/><Relationship Id="rId5" Type="http://schemas.openxmlformats.org/officeDocument/2006/relationships/tags" Target="../tags/tag95.xml"/><Relationship Id="rId4" Type="http://schemas.openxmlformats.org/officeDocument/2006/relationships/image" Target="../media/image9.png"/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2" Type="http://schemas.openxmlformats.org/officeDocument/2006/relationships/tags" Target="../tags/tag101.xml"/><Relationship Id="rId11" Type="http://schemas.openxmlformats.org/officeDocument/2006/relationships/tags" Target="../tags/tag100.xml"/><Relationship Id="rId10" Type="http://schemas.openxmlformats.org/officeDocument/2006/relationships/tags" Target="../tags/tag99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tags" Target="../tags/tag107.xml"/><Relationship Id="rId8" Type="http://schemas.openxmlformats.org/officeDocument/2006/relationships/tags" Target="../tags/tag106.xml"/><Relationship Id="rId7" Type="http://schemas.openxmlformats.org/officeDocument/2006/relationships/tags" Target="../tags/tag105.xml"/><Relationship Id="rId6" Type="http://schemas.openxmlformats.org/officeDocument/2006/relationships/image" Target="../media/image10.png"/><Relationship Id="rId5" Type="http://schemas.openxmlformats.org/officeDocument/2006/relationships/tags" Target="../tags/tag104.xml"/><Relationship Id="rId4" Type="http://schemas.openxmlformats.org/officeDocument/2006/relationships/image" Target="../media/image9.png"/><Relationship Id="rId3" Type="http://schemas.openxmlformats.org/officeDocument/2006/relationships/tags" Target="../tags/tag103.xml"/><Relationship Id="rId2" Type="http://schemas.openxmlformats.org/officeDocument/2006/relationships/tags" Target="../tags/tag102.xml"/><Relationship Id="rId14" Type="http://schemas.openxmlformats.org/officeDocument/2006/relationships/tags" Target="../tags/tag112.xml"/><Relationship Id="rId13" Type="http://schemas.openxmlformats.org/officeDocument/2006/relationships/tags" Target="../tags/tag111.xml"/><Relationship Id="rId12" Type="http://schemas.openxmlformats.org/officeDocument/2006/relationships/tags" Target="../tags/tag110.xml"/><Relationship Id="rId11" Type="http://schemas.openxmlformats.org/officeDocument/2006/relationships/tags" Target="../tags/tag109.xml"/><Relationship Id="rId10" Type="http://schemas.openxmlformats.org/officeDocument/2006/relationships/tags" Target="../tags/tag108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119.xml"/><Relationship Id="rId8" Type="http://schemas.openxmlformats.org/officeDocument/2006/relationships/tags" Target="../tags/tag118.xml"/><Relationship Id="rId7" Type="http://schemas.openxmlformats.org/officeDocument/2006/relationships/tags" Target="../tags/tag117.xml"/><Relationship Id="rId6" Type="http://schemas.openxmlformats.org/officeDocument/2006/relationships/tags" Target="../tags/tag116.xml"/><Relationship Id="rId5" Type="http://schemas.openxmlformats.org/officeDocument/2006/relationships/tags" Target="../tags/tag115.xml"/><Relationship Id="rId4" Type="http://schemas.openxmlformats.org/officeDocument/2006/relationships/image" Target="../media/image11.png"/><Relationship Id="rId3" Type="http://schemas.openxmlformats.org/officeDocument/2006/relationships/tags" Target="../tags/tag114.xml"/><Relationship Id="rId2" Type="http://schemas.openxmlformats.org/officeDocument/2006/relationships/tags" Target="../tags/tag113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4" Type="http://schemas.openxmlformats.org/officeDocument/2006/relationships/tags" Target="../tags/tag122.xml"/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7" Type="http://schemas.openxmlformats.org/officeDocument/2006/relationships/tags" Target="../tags/tag128.xml"/><Relationship Id="rId6" Type="http://schemas.openxmlformats.org/officeDocument/2006/relationships/tags" Target="../tags/tag127.xml"/><Relationship Id="rId5" Type="http://schemas.openxmlformats.org/officeDocument/2006/relationships/tags" Target="../tags/tag126.xml"/><Relationship Id="rId4" Type="http://schemas.openxmlformats.org/officeDocument/2006/relationships/tags" Target="../tags/tag125.xml"/><Relationship Id="rId3" Type="http://schemas.openxmlformats.org/officeDocument/2006/relationships/tags" Target="../tags/tag124.xml"/><Relationship Id="rId2" Type="http://schemas.openxmlformats.org/officeDocument/2006/relationships/tags" Target="../tags/tag123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6" Type="http://schemas.openxmlformats.org/officeDocument/2006/relationships/tags" Target="../tags/tag133.xml"/><Relationship Id="rId5" Type="http://schemas.openxmlformats.org/officeDocument/2006/relationships/tags" Target="../tags/tag132.xml"/><Relationship Id="rId4" Type="http://schemas.openxmlformats.org/officeDocument/2006/relationships/tags" Target="../tags/tag131.xml"/><Relationship Id="rId3" Type="http://schemas.openxmlformats.org/officeDocument/2006/relationships/tags" Target="../tags/tag130.xml"/><Relationship Id="rId2" Type="http://schemas.openxmlformats.org/officeDocument/2006/relationships/tags" Target="../tags/tag129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7" Type="http://schemas.openxmlformats.org/officeDocument/2006/relationships/tags" Target="../tags/tag138.xml"/><Relationship Id="rId6" Type="http://schemas.openxmlformats.org/officeDocument/2006/relationships/tags" Target="../tags/tag137.xml"/><Relationship Id="rId5" Type="http://schemas.openxmlformats.org/officeDocument/2006/relationships/tags" Target="../tags/tag136.xml"/><Relationship Id="rId4" Type="http://schemas.openxmlformats.org/officeDocument/2006/relationships/tags" Target="../tags/tag135.xml"/><Relationship Id="rId3" Type="http://schemas.openxmlformats.org/officeDocument/2006/relationships/image" Target="../media/image12.png"/><Relationship Id="rId2" Type="http://schemas.openxmlformats.org/officeDocument/2006/relationships/tags" Target="../tags/tag134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9" Type="http://schemas.openxmlformats.org/officeDocument/2006/relationships/tags" Target="../tags/tag144.xml"/><Relationship Id="rId8" Type="http://schemas.openxmlformats.org/officeDocument/2006/relationships/tags" Target="../tags/tag143.xml"/><Relationship Id="rId7" Type="http://schemas.openxmlformats.org/officeDocument/2006/relationships/tags" Target="../tags/tag142.xml"/><Relationship Id="rId6" Type="http://schemas.openxmlformats.org/officeDocument/2006/relationships/image" Target="../media/image8.png"/><Relationship Id="rId5" Type="http://schemas.openxmlformats.org/officeDocument/2006/relationships/tags" Target="../tags/tag141.xml"/><Relationship Id="rId4" Type="http://schemas.openxmlformats.org/officeDocument/2006/relationships/tags" Target="../tags/tag140.xml"/><Relationship Id="rId3" Type="http://schemas.openxmlformats.org/officeDocument/2006/relationships/image" Target="../media/image7.png"/><Relationship Id="rId2" Type="http://schemas.openxmlformats.org/officeDocument/2006/relationships/tags" Target="../tags/tag139.xml"/><Relationship Id="rId12" Type="http://schemas.openxmlformats.org/officeDocument/2006/relationships/tags" Target="../tags/tag147.xml"/><Relationship Id="rId11" Type="http://schemas.openxmlformats.org/officeDocument/2006/relationships/tags" Target="../tags/tag146.xml"/><Relationship Id="rId10" Type="http://schemas.openxmlformats.org/officeDocument/2006/relationships/tags" Target="../tags/tag145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9" Type="http://schemas.openxmlformats.org/officeDocument/2006/relationships/tags" Target="../tags/tag153.xml"/><Relationship Id="rId8" Type="http://schemas.openxmlformats.org/officeDocument/2006/relationships/tags" Target="../tags/tag152.xml"/><Relationship Id="rId7" Type="http://schemas.openxmlformats.org/officeDocument/2006/relationships/tags" Target="../tags/tag151.xml"/><Relationship Id="rId6" Type="http://schemas.openxmlformats.org/officeDocument/2006/relationships/tags" Target="../tags/tag150.xml"/><Relationship Id="rId5" Type="http://schemas.openxmlformats.org/officeDocument/2006/relationships/image" Target="../media/image10.png"/><Relationship Id="rId4" Type="http://schemas.openxmlformats.org/officeDocument/2006/relationships/tags" Target="../tags/tag149.xml"/><Relationship Id="rId3" Type="http://schemas.openxmlformats.org/officeDocument/2006/relationships/image" Target="../media/image9.png"/><Relationship Id="rId2" Type="http://schemas.openxmlformats.org/officeDocument/2006/relationships/tags" Target="../tags/tag148.xml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9" Type="http://schemas.openxmlformats.org/officeDocument/2006/relationships/tags" Target="../tags/tag159.xml"/><Relationship Id="rId8" Type="http://schemas.openxmlformats.org/officeDocument/2006/relationships/tags" Target="../tags/tag158.xml"/><Relationship Id="rId7" Type="http://schemas.openxmlformats.org/officeDocument/2006/relationships/tags" Target="../tags/tag157.xml"/><Relationship Id="rId6" Type="http://schemas.openxmlformats.org/officeDocument/2006/relationships/image" Target="../media/image10.png"/><Relationship Id="rId5" Type="http://schemas.openxmlformats.org/officeDocument/2006/relationships/tags" Target="../tags/tag156.xml"/><Relationship Id="rId4" Type="http://schemas.openxmlformats.org/officeDocument/2006/relationships/image" Target="../media/image9.png"/><Relationship Id="rId3" Type="http://schemas.openxmlformats.org/officeDocument/2006/relationships/tags" Target="../tags/tag155.xml"/><Relationship Id="rId2" Type="http://schemas.openxmlformats.org/officeDocument/2006/relationships/tags" Target="../tags/tag154.xml"/><Relationship Id="rId11" Type="http://schemas.openxmlformats.org/officeDocument/2006/relationships/tags" Target="../tags/tag161.xml"/><Relationship Id="rId10" Type="http://schemas.openxmlformats.org/officeDocument/2006/relationships/tags" Target="../tags/tag160.xml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9" Type="http://schemas.openxmlformats.org/officeDocument/2006/relationships/tags" Target="../tags/tag168.xml"/><Relationship Id="rId8" Type="http://schemas.openxmlformats.org/officeDocument/2006/relationships/tags" Target="../tags/tag167.xml"/><Relationship Id="rId7" Type="http://schemas.openxmlformats.org/officeDocument/2006/relationships/tags" Target="../tags/tag166.xml"/><Relationship Id="rId6" Type="http://schemas.openxmlformats.org/officeDocument/2006/relationships/tags" Target="../tags/tag165.xml"/><Relationship Id="rId5" Type="http://schemas.openxmlformats.org/officeDocument/2006/relationships/tags" Target="../tags/tag164.xml"/><Relationship Id="rId4" Type="http://schemas.openxmlformats.org/officeDocument/2006/relationships/tags" Target="../tags/tag163.xml"/><Relationship Id="rId3" Type="http://schemas.openxmlformats.org/officeDocument/2006/relationships/image" Target="../media/image13.png"/><Relationship Id="rId2" Type="http://schemas.openxmlformats.org/officeDocument/2006/relationships/tags" Target="../tags/tag162.xml"/><Relationship Id="rId10" Type="http://schemas.openxmlformats.org/officeDocument/2006/relationships/tags" Target="../tags/tag169.xml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9" Type="http://schemas.openxmlformats.org/officeDocument/2006/relationships/tags" Target="../tags/tag176.xml"/><Relationship Id="rId8" Type="http://schemas.openxmlformats.org/officeDocument/2006/relationships/tags" Target="../tags/tag175.xml"/><Relationship Id="rId7" Type="http://schemas.openxmlformats.org/officeDocument/2006/relationships/tags" Target="../tags/tag174.xml"/><Relationship Id="rId6" Type="http://schemas.openxmlformats.org/officeDocument/2006/relationships/tags" Target="../tags/tag173.xml"/><Relationship Id="rId5" Type="http://schemas.openxmlformats.org/officeDocument/2006/relationships/tags" Target="../tags/tag172.xml"/><Relationship Id="rId4" Type="http://schemas.openxmlformats.org/officeDocument/2006/relationships/tags" Target="../tags/tag171.xml"/><Relationship Id="rId3" Type="http://schemas.openxmlformats.org/officeDocument/2006/relationships/image" Target="../media/image13.png"/><Relationship Id="rId2" Type="http://schemas.openxmlformats.org/officeDocument/2006/relationships/tags" Target="../tags/tag170.xml"/><Relationship Id="rId10" Type="http://schemas.openxmlformats.org/officeDocument/2006/relationships/tags" Target="../tags/tag177.xml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9" Type="http://schemas.openxmlformats.org/officeDocument/2006/relationships/tags" Target="../tags/tag184.xml"/><Relationship Id="rId8" Type="http://schemas.openxmlformats.org/officeDocument/2006/relationships/tags" Target="../tags/tag183.xml"/><Relationship Id="rId7" Type="http://schemas.openxmlformats.org/officeDocument/2006/relationships/tags" Target="../tags/tag182.xml"/><Relationship Id="rId6" Type="http://schemas.openxmlformats.org/officeDocument/2006/relationships/tags" Target="../tags/tag181.xml"/><Relationship Id="rId5" Type="http://schemas.openxmlformats.org/officeDocument/2006/relationships/tags" Target="../tags/tag180.xml"/><Relationship Id="rId4" Type="http://schemas.openxmlformats.org/officeDocument/2006/relationships/tags" Target="../tags/tag179.xml"/><Relationship Id="rId3" Type="http://schemas.openxmlformats.org/officeDocument/2006/relationships/image" Target="../media/image13.png"/><Relationship Id="rId2" Type="http://schemas.openxmlformats.org/officeDocument/2006/relationships/tags" Target="../tags/tag178.xml"/><Relationship Id="rId10" Type="http://schemas.openxmlformats.org/officeDocument/2006/relationships/tags" Target="../tags/tag185.xml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9" Type="http://schemas.openxmlformats.org/officeDocument/2006/relationships/tags" Target="../tags/tag192.xml"/><Relationship Id="rId8" Type="http://schemas.openxmlformats.org/officeDocument/2006/relationships/tags" Target="../tags/tag191.xml"/><Relationship Id="rId7" Type="http://schemas.openxmlformats.org/officeDocument/2006/relationships/tags" Target="../tags/tag190.xml"/><Relationship Id="rId6" Type="http://schemas.openxmlformats.org/officeDocument/2006/relationships/tags" Target="../tags/tag189.xml"/><Relationship Id="rId5" Type="http://schemas.openxmlformats.org/officeDocument/2006/relationships/tags" Target="../tags/tag188.xml"/><Relationship Id="rId4" Type="http://schemas.openxmlformats.org/officeDocument/2006/relationships/tags" Target="../tags/tag187.xml"/><Relationship Id="rId3" Type="http://schemas.openxmlformats.org/officeDocument/2006/relationships/image" Target="../media/image13.png"/><Relationship Id="rId2" Type="http://schemas.openxmlformats.org/officeDocument/2006/relationships/tags" Target="../tags/tag186.xml"/><Relationship Id="rId12" Type="http://schemas.openxmlformats.org/officeDocument/2006/relationships/tags" Target="../tags/tag195.xml"/><Relationship Id="rId11" Type="http://schemas.openxmlformats.org/officeDocument/2006/relationships/tags" Target="../tags/tag194.xml"/><Relationship Id="rId10" Type="http://schemas.openxmlformats.org/officeDocument/2006/relationships/tags" Target="../tags/tag193.xml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4.png"/><Relationship Id="rId8" Type="http://schemas.openxmlformats.org/officeDocument/2006/relationships/tags" Target="../tags/tag202.xml"/><Relationship Id="rId7" Type="http://schemas.openxmlformats.org/officeDocument/2006/relationships/tags" Target="../tags/tag201.xml"/><Relationship Id="rId6" Type="http://schemas.openxmlformats.org/officeDocument/2006/relationships/tags" Target="../tags/tag200.xml"/><Relationship Id="rId5" Type="http://schemas.openxmlformats.org/officeDocument/2006/relationships/tags" Target="../tags/tag199.xml"/><Relationship Id="rId4" Type="http://schemas.openxmlformats.org/officeDocument/2006/relationships/tags" Target="../tags/tag198.xml"/><Relationship Id="rId3" Type="http://schemas.openxmlformats.org/officeDocument/2006/relationships/tags" Target="../tags/tag197.xml"/><Relationship Id="rId2" Type="http://schemas.openxmlformats.org/officeDocument/2006/relationships/tags" Target="../tags/tag196.xml"/><Relationship Id="rId10" Type="http://schemas.openxmlformats.org/officeDocument/2006/relationships/tags" Target="../tags/tag203.xml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pic_half_lef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0"/>
            <a:ext cx="1513999" cy="3048000"/>
          </a:xfrm>
          <a:prstGeom prst="rect">
            <a:avLst/>
          </a:prstGeom>
        </p:spPr>
      </p:pic>
      <p:pic>
        <p:nvPicPr>
          <p:cNvPr id="6" name="图片 5" descr="pic_half_righ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9525" y="1905000"/>
            <a:ext cx="1513999" cy="3048000"/>
          </a:xfrm>
          <a:prstGeom prst="rect">
            <a:avLst/>
          </a:prstGeom>
        </p:spPr>
      </p:pic>
      <p:sp>
        <p:nvSpPr>
          <p:cNvPr id="16" name="日期占位符 15"/>
          <p:cNvSpPr>
            <a:spLocks noGrp="1"/>
          </p:cNvSpPr>
          <p:nvPr>
            <p:ph type="dt" sz="half" idx="10"/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5"/>
          <p:cNvSpPr>
            <a:spLocks noGrp="1"/>
          </p:cNvSpPr>
          <p:nvPr>
            <p:ph type="ctrTitle" idx="2" hasCustomPrompt="1"/>
            <p:custDataLst>
              <p:tags r:id="rId4"/>
            </p:custDataLst>
          </p:nvPr>
        </p:nvSpPr>
        <p:spPr>
          <a:xfrm>
            <a:off x="2190750" y="2367327"/>
            <a:ext cx="4762538" cy="922973"/>
          </a:xfrm>
        </p:spPr>
        <p:txBody>
          <a:bodyPr vert="horz" wrap="square" lIns="0" tIns="0" rIns="0" bIns="0" rtlCol="0" anchor="b" anchorCtr="0">
            <a:normAutofit/>
          </a:bodyPr>
          <a:lstStyle>
            <a:lvl1pPr marL="0" marR="0" lvl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lang="zh-CN" altLang="en-US" sz="5400" b="1" i="0" u="none" strike="noStrike" kern="1200" cap="none" spc="-200" normalizeH="0" baseline="0" noProof="1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尚巍手书W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  <p:sp>
        <p:nvSpPr>
          <p:cNvPr id="3" name="副标题 6"/>
          <p:cNvSpPr/>
          <p:nvPr>
            <p:ph type="subTitle" idx="3" hasCustomPrompt="1"/>
            <p:custDataLst>
              <p:tags r:id="rId5"/>
            </p:custDataLst>
          </p:nvPr>
        </p:nvSpPr>
        <p:spPr>
          <a:xfrm>
            <a:off x="2190750" y="3692595"/>
            <a:ext cx="4762538" cy="294459"/>
          </a:xfrm>
        </p:spPr>
        <p:txBody>
          <a:bodyPr vert="horz" wrap="square" lIns="0" tIns="0" rIns="0" bIns="0" rtlCol="0" anchor="t" anchorCtr="0">
            <a:normAutofit/>
          </a:bodyPr>
          <a:lstStyle>
            <a:lvl1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strike="noStrike" kern="1200" cap="none" spc="200" normalizeH="0" baseline="0" noProof="0">
                <a:ln>
                  <a:noFill/>
                </a:ln>
                <a:solidFill>
                  <a:schemeClr val="dk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隶书" charset="0"/>
                <a:cs typeface="微软雅黑" panose="020B0503020204020204" charset="-122"/>
                <a:sym typeface="+mn-ea"/>
              </a:defRPr>
            </a:lvl1pPr>
            <a:lvl2pPr marL="3429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15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2pPr>
            <a:lvl3pPr marL="685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35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3pPr>
            <a:lvl4pPr marL="10287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2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4pPr>
            <a:lvl5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2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5pPr>
            <a:lvl6pPr marL="1714500" indent="0" algn="ctr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单击此处编辑副标题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0_pic_quater_left_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40068" cy="723265"/>
          </a:xfrm>
          <a:prstGeom prst="rect">
            <a:avLst/>
          </a:prstGeom>
        </p:spPr>
      </p:pic>
      <p:pic>
        <p:nvPicPr>
          <p:cNvPr id="6" name="图片 5" descr="1_pic_quater_right_dow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3456" y="0"/>
            <a:ext cx="540068" cy="480695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502447" y="1626121"/>
            <a:ext cx="8139178" cy="404168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pic_half_lef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0"/>
            <a:ext cx="1513999" cy="3048000"/>
          </a:xfrm>
          <a:prstGeom prst="rect">
            <a:avLst/>
          </a:prstGeom>
        </p:spPr>
      </p:pic>
      <p:pic>
        <p:nvPicPr>
          <p:cNvPr id="6" name="图片 5" descr="pic_half_righ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9525" y="1905000"/>
            <a:ext cx="1513999" cy="304800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5"/>
          <p:cNvSpPr/>
          <p:nvPr>
            <p:ph type="body" idx="1" hasCustomPrompt="1"/>
            <p:custDataLst>
              <p:tags r:id="rId4"/>
            </p:custDataLst>
          </p:nvPr>
        </p:nvSpPr>
        <p:spPr>
          <a:xfrm>
            <a:off x="2233868" y="2266482"/>
            <a:ext cx="4675825" cy="750558"/>
          </a:xfrm>
        </p:spPr>
        <p:txBody>
          <a:bodyPr vert="horz" wrap="square" lIns="0" tIns="0" rIns="0" bIns="0" rtlCol="0" anchor="b" anchorCtr="0">
            <a:normAutofit/>
          </a:bodyPr>
          <a:lstStyle>
            <a:lvl1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800" b="0" i="0" u="none" strike="noStrike" kern="1200" cap="none" spc="200" normalizeH="0" baseline="0" noProof="0">
                <a:ln>
                  <a:noFill/>
                </a:ln>
                <a:solidFill>
                  <a:schemeClr val="dk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隶书" charset="0"/>
                <a:cs typeface="隶书" charset="0"/>
                <a:sym typeface="+mn-ea"/>
              </a:defRPr>
            </a:lvl1pPr>
            <a:lvl2pPr marL="3429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15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2pPr>
            <a:lvl3pPr marL="685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35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3pPr>
            <a:lvl4pPr marL="10287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2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4pPr>
            <a:lvl5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2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5pPr>
            <a:lvl6pPr marL="1714500" indent="0" algn="ctr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单击此处编辑副标题</a:t>
            </a:r>
            <a:endParaRPr>
              <a:sym typeface="+mn-ea"/>
            </a:endParaRPr>
          </a:p>
        </p:txBody>
      </p:sp>
      <p:sp>
        <p:nvSpPr>
          <p:cNvPr id="8" name="标题 6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2276731" y="3479635"/>
            <a:ext cx="4591052" cy="1015365"/>
          </a:xfrm>
        </p:spPr>
        <p:txBody>
          <a:bodyPr vert="horz" wrap="square" lIns="0" tIns="0" rIns="0" bIns="0" rtlCol="0" anchor="ctr" anchorCtr="0">
            <a:normAutofit lnSpcReduction="10000"/>
          </a:bodyPr>
          <a:lstStyle>
            <a:lvl1pPr marL="0" marR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lang="zh-CN" altLang="en-US" sz="6300" b="1" i="0" u="none" strike="noStrike" kern="1200" cap="none" spc="100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尚巍手书W" panose="00020600040101010101" charset="-122"/>
                <a:cs typeface="+mj-cs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0_pic_quater_left_u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540068" cy="723265"/>
          </a:xfrm>
          <a:prstGeom prst="rect">
            <a:avLst/>
          </a:prstGeom>
        </p:spPr>
      </p:pic>
      <p:pic>
        <p:nvPicPr>
          <p:cNvPr id="6" name="图片 5" descr="1_pic_quater_right_down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8603456" y="0"/>
            <a:ext cx="540068" cy="48069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02411" y="498476"/>
            <a:ext cx="8139178" cy="331473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218599" y="303530"/>
            <a:ext cx="8706326" cy="625030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  <p:pic>
        <p:nvPicPr>
          <p:cNvPr id="8" name="图片 7" descr="0_pic_quater_left_u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540068" cy="723265"/>
          </a:xfrm>
          <a:prstGeom prst="rect">
            <a:avLst/>
          </a:prstGeom>
        </p:spPr>
      </p:pic>
      <p:pic>
        <p:nvPicPr>
          <p:cNvPr id="6" name="图片 5" descr="1_pic_quater_right_down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8603456" y="0"/>
            <a:ext cx="540068" cy="48069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961200" y="1339650"/>
            <a:ext cx="7219800" cy="542700"/>
          </a:xfrm>
        </p:spPr>
        <p:txBody>
          <a:bodyPr anchor="ctr"/>
          <a:lstStyle>
            <a:lvl1pPr>
              <a:defRPr sz="2400"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960835" y="2594250"/>
            <a:ext cx="7219950" cy="25839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0"/>
            <a:ext cx="3618071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  <p:pic>
        <p:nvPicPr>
          <p:cNvPr id="6" name="图片 5" descr="0_pic_quater_right_down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8603456" y="0"/>
            <a:ext cx="540068" cy="7232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437400" y="880650"/>
            <a:ext cx="2970000" cy="661500"/>
          </a:xfrm>
        </p:spPr>
        <p:txBody>
          <a:bodyPr anchor="ctr" anchorCtr="0"/>
          <a:lstStyle>
            <a:lvl1pPr>
              <a:defRPr sz="2700"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440100" y="2275650"/>
            <a:ext cx="2967300" cy="30699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3825900" y="1405930"/>
            <a:ext cx="4860000" cy="3815953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0"/>
            <a:ext cx="9144000" cy="266382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  <p:pic>
        <p:nvPicPr>
          <p:cNvPr id="8" name="图片 7" descr="0_pic_quater_right_down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8603456" y="0"/>
            <a:ext cx="540068" cy="723265"/>
          </a:xfrm>
          <a:prstGeom prst="rect">
            <a:avLst/>
          </a:prstGeom>
        </p:spPr>
      </p:pic>
      <p:pic>
        <p:nvPicPr>
          <p:cNvPr id="6" name="图片 5" descr="1_pic_quater_left_down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0" y="6376670"/>
            <a:ext cx="540068" cy="48069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459000" y="859500"/>
            <a:ext cx="8232300" cy="469800"/>
          </a:xfrm>
        </p:spPr>
        <p:txBody>
          <a:bodyPr anchor="ctr"/>
          <a:lstStyle>
            <a:lvl1pPr algn="ctr">
              <a:defRPr sz="2700"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1"/>
            </p:custDataLst>
          </p:nvPr>
        </p:nvSpPr>
        <p:spPr>
          <a:xfrm>
            <a:off x="459000" y="1763100"/>
            <a:ext cx="8231981" cy="621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2"/>
            </p:custDataLst>
          </p:nvPr>
        </p:nvSpPr>
        <p:spPr>
          <a:xfrm>
            <a:off x="459581" y="3236850"/>
            <a:ext cx="8224200" cy="25731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5028565"/>
            <a:ext cx="9144000" cy="182943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  <p:pic>
        <p:nvPicPr>
          <p:cNvPr id="8" name="图片 7" descr="0_pic_quater_left_u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540068" cy="723265"/>
          </a:xfrm>
          <a:prstGeom prst="rect">
            <a:avLst/>
          </a:prstGeom>
        </p:spPr>
      </p:pic>
      <p:pic>
        <p:nvPicPr>
          <p:cNvPr id="6" name="图片 5" descr="1_pic_quater_right_down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8603456" y="0"/>
            <a:ext cx="540068" cy="48069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453600" y="740250"/>
            <a:ext cx="8232300" cy="423900"/>
          </a:xfrm>
        </p:spPr>
        <p:txBody>
          <a:bodyPr anchor="ctr" anchorCtr="0"/>
          <a:lstStyle>
            <a:lvl1pPr algn="ctr">
              <a:defRPr sz="2400"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453628" y="2082600"/>
            <a:ext cx="8243100" cy="2408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2"/>
            </p:custDataLst>
          </p:nvPr>
        </p:nvSpPr>
        <p:spPr>
          <a:xfrm>
            <a:off x="445500" y="5306850"/>
            <a:ext cx="8251200" cy="7587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  <p:pic>
        <p:nvPicPr>
          <p:cNvPr id="6" name="图片 5" descr="1_pic_quater_right_down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8117205" y="0"/>
            <a:ext cx="1026319" cy="9144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34700" y="292846"/>
            <a:ext cx="8278200" cy="331473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434700" y="2025000"/>
            <a:ext cx="4006800" cy="217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4681800" y="2025000"/>
            <a:ext cx="4025700" cy="217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1"/>
            </p:custDataLst>
          </p:nvPr>
        </p:nvSpPr>
        <p:spPr>
          <a:xfrm>
            <a:off x="429300" y="4914450"/>
            <a:ext cx="4006800" cy="5859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2"/>
            </p:custDataLst>
          </p:nvPr>
        </p:nvSpPr>
        <p:spPr>
          <a:xfrm>
            <a:off x="4689900" y="4910850"/>
            <a:ext cx="4025700" cy="5859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0" y="1572022"/>
            <a:ext cx="9144000" cy="3713321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  <p:pic>
        <p:nvPicPr>
          <p:cNvPr id="8" name="图片 7" descr="0_pic_quater_right_down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7928610" y="0"/>
            <a:ext cx="1214914" cy="1628140"/>
          </a:xfrm>
          <a:prstGeom prst="rect">
            <a:avLst/>
          </a:prstGeom>
        </p:spPr>
      </p:pic>
      <p:pic>
        <p:nvPicPr>
          <p:cNvPr id="6" name="图片 5" descr="1_pic_quater_left_down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0" y="5775325"/>
            <a:ext cx="1214914" cy="10820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1142100" y="1637550"/>
            <a:ext cx="6858000" cy="1790100"/>
          </a:xfrm>
        </p:spPr>
        <p:txBody>
          <a:bodyPr anchor="b"/>
          <a:lstStyle>
            <a:lvl1pPr algn="ctr">
              <a:defRPr sz="4500"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1"/>
            </p:custDataLst>
          </p:nvPr>
        </p:nvSpPr>
        <p:spPr>
          <a:xfrm>
            <a:off x="1141810" y="4069800"/>
            <a:ext cx="6858000" cy="1242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2698974" cy="3429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 rot="10800000">
            <a:off x="6445026" y="3429000"/>
            <a:ext cx="2698974" cy="3429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3863549" y="4744587"/>
            <a:ext cx="1410439" cy="1134808"/>
          </a:xfrm>
          <a:prstGeom prst="rect">
            <a:avLst/>
          </a:prstGeom>
        </p:spPr>
      </p:pic>
      <p:cxnSp>
        <p:nvCxnSpPr>
          <p:cNvPr id="10" name="直接连接符 9"/>
          <p:cNvCxnSpPr/>
          <p:nvPr>
            <p:custDataLst>
              <p:tags r:id="rId7"/>
            </p:custDataLst>
          </p:nvPr>
        </p:nvCxnSpPr>
        <p:spPr>
          <a:xfrm>
            <a:off x="4438140" y="3296589"/>
            <a:ext cx="26125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8"/>
            </p:custDataLst>
          </p:nvPr>
        </p:nvSpPr>
        <p:spPr>
          <a:xfrm>
            <a:off x="1357915" y="1805067"/>
            <a:ext cx="6428171" cy="1225391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500" u="none" strike="noStrike" kern="1200" cap="none" spc="6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旗黑-85S" panose="0002060004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9"/>
            </p:custDataLst>
          </p:nvPr>
        </p:nvSpPr>
        <p:spPr>
          <a:xfrm>
            <a:off x="2197172" y="3406524"/>
            <a:ext cx="5004450" cy="461098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35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3087000" y="6389433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0_pic_quater_left_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40068" cy="723265"/>
          </a:xfrm>
          <a:prstGeom prst="rect">
            <a:avLst/>
          </a:prstGeom>
        </p:spPr>
      </p:pic>
      <p:pic>
        <p:nvPicPr>
          <p:cNvPr id="7" name="图片 6" descr="1_pic_quater_right_dow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3456" y="0"/>
            <a:ext cx="540068" cy="48069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411" y="498479"/>
            <a:ext cx="8139178" cy="33147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2411" y="1626121"/>
            <a:ext cx="8139178" cy="4041680"/>
          </a:xfrm>
        </p:spPr>
        <p:txBody>
          <a:bodyPr vert="horz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1" y="0"/>
            <a:ext cx="9143999" cy="6857999"/>
            <a:chOff x="1" y="0"/>
            <a:chExt cx="12191999" cy="6857999"/>
          </a:xfrm>
        </p:grpSpPr>
        <p:pic>
          <p:nvPicPr>
            <p:cNvPr id="10" name="图片 9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1" y="0"/>
              <a:ext cx="1867398" cy="1779373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 rot="10800000">
              <a:off x="10416745" y="5166425"/>
              <a:ext cx="1775255" cy="1691574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502411" y="498479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>
          <a:xfrm>
            <a:off x="502411" y="1626121"/>
            <a:ext cx="8139178" cy="4041680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3866779" y="4744587"/>
            <a:ext cx="1410439" cy="113480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0"/>
            <a:ext cx="2698974" cy="3429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 rot="10800000">
            <a:off x="6445026" y="3429000"/>
            <a:ext cx="2698974" cy="3429000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2204698" y="2316197"/>
            <a:ext cx="4881563" cy="864393"/>
          </a:xfrm>
          <a:noFill/>
        </p:spPr>
        <p:txBody>
          <a:bodyPr lIns="90000" tIns="46800" rIns="90000" bIns="46800" anchor="b" anchorCtr="0">
            <a:normAutofit/>
          </a:bodyPr>
          <a:lstStyle>
            <a:lvl1pPr algn="ctr">
              <a:defRPr sz="3600" u="none" strike="noStrike" kern="1200" cap="none" spc="3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旗黑-85S" panose="0002060004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1"/>
            </p:custDataLst>
          </p:nvPr>
        </p:nvSpPr>
        <p:spPr>
          <a:xfrm>
            <a:off x="2204698" y="3528930"/>
            <a:ext cx="4881563" cy="521968"/>
          </a:xfrm>
        </p:spPr>
        <p:txBody>
          <a:bodyPr lIns="90000" tIns="46800" rIns="90000" bIns="46800" anchor="t">
            <a:normAutofit/>
          </a:bodyPr>
          <a:lstStyle>
            <a:lvl1pPr marL="0" indent="0" algn="ctr" eaLnBrk="1" fontAlgn="auto" latinLnBrk="0" hangingPunct="1">
              <a:buNone/>
              <a:defRPr kumimoji="0" lang="zh-CN" altLang="en-US" sz="1500" b="0" i="0" u="none" strike="noStrike" kern="1200" cap="none" spc="150" normalizeH="0" baseline="0" noProof="1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1" y="0"/>
            <a:ext cx="9143999" cy="6857999"/>
            <a:chOff x="1" y="0"/>
            <a:chExt cx="12191999" cy="6857999"/>
          </a:xfrm>
        </p:grpSpPr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1" y="0"/>
              <a:ext cx="1867398" cy="1779373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 rot="10800000">
              <a:off x="10416745" y="5166425"/>
              <a:ext cx="1775255" cy="1691574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502411" y="498479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8"/>
            </p:custDataLst>
          </p:nvPr>
        </p:nvSpPr>
        <p:spPr>
          <a:xfrm>
            <a:off x="502447" y="1626121"/>
            <a:ext cx="3962432" cy="4041680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9"/>
            </p:custDataLst>
          </p:nvPr>
        </p:nvSpPr>
        <p:spPr>
          <a:xfrm>
            <a:off x="4679158" y="1626121"/>
            <a:ext cx="3962432" cy="4041680"/>
          </a:xfrm>
        </p:spPr>
        <p:txBody>
          <a:bodyPr>
            <a:noAutofit/>
          </a:bodyPr>
          <a:lstStyle>
            <a:lvl1pPr>
              <a:defRPr sz="12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12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12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12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12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2"/>
            </p:custDataLst>
          </p:nvPr>
        </p:nvGrpSpPr>
        <p:grpSpPr>
          <a:xfrm>
            <a:off x="1" y="0"/>
            <a:ext cx="9143999" cy="6857999"/>
            <a:chOff x="1" y="0"/>
            <a:chExt cx="12191999" cy="6857999"/>
          </a:xfrm>
        </p:grpSpPr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1" y="0"/>
              <a:ext cx="1867398" cy="1779373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 rot="10800000">
              <a:off x="10416745" y="5166425"/>
              <a:ext cx="1775255" cy="1691574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502411" y="498479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8"/>
            </p:custDataLst>
          </p:nvPr>
        </p:nvSpPr>
        <p:spPr>
          <a:xfrm>
            <a:off x="502447" y="1000133"/>
            <a:ext cx="3962432" cy="285752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500" b="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9"/>
            </p:custDataLst>
          </p:nvPr>
        </p:nvSpPr>
        <p:spPr>
          <a:xfrm>
            <a:off x="502444" y="2023369"/>
            <a:ext cx="3962400" cy="3701064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0"/>
            </p:custDataLst>
          </p:nvPr>
        </p:nvSpPr>
        <p:spPr>
          <a:xfrm>
            <a:off x="4676812" y="1000133"/>
            <a:ext cx="3962432" cy="285752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5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1"/>
            </p:custDataLst>
          </p:nvPr>
        </p:nvSpPr>
        <p:spPr>
          <a:xfrm>
            <a:off x="4676812" y="2023369"/>
            <a:ext cx="3962432" cy="3701064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1" y="0"/>
            <a:ext cx="9144000" cy="6858000"/>
            <a:chOff x="1" y="0"/>
            <a:chExt cx="12192000" cy="6858000"/>
          </a:xfrm>
        </p:grpSpPr>
        <p:pic>
          <p:nvPicPr>
            <p:cNvPr id="6" name="图片 5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1" y="0"/>
              <a:ext cx="2420164" cy="2306083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4"/>
            <a:stretch>
              <a:fillRect/>
            </a:stretch>
          </p:blipFill>
          <p:spPr>
            <a:xfrm rot="10800000">
              <a:off x="9771837" y="4551917"/>
              <a:ext cx="2420164" cy="2306083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02411" y="498476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47" y="498479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502447" y="1626121"/>
            <a:ext cx="3962432" cy="404168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4679194" y="1626121"/>
            <a:ext cx="3962432" cy="4041680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7928351" y="1626121"/>
            <a:ext cx="713238" cy="4041680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8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502444" y="1626113"/>
            <a:ext cx="7371076" cy="4041680"/>
          </a:xfrm>
        </p:spPr>
        <p:txBody>
          <a:bodyPr vert="eaVert"/>
          <a:lstStyle>
            <a:lvl1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2204561" cy="280035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02447" y="1626121"/>
            <a:ext cx="8139178" cy="404168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2698974" cy="3429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 rot="10800000">
            <a:off x="6445026" y="3429000"/>
            <a:ext cx="2698974" cy="3429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3863549" y="4744587"/>
            <a:ext cx="1410439" cy="1134808"/>
          </a:xfrm>
          <a:prstGeom prst="rect">
            <a:avLst/>
          </a:prstGeom>
        </p:spPr>
      </p:pic>
      <p:cxnSp>
        <p:nvCxnSpPr>
          <p:cNvPr id="9" name="直接连接符 8"/>
          <p:cNvCxnSpPr/>
          <p:nvPr>
            <p:custDataLst>
              <p:tags r:id="rId7"/>
            </p:custDataLst>
          </p:nvPr>
        </p:nvCxnSpPr>
        <p:spPr>
          <a:xfrm>
            <a:off x="4438140" y="3611901"/>
            <a:ext cx="26125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1830280" y="2386556"/>
            <a:ext cx="5614983" cy="98493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4050" b="1" i="0" u="none" strike="noStrike" kern="1200" cap="none" spc="6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旗黑-85S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3" hasCustomPrompt="1"/>
            <p:custDataLst>
              <p:tags r:id="rId12"/>
            </p:custDataLst>
          </p:nvPr>
        </p:nvSpPr>
        <p:spPr>
          <a:xfrm>
            <a:off x="1830280" y="3758641"/>
            <a:ext cx="5614983" cy="499194"/>
          </a:xfrm>
        </p:spPr>
        <p:txBody>
          <a:bodyPr lIns="90000" tIns="46800" rIns="90000" bIns="46800" anchor="ctr">
            <a:normAutofit/>
          </a:bodyPr>
          <a:lstStyle>
            <a:lvl1pPr marL="0" indent="0" algn="ctr">
              <a:buNone/>
              <a:defRPr sz="180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单击此处编辑副标题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pic_half_lef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0"/>
            <a:ext cx="1513999" cy="3048000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ctrTitle" idx="2" hasCustomPrompt="1"/>
            <p:custDataLst>
              <p:tags r:id="rId3"/>
            </p:custDataLst>
          </p:nvPr>
        </p:nvSpPr>
        <p:spPr>
          <a:xfrm>
            <a:off x="2508498" y="3941879"/>
            <a:ext cx="5555834" cy="407670"/>
          </a:xfrm>
        </p:spPr>
        <p:txBody>
          <a:bodyPr vert="horz" wrap="square" lIns="0" tIns="0" rIns="0" bIns="0" rtlCol="0" anchor="b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2065" b="1" i="0" u="none" strike="noStrike" kern="1200" cap="none" spc="300" normalizeH="0" baseline="0" noProof="0">
                <a:ln>
                  <a:noFill/>
                </a:ln>
                <a:solidFill>
                  <a:schemeClr val="dk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汉仪尚巍手书W" panose="00020600040101010101" charset="-122"/>
                <a:cs typeface="+mj-cs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  <p:sp>
        <p:nvSpPr>
          <p:cNvPr id="7" name="副标题 3"/>
          <p:cNvSpPr>
            <a:spLocks noGrp="1"/>
          </p:cNvSpPr>
          <p:nvPr>
            <p:ph type="subTitle" idx="3" hasCustomPrompt="1"/>
            <p:custDataLst>
              <p:tags r:id="rId4"/>
            </p:custDataLst>
          </p:nvPr>
        </p:nvSpPr>
        <p:spPr>
          <a:xfrm>
            <a:off x="2508498" y="4707558"/>
            <a:ext cx="5555834" cy="1081252"/>
          </a:xfrm>
        </p:spPr>
        <p:txBody>
          <a:bodyPr vert="horz" wrap="square" lIns="0" tIns="0" rIns="0" bIns="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200" b="0" i="0" u="none" strike="noStrike" kern="1200" cap="none" spc="200" normalizeH="0" baseline="0" noProof="1">
                <a:ln>
                  <a:noFill/>
                </a:ln>
                <a:solidFill>
                  <a:schemeClr val="dk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1pPr>
            <a:lvl2pPr marL="34290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15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</a:defRPr>
            </a:lvl2pPr>
            <a:lvl3pPr marL="68580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35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</a:defRPr>
            </a:lvl3pPr>
            <a:lvl4pPr marL="102870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2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</a:defRPr>
            </a:lvl4pPr>
            <a:lvl5pPr marL="137160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2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</a:defRPr>
            </a:lvl5pPr>
            <a:lvl6pPr marL="1714500" indent="0" algn="l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单击此处编辑副标题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400651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 rot="10800000">
            <a:off x="7812405" y="5166360"/>
            <a:ext cx="1331595" cy="16916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02411" y="498476"/>
            <a:ext cx="8139178" cy="331473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19551" y="304165"/>
            <a:ext cx="8704898" cy="62496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9" name="图片 8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400651" cy="177927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 rot="10800000">
            <a:off x="7812405" y="5166360"/>
            <a:ext cx="1331595" cy="16916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961200" y="1339650"/>
            <a:ext cx="7219800" cy="542700"/>
          </a:xfrm>
        </p:spPr>
        <p:txBody>
          <a:bodyPr lIns="90000" tIns="46800" rIns="90000" bIns="46800" anchor="ctr">
            <a:normAutofit/>
          </a:bodyPr>
          <a:lstStyle>
            <a:lvl1pPr>
              <a:defRPr sz="24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960835" y="2594250"/>
            <a:ext cx="7219950" cy="2583900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 rot="10800000">
            <a:off x="8000524" y="5405120"/>
            <a:ext cx="1143476" cy="1452880"/>
          </a:xfrm>
          <a:prstGeom prst="rect">
            <a:avLst/>
          </a:prstGeom>
        </p:spPr>
      </p:pic>
      <p:sp>
        <p:nvSpPr>
          <p:cNvPr id="8" name="矩形 7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3617595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0"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437400" y="880650"/>
            <a:ext cx="2970000" cy="661500"/>
          </a:xfrm>
        </p:spPr>
        <p:txBody>
          <a:bodyPr lIns="90000" tIns="46800" rIns="90000" bIns="46800" anchor="ctr">
            <a:normAutofit/>
          </a:bodyPr>
          <a:lstStyle>
            <a:lvl1pPr>
              <a:defRPr sz="27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440100" y="2275649"/>
            <a:ext cx="2967300" cy="3069900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3825900" y="1405929"/>
            <a:ext cx="4860000" cy="3815953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 rot="10800000">
            <a:off x="8000524" y="5405120"/>
            <a:ext cx="1143476" cy="1452880"/>
          </a:xfrm>
          <a:prstGeom prst="rect">
            <a:avLst/>
          </a:prstGeom>
        </p:spPr>
      </p:pic>
      <p:sp>
        <p:nvSpPr>
          <p:cNvPr id="10" name="矩形 9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9144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59000" y="859500"/>
            <a:ext cx="8232300" cy="469800"/>
          </a:xfrm>
        </p:spPr>
        <p:txBody>
          <a:bodyPr lIns="90000" tIns="46800" rIns="90000" bIns="46800" anchor="ctr">
            <a:normAutofit/>
          </a:bodyPr>
          <a:lstStyle>
            <a:lvl1pPr algn="ctr">
              <a:defRPr sz="27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459000" y="1763100"/>
            <a:ext cx="8231981" cy="621000"/>
          </a:xfrm>
        </p:spPr>
        <p:txBody>
          <a:bodyPr lIns="90000" tIns="46800" rIns="90000" bIns="46800">
            <a:normAutofit/>
          </a:bodyPr>
          <a:lstStyle>
            <a:lvl1pPr algn="ctr"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459581" y="3236850"/>
            <a:ext cx="8224200" cy="2573100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-9525"/>
            <a:ext cx="1143476" cy="1452880"/>
          </a:xfrm>
          <a:prstGeom prst="rect">
            <a:avLst/>
          </a:prstGeom>
        </p:spPr>
      </p:pic>
      <p:sp>
        <p:nvSpPr>
          <p:cNvPr id="8" name="矩形 7"/>
          <p:cNvSpPr/>
          <p:nvPr userDrawn="1">
            <p:custDataLst>
              <p:tags r:id="rId4"/>
            </p:custDataLst>
          </p:nvPr>
        </p:nvSpPr>
        <p:spPr>
          <a:xfrm>
            <a:off x="0" y="5029201"/>
            <a:ext cx="9144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53600" y="740250"/>
            <a:ext cx="8232300" cy="423900"/>
          </a:xfrm>
        </p:spPr>
        <p:txBody>
          <a:bodyPr lIns="90000" tIns="46800" rIns="90000" bIns="46800" anchor="ctr">
            <a:normAutofit/>
          </a:bodyPr>
          <a:lstStyle>
            <a:lvl1pPr algn="ctr">
              <a:defRPr sz="24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453628" y="2082600"/>
            <a:ext cx="8243100" cy="2408400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0"/>
            </p:custDataLst>
          </p:nvPr>
        </p:nvSpPr>
        <p:spPr>
          <a:xfrm>
            <a:off x="445500" y="5306850"/>
            <a:ext cx="8251200" cy="758700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 rot="10800000">
            <a:off x="8000524" y="5405120"/>
            <a:ext cx="1143476" cy="1452880"/>
          </a:xfrm>
          <a:prstGeom prst="rect">
            <a:avLst/>
          </a:prstGeom>
        </p:spPr>
      </p:pic>
      <p:sp>
        <p:nvSpPr>
          <p:cNvPr id="10" name="矩形 9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34700" y="292846"/>
            <a:ext cx="8278200" cy="331473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434700" y="2025000"/>
            <a:ext cx="4006800" cy="2170800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4681800" y="2025000"/>
            <a:ext cx="4025700" cy="2170800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1"/>
            </p:custDataLst>
          </p:nvPr>
        </p:nvSpPr>
        <p:spPr>
          <a:xfrm>
            <a:off x="429300" y="4914450"/>
            <a:ext cx="4006800" cy="585900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2"/>
            </p:custDataLst>
          </p:nvPr>
        </p:nvSpPr>
        <p:spPr>
          <a:xfrm>
            <a:off x="4689900" y="4910850"/>
            <a:ext cx="4025700" cy="585900"/>
          </a:xfrm>
        </p:spPr>
        <p:txBody>
          <a:bodyPr lIns="90000" tIns="46800" rIns="90000" bIns="46800">
            <a:normAutofit/>
          </a:bodyPr>
          <a:lstStyle>
            <a:lvl1pPr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1576668"/>
            <a:ext cx="9144000" cy="3704665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142100" y="1637550"/>
            <a:ext cx="6858000" cy="1790100"/>
          </a:xfrm>
        </p:spPr>
        <p:txBody>
          <a:bodyPr lIns="90000" tIns="46800" rIns="90000" bIns="46800" anchor="b">
            <a:normAutofit/>
          </a:bodyPr>
          <a:lstStyle>
            <a:lvl1pPr algn="ctr">
              <a:defRPr sz="45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141810" y="4069800"/>
            <a:ext cx="6858000" cy="1242000"/>
          </a:xfrm>
        </p:spPr>
        <p:txBody>
          <a:bodyPr lIns="90000" tIns="46800" rIns="90000" bIns="46800">
            <a:normAutofit/>
          </a:bodyPr>
          <a:lstStyle>
            <a:lvl1pPr algn="ctr">
              <a:defRPr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0" y="0"/>
            <a:ext cx="2357438" cy="299529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>
            <p:custDataLst>
              <p:tags r:id="rId10"/>
            </p:custDataLst>
          </p:nvPr>
        </p:nvPicPr>
        <p:blipFill>
          <a:blip r:embed="rId9"/>
          <a:stretch>
            <a:fillRect/>
          </a:stretch>
        </p:blipFill>
        <p:spPr>
          <a:xfrm rot="10800000">
            <a:off x="6786563" y="3862705"/>
            <a:ext cx="2357438" cy="299529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0_pic_quater_left_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40068" cy="723265"/>
          </a:xfrm>
          <a:prstGeom prst="rect">
            <a:avLst/>
          </a:prstGeom>
        </p:spPr>
      </p:pic>
      <p:pic>
        <p:nvPicPr>
          <p:cNvPr id="8" name="图片 7" descr="1_pic_quater_right_dow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3456" y="0"/>
            <a:ext cx="540068" cy="48069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411" y="498479"/>
            <a:ext cx="8139178" cy="33147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2447" y="1626121"/>
            <a:ext cx="3962432" cy="4041680"/>
          </a:xfrm>
        </p:spPr>
        <p:txBody>
          <a:bodyPr vert="horz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79158" y="1626121"/>
            <a:ext cx="3962432" cy="4041680"/>
          </a:xfrm>
        </p:spPr>
        <p:txBody>
          <a:bodyPr lIns="90170" tIns="46990" rIns="90170" bIns="46990">
            <a:normAutofit/>
          </a:bodyPr>
          <a:lstStyle>
            <a:lvl1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  <a:lvl2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2pPr>
            <a:lvl3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3pPr>
            <a:lvl4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4pPr>
            <a:lvl5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0_pic_quater_left_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40068" cy="723265"/>
          </a:xfrm>
          <a:prstGeom prst="rect">
            <a:avLst/>
          </a:prstGeom>
        </p:spPr>
      </p:pic>
      <p:pic>
        <p:nvPicPr>
          <p:cNvPr id="10" name="图片 9" descr="1_pic_quater_right_dow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3456" y="0"/>
            <a:ext cx="540068" cy="48069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411" y="498479"/>
            <a:ext cx="8139178" cy="33147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502447" y="1000133"/>
            <a:ext cx="3962432" cy="285752"/>
          </a:xfrm>
        </p:spPr>
        <p:txBody>
          <a:bodyPr lIns="90170" tIns="46990" rIns="90170" bIns="46990" anchor="ctr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5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2444" y="2023369"/>
            <a:ext cx="3962400" cy="3701064"/>
          </a:xfrm>
        </p:spPr>
        <p:txBody>
          <a:bodyPr vert="horz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76812" y="1000133"/>
            <a:ext cx="3962432" cy="285752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5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76812" y="2023369"/>
            <a:ext cx="3962432" cy="3701064"/>
          </a:xfrm>
        </p:spPr>
        <p:txBody>
          <a:bodyPr vert="horz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pic_half_lef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0"/>
            <a:ext cx="1513999" cy="304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411" y="498476"/>
            <a:ext cx="8139178" cy="33147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0_pic_quater_left_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40068" cy="723265"/>
          </a:xfrm>
          <a:prstGeom prst="rect">
            <a:avLst/>
          </a:prstGeom>
        </p:spPr>
      </p:pic>
      <p:pic>
        <p:nvPicPr>
          <p:cNvPr id="8" name="图片 7" descr="1_pic_quater_right_dow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3456" y="0"/>
            <a:ext cx="540068" cy="48069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447" y="498479"/>
            <a:ext cx="8139178" cy="33147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02447" y="1626121"/>
            <a:ext cx="3962432" cy="4041680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隶书" charset="0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679194" y="1626121"/>
            <a:ext cx="3962432" cy="4041680"/>
          </a:xfrm>
        </p:spPr>
        <p:txBody>
          <a:bodyPr vert="horz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0_pic_quater_left_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40068" cy="723265"/>
          </a:xfrm>
          <a:prstGeom prst="rect">
            <a:avLst/>
          </a:prstGeom>
        </p:spPr>
      </p:pic>
      <p:pic>
        <p:nvPicPr>
          <p:cNvPr id="7" name="图片 6" descr="1_pic_quater_right_dow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3456" y="0"/>
            <a:ext cx="540068" cy="480695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928351" y="1626121"/>
            <a:ext cx="713238" cy="4041680"/>
          </a:xfrm>
        </p:spPr>
        <p:txBody>
          <a:bodyPr vert="eaVert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charset="0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2444" y="1626113"/>
            <a:ext cx="7371076" cy="4041680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1pPr>
            <a:lvl2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2pPr>
            <a:lvl3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3pPr>
            <a:lvl4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4pPr>
            <a:lvl5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隶书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22307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592000" y="6349833"/>
            <a:ext cx="396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120450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2" Type="http://schemas.openxmlformats.org/officeDocument/2006/relationships/theme" Target="../theme/theme1.xml"/><Relationship Id="rId21" Type="http://schemas.openxmlformats.org/officeDocument/2006/relationships/tags" Target="../tags/tag67.xml"/><Relationship Id="rId20" Type="http://schemas.openxmlformats.org/officeDocument/2006/relationships/tags" Target="../tags/tag66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65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1.xml"/><Relationship Id="rId25" Type="http://schemas.openxmlformats.org/officeDocument/2006/relationships/theme" Target="../theme/theme2.xml"/><Relationship Id="rId24" Type="http://schemas.openxmlformats.org/officeDocument/2006/relationships/tags" Target="../tags/tag209.xml"/><Relationship Id="rId23" Type="http://schemas.openxmlformats.org/officeDocument/2006/relationships/tags" Target="../tags/tag208.xml"/><Relationship Id="rId22" Type="http://schemas.openxmlformats.org/officeDocument/2006/relationships/tags" Target="../tags/tag207.xml"/><Relationship Id="rId21" Type="http://schemas.openxmlformats.org/officeDocument/2006/relationships/tags" Target="../tags/tag206.xml"/><Relationship Id="rId20" Type="http://schemas.openxmlformats.org/officeDocument/2006/relationships/tags" Target="../tags/tag205.xml"/><Relationship Id="rId2" Type="http://schemas.openxmlformats.org/officeDocument/2006/relationships/slideLayout" Target="../slideLayouts/slideLayout20.xml"/><Relationship Id="rId19" Type="http://schemas.openxmlformats.org/officeDocument/2006/relationships/tags" Target="../tags/tag204.xml"/><Relationship Id="rId18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502412" y="1189673"/>
            <a:ext cx="8139178" cy="331473"/>
          </a:xfrm>
          <a:prstGeom prst="rect">
            <a:avLst/>
          </a:prstGeom>
        </p:spPr>
        <p:txBody>
          <a:bodyPr vert="horz" wrap="square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502412" y="1578299"/>
            <a:ext cx="8139178" cy="4041680"/>
          </a:xfrm>
          <a:prstGeom prst="rect">
            <a:avLst/>
          </a:prstGeom>
        </p:spPr>
        <p:txBody>
          <a:bodyPr vert="horz" wrap="square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59807" y="5619625"/>
            <a:ext cx="2025000" cy="237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87000" y="5619625"/>
            <a:ext cx="2970000" cy="237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5619625"/>
            <a:ext cx="2025000" cy="237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隶书" charset="0"/>
                <a:cs typeface="隶书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1"/>
            </p:custDataLst>
          </p:nvPr>
        </p:nvSpPr>
        <p:spPr>
          <a:xfrm>
            <a:off x="0" y="85725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1800" b="1" u="none" strike="noStrike" kern="1200" cap="none" spc="200" normalizeH="0">
          <a:solidFill>
            <a:schemeClr val="tx1"/>
          </a:solidFill>
          <a:uFillTx/>
          <a:latin typeface="Arial" panose="020B0604020202020204" pitchFamily="34" charset="0"/>
          <a:ea typeface="隶书" charset="0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隶书" charset="0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隶书" charset="0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隶书" charset="0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隶书" charset="0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隶书" charset="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502412" y="1189673"/>
            <a:ext cx="8139178" cy="331473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502412" y="1571631"/>
            <a:ext cx="8139178" cy="404168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659807" y="561962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3087000" y="5619625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6457950" y="561962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4"/>
            </p:custDataLst>
          </p:nvPr>
        </p:nvSpPr>
        <p:spPr>
          <a:xfrm>
            <a:off x="0" y="85725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1800" b="1" u="none" strike="noStrike" kern="1200" cap="none" spc="200" normalizeH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9.xml"/><Relationship Id="rId3" Type="http://schemas.openxmlformats.org/officeDocument/2006/relationships/tags" Target="../tags/tag212.xml"/><Relationship Id="rId2" Type="http://schemas.openxmlformats.org/officeDocument/2006/relationships/tags" Target="../tags/tag211.xml"/><Relationship Id="rId1" Type="http://schemas.openxmlformats.org/officeDocument/2006/relationships/tags" Target="../tags/tag210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5.xml"/><Relationship Id="rId5" Type="http://schemas.openxmlformats.org/officeDocument/2006/relationships/tags" Target="../tags/tag240.xml"/><Relationship Id="rId4" Type="http://schemas.openxmlformats.org/officeDocument/2006/relationships/image" Target="../media/image10.png"/><Relationship Id="rId3" Type="http://schemas.openxmlformats.org/officeDocument/2006/relationships/tags" Target="../tags/tag239.xml"/><Relationship Id="rId2" Type="http://schemas.openxmlformats.org/officeDocument/2006/relationships/image" Target="../media/image9.png"/><Relationship Id="rId1" Type="http://schemas.openxmlformats.org/officeDocument/2006/relationships/tags" Target="../tags/tag238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5.xml"/><Relationship Id="rId5" Type="http://schemas.openxmlformats.org/officeDocument/2006/relationships/tags" Target="../tags/tag243.xml"/><Relationship Id="rId4" Type="http://schemas.openxmlformats.org/officeDocument/2006/relationships/image" Target="../media/image10.png"/><Relationship Id="rId3" Type="http://schemas.openxmlformats.org/officeDocument/2006/relationships/tags" Target="../tags/tag242.xml"/><Relationship Id="rId2" Type="http://schemas.openxmlformats.org/officeDocument/2006/relationships/image" Target="../media/image9.png"/><Relationship Id="rId1" Type="http://schemas.openxmlformats.org/officeDocument/2006/relationships/tags" Target="../tags/tag241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5.xml"/><Relationship Id="rId5" Type="http://schemas.openxmlformats.org/officeDocument/2006/relationships/tags" Target="../tags/tag246.xml"/><Relationship Id="rId4" Type="http://schemas.openxmlformats.org/officeDocument/2006/relationships/image" Target="../media/image10.png"/><Relationship Id="rId3" Type="http://schemas.openxmlformats.org/officeDocument/2006/relationships/tags" Target="../tags/tag245.xml"/><Relationship Id="rId2" Type="http://schemas.openxmlformats.org/officeDocument/2006/relationships/image" Target="../media/image9.png"/><Relationship Id="rId1" Type="http://schemas.openxmlformats.org/officeDocument/2006/relationships/tags" Target="../tags/tag244.xml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5.xml"/><Relationship Id="rId5" Type="http://schemas.openxmlformats.org/officeDocument/2006/relationships/tags" Target="../tags/tag249.xml"/><Relationship Id="rId4" Type="http://schemas.openxmlformats.org/officeDocument/2006/relationships/image" Target="../media/image10.png"/><Relationship Id="rId3" Type="http://schemas.openxmlformats.org/officeDocument/2006/relationships/tags" Target="../tags/tag248.xml"/><Relationship Id="rId2" Type="http://schemas.openxmlformats.org/officeDocument/2006/relationships/image" Target="../media/image9.png"/><Relationship Id="rId1" Type="http://schemas.openxmlformats.org/officeDocument/2006/relationships/tags" Target="../tags/tag247.xml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5.xml"/><Relationship Id="rId5" Type="http://schemas.openxmlformats.org/officeDocument/2006/relationships/tags" Target="../tags/tag252.xml"/><Relationship Id="rId4" Type="http://schemas.openxmlformats.org/officeDocument/2006/relationships/image" Target="../media/image10.png"/><Relationship Id="rId3" Type="http://schemas.openxmlformats.org/officeDocument/2006/relationships/tags" Target="../tags/tag251.xml"/><Relationship Id="rId2" Type="http://schemas.openxmlformats.org/officeDocument/2006/relationships/image" Target="../media/image9.png"/><Relationship Id="rId1" Type="http://schemas.openxmlformats.org/officeDocument/2006/relationships/tags" Target="../tags/tag250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9.xml"/><Relationship Id="rId3" Type="http://schemas.openxmlformats.org/officeDocument/2006/relationships/tags" Target="../tags/tag255.xml"/><Relationship Id="rId2" Type="http://schemas.openxmlformats.org/officeDocument/2006/relationships/tags" Target="../tags/tag254.xml"/><Relationship Id="rId1" Type="http://schemas.openxmlformats.org/officeDocument/2006/relationships/tags" Target="../tags/tag25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tags" Target="../tags/tag214.xml"/><Relationship Id="rId1" Type="http://schemas.openxmlformats.org/officeDocument/2006/relationships/tags" Target="../tags/tag213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9.xml"/><Relationship Id="rId4" Type="http://schemas.openxmlformats.org/officeDocument/2006/relationships/tags" Target="../tags/tag218.xml"/><Relationship Id="rId3" Type="http://schemas.openxmlformats.org/officeDocument/2006/relationships/tags" Target="../tags/tag217.xml"/><Relationship Id="rId2" Type="http://schemas.openxmlformats.org/officeDocument/2006/relationships/tags" Target="../tags/tag216.xml"/><Relationship Id="rId1" Type="http://schemas.openxmlformats.org/officeDocument/2006/relationships/tags" Target="../tags/tag215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5.xml"/><Relationship Id="rId5" Type="http://schemas.openxmlformats.org/officeDocument/2006/relationships/tags" Target="../tags/tag221.xml"/><Relationship Id="rId4" Type="http://schemas.openxmlformats.org/officeDocument/2006/relationships/image" Target="../media/image10.png"/><Relationship Id="rId3" Type="http://schemas.openxmlformats.org/officeDocument/2006/relationships/tags" Target="../tags/tag220.xml"/><Relationship Id="rId2" Type="http://schemas.openxmlformats.org/officeDocument/2006/relationships/image" Target="../media/image9.png"/><Relationship Id="rId1" Type="http://schemas.openxmlformats.org/officeDocument/2006/relationships/tags" Target="../tags/tag219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5.xml"/><Relationship Id="rId5" Type="http://schemas.openxmlformats.org/officeDocument/2006/relationships/tags" Target="../tags/tag224.xml"/><Relationship Id="rId4" Type="http://schemas.openxmlformats.org/officeDocument/2006/relationships/image" Target="../media/image10.png"/><Relationship Id="rId3" Type="http://schemas.openxmlformats.org/officeDocument/2006/relationships/tags" Target="../tags/tag223.xml"/><Relationship Id="rId2" Type="http://schemas.openxmlformats.org/officeDocument/2006/relationships/image" Target="../media/image9.png"/><Relationship Id="rId1" Type="http://schemas.openxmlformats.org/officeDocument/2006/relationships/tags" Target="../tags/tag222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5.xml"/><Relationship Id="rId5" Type="http://schemas.openxmlformats.org/officeDocument/2006/relationships/tags" Target="../tags/tag227.xml"/><Relationship Id="rId4" Type="http://schemas.openxmlformats.org/officeDocument/2006/relationships/image" Target="../media/image10.png"/><Relationship Id="rId3" Type="http://schemas.openxmlformats.org/officeDocument/2006/relationships/tags" Target="../tags/tag226.xml"/><Relationship Id="rId2" Type="http://schemas.openxmlformats.org/officeDocument/2006/relationships/image" Target="../media/image9.png"/><Relationship Id="rId1" Type="http://schemas.openxmlformats.org/officeDocument/2006/relationships/tags" Target="../tags/tag225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5.xml"/><Relationship Id="rId6" Type="http://schemas.openxmlformats.org/officeDocument/2006/relationships/tags" Target="../tags/tag231.xml"/><Relationship Id="rId5" Type="http://schemas.openxmlformats.org/officeDocument/2006/relationships/tags" Target="../tags/tag230.xml"/><Relationship Id="rId4" Type="http://schemas.openxmlformats.org/officeDocument/2006/relationships/image" Target="../media/image10.png"/><Relationship Id="rId3" Type="http://schemas.openxmlformats.org/officeDocument/2006/relationships/tags" Target="../tags/tag229.xml"/><Relationship Id="rId2" Type="http://schemas.openxmlformats.org/officeDocument/2006/relationships/image" Target="../media/image9.png"/><Relationship Id="rId1" Type="http://schemas.openxmlformats.org/officeDocument/2006/relationships/tags" Target="../tags/tag228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5.xml"/><Relationship Id="rId5" Type="http://schemas.openxmlformats.org/officeDocument/2006/relationships/tags" Target="../tags/tag234.xml"/><Relationship Id="rId4" Type="http://schemas.openxmlformats.org/officeDocument/2006/relationships/image" Target="../media/image10.png"/><Relationship Id="rId3" Type="http://schemas.openxmlformats.org/officeDocument/2006/relationships/tags" Target="../tags/tag233.xml"/><Relationship Id="rId2" Type="http://schemas.openxmlformats.org/officeDocument/2006/relationships/image" Target="../media/image9.png"/><Relationship Id="rId1" Type="http://schemas.openxmlformats.org/officeDocument/2006/relationships/tags" Target="../tags/tag232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5.xml"/><Relationship Id="rId5" Type="http://schemas.openxmlformats.org/officeDocument/2006/relationships/tags" Target="../tags/tag237.xml"/><Relationship Id="rId4" Type="http://schemas.openxmlformats.org/officeDocument/2006/relationships/image" Target="../media/image10.png"/><Relationship Id="rId3" Type="http://schemas.openxmlformats.org/officeDocument/2006/relationships/tags" Target="../tags/tag236.xml"/><Relationship Id="rId2" Type="http://schemas.openxmlformats.org/officeDocument/2006/relationships/image" Target="../media/image9.png"/><Relationship Id="rId1" Type="http://schemas.openxmlformats.org/officeDocument/2006/relationships/tags" Target="../tags/tag2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86553" y="1600835"/>
            <a:ext cx="8570894" cy="1705498"/>
          </a:xfrm>
        </p:spPr>
        <p:txBody>
          <a:bodyPr>
            <a:normAutofit/>
          </a:bodyPr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900" dirty="0">
                <a:solidFill>
                  <a:schemeClr val="accent1">
                    <a:lumMod val="75000"/>
                  </a:schemeClr>
                </a:solidFill>
              </a:rPr>
              <a:t>师德师风专项培训</a:t>
            </a:r>
            <a:endParaRPr lang="zh-CN" altLang="en-US" sz="4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475105" y="4076700"/>
            <a:ext cx="6672580" cy="332105"/>
          </a:xfrm>
        </p:spPr>
        <p:txBody>
          <a:bodyPr/>
          <a:p>
            <a:r>
              <a:rPr lang="zh-CN" altLang="en-US" dirty="0">
                <a:solidFill>
                  <a:schemeClr val="dk1">
                    <a:lumMod val="85000"/>
                    <a:lumOff val="15000"/>
                  </a:schemeClr>
                </a:solidFill>
              </a:rPr>
              <a:t>主讲人：吴双利</a:t>
            </a:r>
            <a:endParaRPr lang="zh-CN" altLang="en-US" dirty="0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400651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7812405" y="5166360"/>
            <a:ext cx="1331595" cy="1691640"/>
          </a:xfrm>
          <a:prstGeom prst="rect">
            <a:avLst/>
          </a:prstGeom>
        </p:spPr>
      </p:pic>
      <p:sp>
        <p:nvSpPr>
          <p:cNvPr id="21505" name="文本框 30721"/>
          <p:cNvSpPr txBox="1"/>
          <p:nvPr/>
        </p:nvSpPr>
        <p:spPr>
          <a:xfrm>
            <a:off x="828675" y="836613"/>
            <a:ext cx="7920038" cy="344614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44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两个服从：</a:t>
            </a:r>
            <a:endParaRPr lang="zh-CN" altLang="en-US" sz="4400" b="1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zh-CN" altLang="en-US" sz="44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     服从大局</a:t>
            </a:r>
            <a:endParaRPr lang="zh-CN" altLang="en-US" sz="4400" b="1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zh-CN" altLang="en-US" sz="44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     服从领导</a:t>
            </a:r>
            <a:r>
              <a:rPr lang="zh-CN" altLang="en-US" sz="72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altLang="en-US" sz="720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400651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7812405" y="5166360"/>
            <a:ext cx="1331595" cy="1691640"/>
          </a:xfrm>
          <a:prstGeom prst="rect">
            <a:avLst/>
          </a:prstGeom>
        </p:spPr>
      </p:pic>
      <p:sp>
        <p:nvSpPr>
          <p:cNvPr id="22529" name="文本框 31745"/>
          <p:cNvSpPr txBox="1"/>
          <p:nvPr/>
        </p:nvSpPr>
        <p:spPr>
          <a:xfrm>
            <a:off x="1042988" y="476250"/>
            <a:ext cx="7561262" cy="432308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44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三个热爱：</a:t>
            </a:r>
            <a:endParaRPr lang="zh-CN" altLang="en-US" sz="4400" b="1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zh-CN" altLang="en-US" sz="44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     热爱学校</a:t>
            </a:r>
            <a:endParaRPr lang="zh-CN" altLang="en-US" sz="4400" b="1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zh-CN" altLang="en-US" sz="44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     热爱班级</a:t>
            </a:r>
            <a:endParaRPr lang="zh-CN" altLang="en-US" sz="4400" b="1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zh-CN" altLang="en-US" sz="44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     热爱学生</a:t>
            </a:r>
            <a:r>
              <a:rPr lang="zh-CN" altLang="en-US" sz="66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altLang="en-US" sz="660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400651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7812405" y="5166360"/>
            <a:ext cx="1331595" cy="1691640"/>
          </a:xfrm>
          <a:prstGeom prst="rect">
            <a:avLst/>
          </a:prstGeom>
        </p:spPr>
      </p:pic>
      <p:sp>
        <p:nvSpPr>
          <p:cNvPr id="23553" name="文本框 32769"/>
          <p:cNvSpPr txBox="1"/>
          <p:nvPr/>
        </p:nvSpPr>
        <p:spPr>
          <a:xfrm>
            <a:off x="107950" y="621030"/>
            <a:ext cx="8665210" cy="54229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no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44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四个关系：</a:t>
            </a:r>
            <a:endParaRPr lang="zh-CN" altLang="en-US" sz="4400" b="1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zh-CN" altLang="en-US" sz="44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   家务与工作的关系</a:t>
            </a:r>
            <a:endParaRPr lang="zh-CN" altLang="en-US" sz="4400" b="1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zh-CN" altLang="en-US" sz="44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   份内工作与份外工作的关系</a:t>
            </a:r>
            <a:endParaRPr lang="zh-CN" altLang="en-US" sz="4400" b="1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zh-CN" altLang="en-US" sz="44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   吃亏与便宜的关系</a:t>
            </a:r>
            <a:endParaRPr lang="zh-CN" altLang="en-US" sz="4400" b="1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zh-CN" altLang="en-US" sz="44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   提出意见与尊重人格的关系 </a:t>
            </a:r>
            <a:r>
              <a:rPr lang="zh-CN" altLang="en-US" sz="44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</a:t>
            </a:r>
            <a:endParaRPr lang="zh-CN" altLang="en-US" sz="44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400651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7812405" y="5166360"/>
            <a:ext cx="1331595" cy="1691640"/>
          </a:xfrm>
          <a:prstGeom prst="rect">
            <a:avLst/>
          </a:prstGeom>
        </p:spPr>
      </p:pic>
      <p:sp>
        <p:nvSpPr>
          <p:cNvPr id="24577" name="文本框 33793"/>
          <p:cNvSpPr txBox="1"/>
          <p:nvPr/>
        </p:nvSpPr>
        <p:spPr>
          <a:xfrm>
            <a:off x="1187450" y="476250"/>
            <a:ext cx="6121400" cy="49542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4400" b="1" dirty="0">
                <a:solidFill>
                  <a:srgbClr val="000000"/>
                </a:solidFill>
                <a:latin typeface="宋体" panose="02010600030101010101" pitchFamily="2" charset="-122"/>
                <a:cs typeface="微软雅黑" panose="020B0503020204020204" charset="-122"/>
              </a:rPr>
              <a:t>五个自觉：</a:t>
            </a:r>
            <a:endParaRPr lang="zh-CN" altLang="en-US" sz="4400" b="1" dirty="0">
              <a:solidFill>
                <a:srgbClr val="000000"/>
              </a:solidFill>
              <a:latin typeface="宋体" panose="02010600030101010101" pitchFamily="2" charset="-122"/>
              <a:cs typeface="微软雅黑" panose="020B0503020204020204" charset="-122"/>
            </a:endParaRPr>
          </a:p>
          <a:p>
            <a:pPr eaLnBrk="0" hangingPunct="0">
              <a:spcBef>
                <a:spcPct val="50000"/>
              </a:spcBef>
            </a:pPr>
            <a:endParaRPr lang="zh-CN" altLang="en-US" sz="48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     自 </a:t>
            </a:r>
            <a:r>
              <a:rPr lang="en-US" altLang="zh-CN" sz="40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觉  学  习</a:t>
            </a:r>
            <a:endParaRPr lang="zh-CN" altLang="en-US" sz="4000" b="1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ea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     自  觉  守  纪</a:t>
            </a:r>
            <a:endParaRPr lang="zh-CN" altLang="en-US" sz="4000" b="1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ea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     自  觉  清  廉</a:t>
            </a:r>
            <a:endParaRPr lang="zh-CN" altLang="en-US" sz="4000" b="1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ea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     自  觉  共  事</a:t>
            </a:r>
            <a:endParaRPr lang="zh-CN" altLang="en-US" sz="4000" b="1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ea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     自  觉  创  新</a:t>
            </a:r>
            <a:r>
              <a:rPr lang="zh-CN" altLang="en-US" sz="40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zh-CN" altLang="en-US" sz="40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custDataLst>
      <p:tags r:id="rId5"/>
    </p:custData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400651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7812405" y="5166360"/>
            <a:ext cx="1331595" cy="1691640"/>
          </a:xfrm>
          <a:prstGeom prst="rect">
            <a:avLst/>
          </a:prstGeom>
        </p:spPr>
      </p:pic>
      <p:sp>
        <p:nvSpPr>
          <p:cNvPr id="24577" name="文本框 33793"/>
          <p:cNvSpPr txBox="1"/>
          <p:nvPr/>
        </p:nvSpPr>
        <p:spPr>
          <a:xfrm>
            <a:off x="1187450" y="476250"/>
            <a:ext cx="7189470" cy="384619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4400" b="1" dirty="0">
                <a:solidFill>
                  <a:srgbClr val="000000"/>
                </a:solidFill>
                <a:latin typeface="宋体" panose="02010600030101010101" pitchFamily="2" charset="-122"/>
                <a:cs typeface="微软雅黑" panose="020B0503020204020204" charset="-122"/>
              </a:rPr>
              <a:t>十种意识：</a:t>
            </a:r>
            <a:endParaRPr lang="zh-CN" altLang="en-US" sz="4400" b="1" dirty="0">
              <a:solidFill>
                <a:srgbClr val="000000"/>
              </a:solidFill>
              <a:latin typeface="宋体" panose="02010600030101010101" pitchFamily="2" charset="-122"/>
              <a:cs typeface="微软雅黑" panose="020B0503020204020204" charset="-122"/>
            </a:endParaRPr>
          </a:p>
          <a:p>
            <a:pPr ea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>
                <a:latin typeface="宋体" panose="02010600030101010101" pitchFamily="2" charset="-122"/>
                <a:sym typeface="+mn-ea"/>
              </a:rPr>
              <a:t>1.</a:t>
            </a:r>
            <a:r>
              <a:rPr lang="zh-CN" sz="4000">
                <a:sym typeface="+mn-ea"/>
              </a:rPr>
              <a:t>大局意识</a:t>
            </a:r>
            <a:r>
              <a:rPr lang="en-US" altLang="zh-CN" sz="4000">
                <a:sym typeface="+mn-ea"/>
              </a:rPr>
              <a:t>           </a:t>
            </a:r>
            <a:r>
              <a:rPr lang="zh-CN" sz="4000">
                <a:sym typeface="+mn-ea"/>
              </a:rPr>
              <a:t>2.责任意识 </a:t>
            </a:r>
            <a:endParaRPr lang="en-US" sz="4000">
              <a:latin typeface="宋体" panose="02010600030101010101" pitchFamily="2" charset="-122"/>
              <a:sym typeface="+mn-ea"/>
            </a:endParaRPr>
          </a:p>
          <a:p>
            <a:pPr ea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4000">
                <a:sym typeface="+mn-ea"/>
              </a:rPr>
              <a:t>3.团队意识 </a:t>
            </a:r>
            <a:r>
              <a:rPr lang="en-US" altLang="zh-CN" sz="4000">
                <a:sym typeface="+mn-ea"/>
              </a:rPr>
              <a:t>           </a:t>
            </a:r>
            <a:r>
              <a:rPr lang="zh-CN" sz="4000">
                <a:sym typeface="+mn-ea"/>
              </a:rPr>
              <a:t>4.奉献意识 </a:t>
            </a:r>
            <a:endParaRPr lang="en-US" sz="4000">
              <a:latin typeface="宋体" panose="02010600030101010101" pitchFamily="2" charset="-122"/>
              <a:sym typeface="+mn-ea"/>
            </a:endParaRPr>
          </a:p>
          <a:p>
            <a:pPr ea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4000">
                <a:sym typeface="+mn-ea"/>
              </a:rPr>
              <a:t>5.育人意识 </a:t>
            </a:r>
            <a:r>
              <a:rPr lang="en-US" altLang="zh-CN" sz="4000">
                <a:sym typeface="+mn-ea"/>
              </a:rPr>
              <a:t>           </a:t>
            </a:r>
            <a:r>
              <a:rPr lang="zh-CN" sz="4000">
                <a:sym typeface="+mn-ea"/>
              </a:rPr>
              <a:t>6.课改意识 7.学生意识</a:t>
            </a:r>
            <a:r>
              <a:rPr lang="en-US" altLang="zh-CN" sz="4000">
                <a:sym typeface="+mn-ea"/>
              </a:rPr>
              <a:t>            </a:t>
            </a:r>
            <a:r>
              <a:rPr lang="zh-CN" sz="4000">
                <a:sym typeface="+mn-ea"/>
              </a:rPr>
              <a:t>8.服务意识 </a:t>
            </a:r>
            <a:endParaRPr lang="en-US" sz="4000">
              <a:latin typeface="宋体" panose="02010600030101010101" pitchFamily="2" charset="-122"/>
              <a:sym typeface="+mn-ea"/>
            </a:endParaRPr>
          </a:p>
          <a:p>
            <a:pPr ea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4000">
                <a:sym typeface="+mn-ea"/>
              </a:rPr>
              <a:t>9.发展意识 </a:t>
            </a:r>
            <a:r>
              <a:rPr lang="en-US" altLang="zh-CN" sz="4000">
                <a:sym typeface="+mn-ea"/>
              </a:rPr>
              <a:t>          </a:t>
            </a:r>
            <a:r>
              <a:rPr lang="zh-CN" sz="4000">
                <a:sym typeface="+mn-ea"/>
              </a:rPr>
              <a:t>10.学习意识 </a:t>
            </a:r>
            <a:r>
              <a:rPr lang="zh-CN" altLang="en-US" sz="40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zh-CN" altLang="en-US" sz="40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custDataLst>
      <p:tags r:id="rId5"/>
    </p:custData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51460" y="1124585"/>
            <a:ext cx="8712200" cy="1633855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500" dirty="0">
                <a:solidFill>
                  <a:schemeClr val="accent1">
                    <a:lumMod val="75000"/>
                  </a:schemeClr>
                </a:solidFill>
              </a:rPr>
              <a:t>坚守教育初心</a:t>
            </a:r>
            <a:r>
              <a:rPr lang="en-US" altLang="zh-CN" sz="45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en-US" altLang="zh-CN" sz="45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zh-CN" altLang="en-US" sz="4500" dirty="0">
                <a:solidFill>
                  <a:schemeClr val="accent1">
                    <a:lumMod val="75000"/>
                  </a:schemeClr>
                </a:solidFill>
              </a:rPr>
              <a:t>争做四有好老师</a:t>
            </a:r>
            <a:endParaRPr lang="zh-CN" altLang="en-US" sz="4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副标题 5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850390" y="3429000"/>
            <a:ext cx="5241290" cy="1163320"/>
          </a:xfrm>
        </p:spPr>
        <p:txBody>
          <a:bodyPr>
            <a:no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None/>
            </a:pPr>
            <a:r>
              <a:rPr lang="zh-CN" altLang="en-US" sz="27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有理想信念</a:t>
            </a:r>
            <a:r>
              <a:rPr lang="en-US" altLang="zh-CN" sz="27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</a:t>
            </a:r>
            <a:r>
              <a:rPr lang="zh-CN" altLang="en-US" sz="27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有道德情操</a:t>
            </a:r>
            <a:r>
              <a:rPr lang="en-US" altLang="zh-CN" sz="27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</a:t>
            </a:r>
            <a:endParaRPr lang="en-US" altLang="zh-CN" sz="27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None/>
            </a:pPr>
            <a:r>
              <a:rPr lang="zh-CN" altLang="en-US" sz="27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有扎实学识</a:t>
            </a:r>
            <a:r>
              <a:rPr lang="en-US" altLang="zh-CN" sz="27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</a:t>
            </a:r>
            <a:r>
              <a:rPr lang="zh-CN" altLang="en-US" sz="27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有仁爱之心  </a:t>
            </a:r>
            <a:endParaRPr lang="zh-CN" altLang="en-US" sz="21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51628" y="1916430"/>
            <a:ext cx="8570894" cy="1705498"/>
          </a:xfrm>
        </p:spPr>
        <p:txBody>
          <a:bodyPr>
            <a:normAutofit fontScale="90000"/>
          </a:bodyPr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900" dirty="0">
                <a:solidFill>
                  <a:schemeClr val="accent1">
                    <a:lumMod val="75000"/>
                  </a:schemeClr>
                </a:solidFill>
              </a:rPr>
              <a:t>师德，即教师的职业道德</a:t>
            </a:r>
            <a:endParaRPr lang="zh-CN" altLang="en-US" sz="4900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>
              <a:spcBef>
                <a:spcPct val="50000"/>
              </a:spcBef>
              <a:buNone/>
            </a:pPr>
            <a:r>
              <a:rPr lang="zh-CN" altLang="en-US" sz="4900" dirty="0">
                <a:solidFill>
                  <a:schemeClr val="accent1">
                    <a:lumMod val="75000"/>
                  </a:schemeClr>
                </a:solidFill>
              </a:rPr>
              <a:t>师风，即教师的行为作风 </a:t>
            </a:r>
            <a:endParaRPr lang="zh-CN" altLang="en-US" sz="49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副标题 3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733550" y="4221480"/>
            <a:ext cx="5132705" cy="498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</a:defRPr>
            </a:lvl1pPr>
            <a:lvl2pPr marL="342900" indent="0" algn="ctr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207135" algn="l"/>
              </a:tabLst>
              <a:defRPr sz="15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</a:defRPr>
            </a:lvl2pPr>
            <a:lvl3pPr marL="685800" indent="0" algn="ctr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35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</a:defRPr>
            </a:lvl3pPr>
            <a:lvl4pPr marL="1028700" indent="0" algn="ctr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2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</a:defRPr>
            </a:lvl4pPr>
            <a:lvl5pPr marL="1371600" indent="0" algn="ctr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2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None/>
            </a:pPr>
            <a:r>
              <a:rPr lang="zh-CN" altLang="en-US" sz="2800" dirty="0">
                <a:solidFill>
                  <a:srgbClr val="FF0000"/>
                </a:solidFill>
              </a:rPr>
              <a:t>教育发展，教师是关键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86553" y="1600835"/>
            <a:ext cx="8570894" cy="1633855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500" dirty="0">
                <a:solidFill>
                  <a:schemeClr val="accent1">
                    <a:lumMod val="75000"/>
                  </a:schemeClr>
                </a:solidFill>
              </a:rPr>
              <a:t>教师素质，师德最重要</a:t>
            </a:r>
            <a:endParaRPr lang="zh-CN" altLang="en-US" sz="4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副标题 5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528445" y="3572510"/>
            <a:ext cx="5177790" cy="542925"/>
          </a:xfrm>
        </p:spPr>
        <p:txBody>
          <a:bodyPr>
            <a:no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None/>
            </a:pPr>
            <a:r>
              <a:rPr lang="zh-CN" altLang="en-US" sz="27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百年大计   教育为本</a:t>
            </a:r>
            <a:endParaRPr lang="zh-CN" altLang="en-US" sz="21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  <p:custDataLst>
      <p:tags r:id="rId4"/>
    </p:custData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400651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7812405" y="5166360"/>
            <a:ext cx="1331595" cy="1691640"/>
          </a:xfrm>
          <a:prstGeom prst="rect">
            <a:avLst/>
          </a:prstGeom>
        </p:spPr>
      </p:pic>
      <p:sp>
        <p:nvSpPr>
          <p:cNvPr id="6146" name="文本框 6145"/>
          <p:cNvSpPr txBox="1"/>
          <p:nvPr/>
        </p:nvSpPr>
        <p:spPr>
          <a:xfrm>
            <a:off x="395605" y="277495"/>
            <a:ext cx="8640445" cy="555371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noAutofit/>
          </a:bodyPr>
          <a:p>
            <a:r>
              <a:rPr lang="zh-CN" altLang="en-US" sz="18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</a:t>
            </a:r>
            <a:r>
              <a:rPr lang="zh-CN" altLang="en-US"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4000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《</a:t>
            </a:r>
            <a:r>
              <a:rPr lang="zh-CN" altLang="en-US" sz="4000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中小学教师职业道德规范</a:t>
            </a:r>
            <a:r>
              <a:rPr lang="en-US" altLang="zh-CN" sz="4000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》</a:t>
            </a:r>
            <a:endParaRPr lang="en-US" altLang="zh-CN" sz="40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　　    </a:t>
            </a:r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一、爱国守法。</a:t>
            </a:r>
            <a:r>
              <a:rPr sz="32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热爱祖国，热爱人民，拥护中国共产党领导,拥护社会主义。全面贯彻国家教育方针，自觉遵守教育法律法规，依法履行教师职责权利，不得有违背党和国家方针政策的言行。</a:t>
            </a:r>
            <a:endParaRPr sz="32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32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　　</a:t>
            </a:r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二、敬业奉献。</a:t>
            </a:r>
            <a:r>
              <a:rPr lang="zh-CN" altLang="en-US" sz="32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忠诚于人民教育事业，志存高远，勤恳敬业，甘为人梯，乐于奉献。对工作高度负责，认真备课上课，认真批改作业，认真辅导学生。不得敷衍塞责。</a:t>
            </a:r>
            <a:endParaRPr lang="zh-CN" altLang="en-US" sz="32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custDataLst>
      <p:tags r:id="rId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400651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7812405" y="5166360"/>
            <a:ext cx="1331595" cy="1691640"/>
          </a:xfrm>
          <a:prstGeom prst="rect">
            <a:avLst/>
          </a:prstGeom>
        </p:spPr>
      </p:pic>
      <p:sp>
        <p:nvSpPr>
          <p:cNvPr id="7170" name="文本框 7169"/>
          <p:cNvSpPr txBox="1"/>
          <p:nvPr/>
        </p:nvSpPr>
        <p:spPr>
          <a:xfrm>
            <a:off x="179388" y="712788"/>
            <a:ext cx="8785225" cy="550799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三、关爱学生。</a:t>
            </a:r>
            <a:r>
              <a:rPr lang="zh-CN" altLang="en-US" sz="32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关心爱护全体学生，尊重学生人格，平等、公正对待学生。对学生严慈相济，做学生的良师益友。保护学生安全，维护学生合法权益，促进学生全面、主动、健康发展。不讽刺、挖苦、歧视学生，不体罚或变相体罚学生。</a:t>
            </a:r>
            <a:endParaRPr lang="zh-CN" altLang="en-US" sz="32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32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　四、教书育人。</a:t>
            </a:r>
            <a:r>
              <a:rPr lang="zh-CN" altLang="en-US" sz="32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实施素质教育，遵循教育规律，勇于探索创新，不断提高教育教学水平。培养学生良好品德，塑造学生健全人格，启发学生创新精神。不违规加重学生课业负担，不以分数作为评价学生的唯一标准。</a:t>
            </a:r>
            <a:endParaRPr lang="zh-CN" altLang="en-US" sz="32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custDataLst>
      <p:tags r:id="rId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400651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7812405" y="5166360"/>
            <a:ext cx="1331595" cy="1691640"/>
          </a:xfrm>
          <a:prstGeom prst="rect">
            <a:avLst/>
          </a:prstGeom>
        </p:spPr>
      </p:pic>
      <p:sp>
        <p:nvSpPr>
          <p:cNvPr id="8194" name="文本框 8193"/>
          <p:cNvSpPr txBox="1"/>
          <p:nvPr/>
        </p:nvSpPr>
        <p:spPr>
          <a:xfrm>
            <a:off x="179388" y="908050"/>
            <a:ext cx="8785225" cy="452310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五、为人师表。</a:t>
            </a:r>
            <a:r>
              <a:rPr lang="zh-CN" altLang="en-US" sz="32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坚守高尚情操，知荣明耻，严于律己，以身作则。衣着得体，语言规范，举止文明。关心集体，团结协作，尊重响事，尊重家长。作风正派，廉洁奉公。自觉抵制有偿家教,不利用职务之便谋取私利。</a:t>
            </a:r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     </a:t>
            </a:r>
            <a:endParaRPr lang="zh-CN" altLang="en-US" sz="3200" b="1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32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六、终身学习。</a:t>
            </a:r>
            <a:r>
              <a:rPr lang="en-US" altLang="zh-CN" sz="32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32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崇尚科学精神，树立终身学习理念,拓宽知识视野,更新知识结构。潜心钻研业务,勇于探索创新,不断提高专业素养和教育教学水平。</a:t>
            </a:r>
            <a:endParaRPr lang="zh-CN" altLang="en-US" sz="32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custDataLst>
      <p:tags r:id="rId5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400651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7812405" y="5166360"/>
            <a:ext cx="1331595" cy="1691640"/>
          </a:xfrm>
          <a:prstGeom prst="rect">
            <a:avLst/>
          </a:prstGeom>
        </p:spPr>
      </p:pic>
      <p:sp>
        <p:nvSpPr>
          <p:cNvPr id="13313" name="文本框 22529"/>
          <p:cNvSpPr txBox="1"/>
          <p:nvPr/>
        </p:nvSpPr>
        <p:spPr>
          <a:xfrm>
            <a:off x="971550" y="404495"/>
            <a:ext cx="7924800" cy="730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no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40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教师应具备的职业精神 </a:t>
            </a:r>
            <a:endParaRPr lang="zh-CN" altLang="en-US" sz="40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4338" name="文本框 23554"/>
          <p:cNvSpPr txBox="1"/>
          <p:nvPr>
            <p:custDataLst>
              <p:tags r:id="rId5"/>
            </p:custDataLst>
          </p:nvPr>
        </p:nvSpPr>
        <p:spPr>
          <a:xfrm>
            <a:off x="2250440" y="1748790"/>
            <a:ext cx="5417185" cy="377698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no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40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爱国主义精神</a:t>
            </a:r>
            <a:r>
              <a:rPr lang="zh-CN" altLang="en-US" sz="40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zh-CN" altLang="en-US" sz="40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40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奉献精神</a:t>
            </a:r>
            <a:r>
              <a:rPr lang="zh-CN" altLang="en-US" sz="40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en-US" altLang="zh-CN" sz="4000" b="1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40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爱岗敬业精神</a:t>
            </a:r>
            <a:endParaRPr lang="zh-CN" altLang="en-US" sz="40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40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4.</a:t>
            </a: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开拓创新精神</a:t>
            </a:r>
            <a:r>
              <a:rPr lang="zh-CN" altLang="en-US" sz="40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zh-CN" altLang="en-US" sz="40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40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5.</a:t>
            </a: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廉洁自律精神</a:t>
            </a:r>
            <a:r>
              <a:rPr lang="zh-CN" altLang="en-US" sz="4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altLang="en-US" sz="400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400651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7812405" y="5166360"/>
            <a:ext cx="1331595" cy="1691640"/>
          </a:xfrm>
          <a:prstGeom prst="rect">
            <a:avLst/>
          </a:prstGeom>
        </p:spPr>
      </p:pic>
      <p:sp>
        <p:nvSpPr>
          <p:cNvPr id="15362" name="文本框 24578"/>
          <p:cNvSpPr txBox="1"/>
          <p:nvPr/>
        </p:nvSpPr>
        <p:spPr>
          <a:xfrm>
            <a:off x="1116013" y="2636838"/>
            <a:ext cx="6480175" cy="70675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40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教师应该有怎样的职业作风 </a:t>
            </a:r>
            <a:endParaRPr lang="zh-CN" altLang="en-US" sz="40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400651" cy="17792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7812405" y="5166360"/>
            <a:ext cx="1331595" cy="1691640"/>
          </a:xfrm>
          <a:prstGeom prst="rect">
            <a:avLst/>
          </a:prstGeom>
        </p:spPr>
      </p:pic>
      <p:sp>
        <p:nvSpPr>
          <p:cNvPr id="18433" name="文本框 27649"/>
          <p:cNvSpPr txBox="1"/>
          <p:nvPr/>
        </p:nvSpPr>
        <p:spPr>
          <a:xfrm>
            <a:off x="684213" y="1484313"/>
            <a:ext cx="7127875" cy="255333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40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40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、加强教师之间的合作</a:t>
            </a:r>
            <a:endParaRPr lang="zh-CN" altLang="en-US" sz="40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40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40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、加强教师与学生的合作</a:t>
            </a:r>
            <a:endParaRPr lang="zh-CN" altLang="en-US" sz="40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40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40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、加强教师与家长的合作</a:t>
            </a:r>
            <a:r>
              <a:rPr lang="zh-CN" altLang="en-US" sz="4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altLang="en-US" sz="400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ISCONTENTSTITLE" val="0"/>
  <p:tag name="KSO_WM_UNIT_ISNUMDGMTITLE" val="0"/>
  <p:tag name="KSO_WM_UNIT_PRESET_TEXT" val="水墨中国风"/>
  <p:tag name="KSO_WM_UNIT_NOCLEAR" val="0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11616_1*a*1"/>
  <p:tag name="KSO_WM_TEMPLATE_CATEGORY" val="custom"/>
  <p:tag name="KSO_WM_TEMPLATE_INDEX" val="20211616"/>
  <p:tag name="KSO_WM_UNIT_LAYERLEVEL" val="1"/>
  <p:tag name="KSO_WM_TAG_VERSION" val="1.0"/>
  <p:tag name="KSO_WM_BEAUTIFY_FLAG" val="#wm#"/>
  <p:tag name="KSO_WM_UNIT_DEFAULT_FONT" val="60;80;4"/>
  <p:tag name="KSO_WM_UNIT_BLOCK" val="0"/>
  <p:tag name="KSO_WM_UNIT_DEC_AREA_ID" val="d6b2fb78b7de4394a7b57a207a0acad4"/>
  <p:tag name="KSO_WM_CHIP_GROUPID" val="5eccbcb1ec5f7d17b1744883"/>
  <p:tag name="KSO_WM_CHIP_XID" val="5eccbcb1ec5f7d17b1744884"/>
  <p:tag name="KSO_WM_CHIP_FILLAREA_FILL_RULE" val="{&quot;fill_align&quot;:&quot;cm&quot;,&quot;fill_mode&quot;:&quot;adaptive&quot;,&quot;sacle_strategy&quot;:&quot;smart&quot;}"/>
  <p:tag name="KSO_WM_ASSEMBLE_CHIP_INDEX" val="5cfa6b508d25413680569db47640b175"/>
  <p:tag name="KSO_WM_UNIT_TEXT_FILL_FORE_SCHEMECOLOR_INDEX_BRIGHTNESS" val="0.15"/>
  <p:tag name="KSO_WM_UNIT_TEXT_FILL_FORE_SCHEMECOLOR_INDEX" val="13"/>
  <p:tag name="KSO_WM_UNIT_TEXT_FILL_TYPE" val="1"/>
  <p:tag name="KSO_WM_TEMPLATE_ASSEMBLE_XID" val="5f7032540ff15d9a40eb8a1d"/>
  <p:tag name="KSO_WM_TEMPLATE_ASSEMBLE_GROUPID" val="5f7032540ff15d9a40eb8a1d"/>
</p:tagLst>
</file>

<file path=ppt/tags/tag10.xml><?xml version="1.0" encoding="utf-8"?>
<p:tagLst xmlns:p="http://schemas.openxmlformats.org/presentationml/2006/main">
  <p:tag name="KSO_WM_SLIDE_BACKGROUND_TYPE" val="general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5*i*1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5*i*2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SLIDE_BACKGROUND_TYPE" val="general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6*i*3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6*i*4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SLIDE_BACKGROUND_TYPE" val="general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IGNORE_FIXCOLOR" val="1"/>
  <p:tag name="KSO_WM_UNIT_TYPE" val="i"/>
  <p:tag name="KSO_WM_UNIT_SUBTYPE" val="h"/>
  <p:tag name="KSO_WM_SLIDE_BACKGROUND_TYPE" val="frame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0*i*1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SLIDE_BACKGROUND_TYPE" val="frame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SLIDE_BACKGROUND_TYPE" val="frame"/>
</p:tagLst>
</file>

<file path=ppt/tags/tag15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5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</p:tagLst>
</file>

<file path=ppt/tags/tag15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3*i*2"/>
  <p:tag name="KSO_WM_UNIT_LAYERLEVEL" val="1"/>
  <p:tag name="KSO_WM_TAG_VERSION" val="1.0"/>
  <p:tag name="KSO_WM_BEAUTIFY_FLAG" val="#wm#"/>
</p:tagLst>
</file>

<file path=ppt/tags/tag15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5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SLIDE_BACKGROUND_TYPE" val="frame"/>
</p:tagLst>
</file>

<file path=ppt/tags/tag160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6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6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4*i*3"/>
  <p:tag name="KSO_WM_UNIT_LAYERLEVEL" val="1"/>
  <p:tag name="KSO_WM_TAG_VERSION" val="1.0"/>
  <p:tag name="KSO_WM_BEAUTIFY_FLAG" val="#wm#"/>
</p:tagLst>
</file>

<file path=ppt/tags/tag16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16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6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6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6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6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6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SLIDE_BACKGROUND_TYPE" val="frame"/>
</p:tagLst>
</file>

<file path=ppt/tags/tag17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5*i*3"/>
  <p:tag name="KSO_WM_UNIT_LAYERLEVEL" val="1"/>
  <p:tag name="KSO_WM_TAG_VERSION" val="1.0"/>
  <p:tag name="KSO_WM_BEAUTIFY_FLAG" val="#wm#"/>
</p:tagLst>
</file>

<file path=ppt/tags/tag17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17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7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7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7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7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7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7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6*i*3"/>
  <p:tag name="KSO_WM_UNIT_LAYERLEVEL" val="1"/>
  <p:tag name="KSO_WM_TAG_VERSION" val="1.0"/>
  <p:tag name="KSO_WM_BEAUTIFY_FLAG" val="#wm#"/>
</p:tagLst>
</file>

<file path=ppt/tags/tag17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SLIDE_BACKGROUND_TYPE" val="frame"/>
</p:tagLst>
</file>

<file path=ppt/tags/tag18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8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8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8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8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8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8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7*i*3"/>
  <p:tag name="KSO_WM_UNIT_LAYERLEVEL" val="1"/>
  <p:tag name="KSO_WM_TAG_VERSION" val="1.0"/>
  <p:tag name="KSO_WM_BEAUTIFY_FLAG" val="#wm#"/>
</p:tagLst>
</file>

<file path=ppt/tags/tag18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8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8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SLIDE_BACKGROUND_TYPE" val="frame"/>
</p:tagLst>
</file>

<file path=ppt/tags/tag19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9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9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9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9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9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9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9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9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9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副标题内容"/>
  <p:tag name="KSO_WM_UNIT_NOCLEAR" val="0"/>
  <p:tag name="KSO_WM_UNIT_VALUE" val="25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11616_1*b*1"/>
  <p:tag name="KSO_WM_TEMPLATE_CATEGORY" val="custom"/>
  <p:tag name="KSO_WM_TEMPLATE_INDEX" val="20211616"/>
  <p:tag name="KSO_WM_UNIT_LAYERLEVEL" val="1"/>
  <p:tag name="KSO_WM_TAG_VERSION" val="1.0"/>
  <p:tag name="KSO_WM_BEAUTIFY_FLAG" val="#wm#"/>
  <p:tag name="KSO_WM_UNIT_DEFAULT_FONT" val="18;24;2"/>
  <p:tag name="KSO_WM_UNIT_BLOCK" val="0"/>
  <p:tag name="KSO_WM_UNIT_DEC_AREA_ID" val="fa663361f84f4717b56176bda5bbed23"/>
  <p:tag name="KSO_WM_CHIP_GROUPID" val="5eccbcb1ec5f7d17b1744883"/>
  <p:tag name="KSO_WM_CHIP_XID" val="5eccbcb1ec5f7d17b1744884"/>
  <p:tag name="KSO_WM_CHIP_FILLAREA_FILL_RULE" val="{&quot;fill_align&quot;:&quot;cm&quot;,&quot;fill_mode&quot;:&quot;adaptive&quot;,&quot;sacle_strategy&quot;:&quot;smart&quot;}"/>
  <p:tag name="KSO_WM_ASSEMBLE_CHIP_INDEX" val="5cfa6b508d25413680569db47640b175"/>
  <p:tag name="KSO_WM_UNIT_TEXT_FILL_FORE_SCHEMECOLOR_INDEX_BRIGHTNESS" val="0.35"/>
  <p:tag name="KSO_WM_UNIT_TEXT_FILL_FORE_SCHEMECOLOR_INDEX" val="13"/>
  <p:tag name="KSO_WM_UNIT_TEXT_FILL_TYPE" val="1"/>
  <p:tag name="KSO_WM_TEMPLATE_ASSEMBLE_XID" val="5f7032540ff15d9a40eb8a1d"/>
  <p:tag name="KSO_WM_TEMPLATE_ASSEMBLE_GROUPID" val="5f7032540ff15d9a40eb8a1d"/>
</p:tagLst>
</file>

<file path=ppt/tags/tag20.xml><?xml version="1.0" encoding="utf-8"?>
<p:tagLst xmlns:p="http://schemas.openxmlformats.org/presentationml/2006/main">
  <p:tag name="KSO_WM_SLIDE_BACKGROUND_TYPE" val="frame"/>
</p:tagLst>
</file>

<file path=ppt/tags/tag20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0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0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8*i*1"/>
  <p:tag name="KSO_WM_UNIT_LAYERLEVEL" val="1"/>
  <p:tag name="KSO_WM_TAG_VERSION" val="1.0"/>
  <p:tag name="KSO_WM_BEAUTIFY_FLAG" val="#wm#"/>
</p:tagLst>
</file>

<file path=ppt/tags/tag203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8*i*1"/>
  <p:tag name="KSO_WM_UNIT_LAYERLEVEL" val="1"/>
  <p:tag name="KSO_WM_TAG_VERSION" val="1.0"/>
  <p:tag name="KSO_WM_BEAUTIFY_FLAG" val="#wm#"/>
</p:tagLst>
</file>

<file path=ppt/tags/tag2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77407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77407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09.xml><?xml version="1.0" encoding="utf-8"?>
<p:tagLst xmlns:p="http://schemas.openxmlformats.org/presentationml/2006/main">
  <p:tag name="KSO_WM_COMBINE_RELATE_SLIDE_ID" val="background20176891_1"/>
  <p:tag name="KSO_WM_TEMPLATE_SUBCATEGORY" val="0"/>
  <p:tag name="KSO_WM_TEMPLATE_THUMBS_INDEX" val="1、4、11、23、25、27"/>
  <p:tag name="KSO_WM_TEMPLATE_COLOR_TYPE" val="1"/>
  <p:tag name="KSO_WM_TEMPLATE_MASTER_THUMB_INDEX" val="12"/>
  <p:tag name="KSO_WM_TAG_VERSION" val="1.0"/>
  <p:tag name="KSO_WM_BEAUTIFY_FLAG" val="#wm#"/>
  <p:tag name="KSO_WM_TEMPLATE_CATEGORY" val="custom"/>
  <p:tag name="KSO_WM_TEMPLATE_INDEX" val="20177407"/>
  <p:tag name="KSO_WM_TEMPLATE_MASTER_TYPE" val="1"/>
</p:tagLst>
</file>

<file path=ppt/tags/tag21.xml><?xml version="1.0" encoding="utf-8"?>
<p:tagLst xmlns:p="http://schemas.openxmlformats.org/presentationml/2006/main">
  <p:tag name="KSO_WM_UNIT_IGNORE_FIXCOLOR" val="1"/>
  <p:tag name="KSO_WM_UNIT_TYPE" val="i"/>
  <p:tag name="KSO_WM_UNIT_SUBTYPE" val="h"/>
  <p:tag name="KSO_WM_SLIDE_BACKGROUND_TYPE" val="leftRight"/>
</p:tagLst>
</file>

<file path=ppt/tags/tag210.xml><?xml version="1.0" encoding="utf-8"?>
<p:tagLst xmlns:p="http://schemas.openxmlformats.org/presentationml/2006/main">
  <p:tag name="KSO_WM_UNIT_ISCONTENTSTITLE" val="0"/>
  <p:tag name="KSO_WM_UNIT_PRESET_TEXT" val="复古风小鸟花卉总结"/>
  <p:tag name="KSO_WM_UNIT_NOCLEAR" val="0"/>
  <p:tag name="KSO_WM_UNIT_VALUE" val="2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77407_1*a*1"/>
  <p:tag name="KSO_WM_TEMPLATE_CATEGORY" val="custom"/>
  <p:tag name="KSO_WM_TEMPLATE_INDEX" val="20177407"/>
  <p:tag name="KSO_WM_UNIT_LAYERLEVEL" val="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  <p:tag name="KSO_WM_UNIT_SMARTLAYOUT_COMPRESS_INFO" val="{&#10;    &quot;id&quot;: &quot;2020-09-27T14:34:29&quot;,&#10;    &quot;max&quot;: 5.641180801391613,&#10;    &quot;topChanged&quot;: 0&#10;}&#10;"/>
</p:tagLst>
</file>

<file path=ppt/tags/tag211.xml><?xml version="1.0" encoding="utf-8"?>
<p:tagLst xmlns:p="http://schemas.openxmlformats.org/presentationml/2006/main">
  <p:tag name="KSO_WM_UNIT_ISCONTENTSTITLE" val="0"/>
  <p:tag name="KSO_WM_UNIT_PRESET_TEXT" val="点击此处可添加副标题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177407_1*b*1"/>
  <p:tag name="KSO_WM_TEMPLATE_CATEGORY" val="custom"/>
  <p:tag name="KSO_WM_TEMPLATE_INDEX" val="20177407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212.xml><?xml version="1.0" encoding="utf-8"?>
<p:tagLst xmlns:p="http://schemas.openxmlformats.org/presentationml/2006/main">
  <p:tag name="KSO_WM_CHIP_INFOS" val="{&quot;layout_type&quot;:&quot;formiddle&quot;,&quot;slide_type&quot;:[&quot;title&quot;],&quot;aspect_ratio&quot;:&quot;16:9&quot;}"/>
  <p:tag name="KSO_WM_CHIP_XID" val="5ebe041a0ac41c4a0a52557c"/>
  <p:tag name="KSO_WM_CHIP_FILLPROP" val="[[{&quot;fill_id&quot;:&quot;ec905e4ba1574a7a8cf2c58eed8cd40d&quot;,&quot;fill_align&quot;:&quot;cm&quot;,&quot;text_align&quot;:&quot;cm&quot;,&quot;text_direction&quot;:&quot;horizontal&quot;,&quot;chip_types&quot;:[&quot;text&quot;,&quot;header&quot;]}]]"/>
  <p:tag name="KSO_WM_SLIDE_ID" val="custom20177407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SLIDE_SIZE" val="500*460"/>
  <p:tag name="KSO_WM_SLIDE_POSITION" val="230*39"/>
  <p:tag name="KSO_WM_TAG_VERSION" val="1.0"/>
  <p:tag name="KSO_WM_BEAUTIFY_FLAG" val="#wm#"/>
  <p:tag name="KSO_WM_TEMPLATE_CATEGORY" val="custom"/>
  <p:tag name="KSO_WM_TEMPLATE_INDEX" val="20177407"/>
  <p:tag name="KSO_WM_SLIDE_LAYOUT" val="a_b"/>
  <p:tag name="KSO_WM_SLIDE_LAYOUT_CNT" val="1_1"/>
  <p:tag name="KSO_WM_CHIP_GROUPID" val="5ebf6661ddc3daf3fef3f760"/>
  <p:tag name="KSO_WM_SLIDE_LAYOUT_INFO" val="{&quot;id&quot;:&quot;2020-09-27T14:34:29&quot;,&quot;maxSize&quot;:{&quot;size1&quot;:51.858367919921875},&quot;minSize&quot;:{&quot;size1&quot;:42.858367919921875},&quot;normalSize&quot;:{&quot;size1&quot;:51.858367919921875},&quot;subLayout&quot;:[{&quot;id&quot;:&quot;2020-09-27T14:34:29&quot;,&quot;margin&quot;:{&quot;bottom&quot;:0.6947607398033142,&quot;left&quot;:6.0854172706604,&quot;right&quot;:6.085310459136963,&quot;top&quot;:6.148605823516846},&quot;type&quot;:0},{&quot;id&quot;:&quot;2020-09-27T14:34:29&quot;,&quot;maxSize&quot;:{&quot;size1&quot;:34.79208851483361},&quot;minSize&quot;:{&quot;size1&quot;:14.592088514833609},&quot;normalSize&quot;:{&quot;size1&quot;:14.592088514833609},&quot;subLayout&quot;:[{&quot;id&quot;:&quot;2020-09-27T14:34:29&quot;,&quot;margin&quot;:{&quot;bottom&quot;:0.005783682223409414,&quot;left&quot;:6.0854172706604,&quot;right&quot;:6.085310459136963,&quot;top&quot;:0.24186410009860992},&quot;type&quot;:0},{&quot;id&quot;:&quot;2020-09-27T14:34:29&quot;,&quot;margin&quot;:{&quot;bottom&quot;:3.543328046798706,&quot;left&quot;:6.0854172706604,&quot;right&quot;:6.085310459136963,&quot;top&quot;:0.09123020619153976},&quot;type&quot;:0}],&quot;type&quot;:0}],&quot;type&quot;:0}"/>
  <p:tag name="KSO_WM_SLIDE_BK_DARK_LIGHT" val="2"/>
  <p:tag name="KSO_WM_SLIDE_BACKGROUND_TYPE" val="general"/>
  <p:tag name="KSO_WM_SLIDE_SUPPORT_FEATURE_TYPE" val="0"/>
  <p:tag name="KSO_WM_TEMPLATE_MASTER_THUMB_INDEX" val="12"/>
  <p:tag name="KSO_WM_TEMPLATE_ASSEMBLE_XID" val="5f7032540ff15d9a40eb8a1d"/>
  <p:tag name="KSO_WM_TEMPLATE_ASSEMBLE_GROUPID" val="5f7032540ff15d9a40eb8a1d"/>
  <p:tag name="KSO_WM_TEMPLATE_THUMBS_INDEX" val="1、4、11、23、25、27"/>
  <p:tag name="KSO_WM_COMBINE_RELATE_SLIDE_ID" val="background20176891_1"/>
</p:tagLst>
</file>

<file path=ppt/tags/tag213.xml><?xml version="1.0" encoding="utf-8"?>
<p:tagLst xmlns:p="http://schemas.openxmlformats.org/presentationml/2006/main">
  <p:tag name="KSO_WM_UNIT_ISCONTENTSTITLE" val="0"/>
  <p:tag name="KSO_WM_UNIT_PRESET_TEXT" val="复古风小鸟花卉总结"/>
  <p:tag name="KSO_WM_UNIT_NOCLEAR" val="0"/>
  <p:tag name="KSO_WM_UNIT_VALUE" val="2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77407_1*a*1"/>
  <p:tag name="KSO_WM_TEMPLATE_CATEGORY" val="custom"/>
  <p:tag name="KSO_WM_TEMPLATE_INDEX" val="20177407"/>
  <p:tag name="KSO_WM_UNIT_LAYERLEVEL" val="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  <p:tag name="KSO_WM_UNIT_SMARTLAYOUT_COMPRESS_INFO" val="{&#10;    &quot;id&quot;: &quot;2020-09-27T14:34:29&quot;,&#10;    &quot;max&quot;: 5.641180801391613,&#10;    &quot;topChanged&quot;: 0&#10;}&#10;"/>
</p:tagLst>
</file>

<file path=ppt/tags/tag214.xml><?xml version="1.0" encoding="utf-8"?>
<p:tagLst xmlns:p="http://schemas.openxmlformats.org/presentationml/2006/main">
  <p:tag name="KSO_WM_CHIP_INFOS" val="{&quot;layout_type&quot;:&quot;formiddle&quot;,&quot;slide_type&quot;:[&quot;title&quot;],&quot;aspect_ratio&quot;:&quot;16:9&quot;}"/>
  <p:tag name="KSO_WM_CHIP_XID" val="5ebe041a0ac41c4a0a52557c"/>
  <p:tag name="KSO_WM_CHIP_FILLPROP" val="[[{&quot;fill_id&quot;:&quot;ec905e4ba1574a7a8cf2c58eed8cd40d&quot;,&quot;fill_align&quot;:&quot;cm&quot;,&quot;text_align&quot;:&quot;cm&quot;,&quot;text_direction&quot;:&quot;horizontal&quot;,&quot;chip_types&quot;:[&quot;text&quot;,&quot;header&quot;]}]]"/>
  <p:tag name="KSO_WM_SLIDE_ID" val="custom20177407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SLIDE_SIZE" val="500*460"/>
  <p:tag name="KSO_WM_SLIDE_POSITION" val="230*39"/>
  <p:tag name="KSO_WM_TAG_VERSION" val="1.0"/>
  <p:tag name="KSO_WM_BEAUTIFY_FLAG" val="#wm#"/>
  <p:tag name="KSO_WM_TEMPLATE_CATEGORY" val="custom"/>
  <p:tag name="KSO_WM_TEMPLATE_INDEX" val="20177407"/>
  <p:tag name="KSO_WM_SLIDE_LAYOUT" val="a_b"/>
  <p:tag name="KSO_WM_SLIDE_LAYOUT_CNT" val="1_1"/>
  <p:tag name="KSO_WM_CHIP_GROUPID" val="5ebf6661ddc3daf3fef3f760"/>
  <p:tag name="KSO_WM_SLIDE_LAYOUT_INFO" val="{&quot;id&quot;:&quot;2020-09-27T14:34:29&quot;,&quot;maxSize&quot;:{&quot;size1&quot;:51.858367919921875},&quot;minSize&quot;:{&quot;size1&quot;:42.858367919921875},&quot;normalSize&quot;:{&quot;size1&quot;:51.858367919921875},&quot;subLayout&quot;:[{&quot;id&quot;:&quot;2020-09-27T14:34:29&quot;,&quot;margin&quot;:{&quot;bottom&quot;:0.6947607398033142,&quot;left&quot;:6.0854172706604,&quot;right&quot;:6.085310459136963,&quot;top&quot;:6.148605823516846},&quot;type&quot;:0},{&quot;id&quot;:&quot;2020-09-27T14:34:29&quot;,&quot;maxSize&quot;:{&quot;size1&quot;:34.79208851483361},&quot;minSize&quot;:{&quot;size1&quot;:14.592088514833609},&quot;normalSize&quot;:{&quot;size1&quot;:14.592088514833609},&quot;subLayout&quot;:[{&quot;id&quot;:&quot;2020-09-27T14:34:29&quot;,&quot;margin&quot;:{&quot;bottom&quot;:0.005783682223409414,&quot;left&quot;:6.0854172706604,&quot;right&quot;:6.085310459136963,&quot;top&quot;:0.24186410009860992},&quot;type&quot;:0},{&quot;id&quot;:&quot;2020-09-27T14:34:29&quot;,&quot;margin&quot;:{&quot;bottom&quot;:3.543328046798706,&quot;left&quot;:6.0854172706604,&quot;right&quot;:6.085310459136963,&quot;top&quot;:0.09123020619153976},&quot;type&quot;:0}],&quot;type&quot;:0}],&quot;type&quot;:0}"/>
  <p:tag name="KSO_WM_SLIDE_BK_DARK_LIGHT" val="2"/>
  <p:tag name="KSO_WM_SLIDE_BACKGROUND_TYPE" val="general"/>
  <p:tag name="KSO_WM_SLIDE_SUPPORT_FEATURE_TYPE" val="0"/>
  <p:tag name="KSO_WM_TEMPLATE_MASTER_THUMB_INDEX" val="12"/>
  <p:tag name="KSO_WM_TEMPLATE_ASSEMBLE_XID" val="5f7032540ff15d9a40eb8a1d"/>
  <p:tag name="KSO_WM_TEMPLATE_ASSEMBLE_GROUPID" val="5f7032540ff15d9a40eb8a1d"/>
  <p:tag name="KSO_WM_TEMPLATE_THUMBS_INDEX" val="1、4、11、23、25、27"/>
  <p:tag name="KSO_WM_COMBINE_RELATE_SLIDE_ID" val="background20176891_1"/>
</p:tagLst>
</file>

<file path=ppt/tags/tag21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7617_1*b*1"/>
  <p:tag name="KSO_WM_TEMPLATE_CATEGORY" val="custom"/>
  <p:tag name="KSO_WM_TEMPLATE_INDEX" val="20207617"/>
  <p:tag name="KSO_WM_UNIT_LAYERLEVEL" val="1"/>
  <p:tag name="KSO_WM_TAG_VERSION" val="1.0"/>
  <p:tag name="KSO_WM_BEAUTIFY_FLAG" val="#wm#"/>
  <p:tag name="KSO_WM_UNIT_PRESET_TEXT" val="听党话，跟党走，为民宗旨不可丢"/>
  <p:tag name="KSO_WM_UNIT_TEXT_FILL_FORE_SCHEMECOLOR_INDEX_BRIGHTNESS" val="0.15"/>
  <p:tag name="KSO_WM_UNIT_TEXT_FILL_FORE_SCHEMECOLOR_INDEX" val="13"/>
  <p:tag name="KSO_WM_UNIT_TEXT_FILL_TYPE" val="1"/>
</p:tagLst>
</file>

<file path=ppt/tags/tag216.xml><?xml version="1.0" encoding="utf-8"?>
<p:tagLst xmlns:p="http://schemas.openxmlformats.org/presentationml/2006/main">
  <p:tag name="KSO_WM_UNIT_ISCONTENTSTITLE" val="0"/>
  <p:tag name="KSO_WM_UNIT_PRESET_TEXT" val="复古风小鸟花卉总结"/>
  <p:tag name="KSO_WM_UNIT_NOCLEAR" val="0"/>
  <p:tag name="KSO_WM_UNIT_VALUE" val="2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77407_1*a*1"/>
  <p:tag name="KSO_WM_TEMPLATE_CATEGORY" val="custom"/>
  <p:tag name="KSO_WM_TEMPLATE_INDEX" val="20177407"/>
  <p:tag name="KSO_WM_UNIT_LAYERLEVEL" val="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</p:tagLst>
</file>

<file path=ppt/tags/tag217.xml><?xml version="1.0" encoding="utf-8"?>
<p:tagLst xmlns:p="http://schemas.openxmlformats.org/presentationml/2006/main">
  <p:tag name="KSO_WM_UNIT_ISCONTENTSTITLE" val="0"/>
  <p:tag name="KSO_WM_UNIT_PRESET_TEXT" val="点击此处可添加副标题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177407_1*b*1"/>
  <p:tag name="KSO_WM_TEMPLATE_CATEGORY" val="custom"/>
  <p:tag name="KSO_WM_TEMPLATE_INDEX" val="20177407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218.xml><?xml version="1.0" encoding="utf-8"?>
<p:tagLst xmlns:p="http://schemas.openxmlformats.org/presentationml/2006/main">
  <p:tag name="KSO_WM_SLIDE_ID" val="custom20177407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77407"/>
  <p:tag name="KSO_WM_SLIDE_LAYOUT" val="a_b"/>
  <p:tag name="KSO_WM_SLIDE_LAYOUT_CNT" val="1_1"/>
  <p:tag name="KSO_WM_TEMPLATE_THUMBS_INDEX" val="1、4、11、23、25、27"/>
  <p:tag name="KSO_WM_COMBINE_RELATE_SLIDE_ID" val="background20176891_1"/>
  <p:tag name="KSO_WM_TEMPLATE_MASTER_THUMB_INDEX" val="12"/>
</p:tagLst>
</file>

<file path=ppt/tags/tag21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SLIDE_BACKGROUND_TYPE" val="leftRight"/>
</p:tagLst>
</file>

<file path=ppt/tags/tag22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</p:tagLst>
</file>

<file path=ppt/tags/tag221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2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22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</p:tagLst>
</file>

<file path=ppt/tags/tag224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2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22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</p:tagLst>
</file>

<file path=ppt/tags/tag227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2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22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SLIDE_BACKGROUND_TYPE" val="leftRight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3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23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</p:tagLst>
</file>

<file path=ppt/tags/tag234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3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23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</p:tagLst>
</file>

<file path=ppt/tags/tag237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3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23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SLIDE_BACKGROUND_TYPE" val="leftRight"/>
</p:tagLst>
</file>

<file path=ppt/tags/tag240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4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24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</p:tagLst>
</file>

<file path=ppt/tags/tag243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4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24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</p:tagLst>
</file>

<file path=ppt/tags/tag246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4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24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</p:tagLst>
</file>

<file path=ppt/tags/tag249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5.xml><?xml version="1.0" encoding="utf-8"?>
<p:tagLst xmlns:p="http://schemas.openxmlformats.org/presentationml/2006/main">
  <p:tag name="KSO_WM_SLIDE_BACKGROUND_TYPE" val="leftRight"/>
</p:tagLst>
</file>

<file path=ppt/tags/tag25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</p:tagLst>
</file>

<file path=ppt/tags/tag25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</p:tagLst>
</file>

<file path=ppt/tags/tag252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53.xml><?xml version="1.0" encoding="utf-8"?>
<p:tagLst xmlns:p="http://schemas.openxmlformats.org/presentationml/2006/main">
  <p:tag name="KSO_WM_UNIT_ISCONTENTSTITLE" val="0"/>
  <p:tag name="KSO_WM_UNIT_PRESET_TEXT" val="复古风小鸟花卉总结"/>
  <p:tag name="KSO_WM_UNIT_NOCLEAR" val="0"/>
  <p:tag name="KSO_WM_UNIT_VALUE" val="2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77407_1*a*1"/>
  <p:tag name="KSO_WM_TEMPLATE_CATEGORY" val="custom"/>
  <p:tag name="KSO_WM_TEMPLATE_INDEX" val="20177407"/>
  <p:tag name="KSO_WM_UNIT_LAYERLEVEL" val="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</p:tagLst>
</file>

<file path=ppt/tags/tag254.xml><?xml version="1.0" encoding="utf-8"?>
<p:tagLst xmlns:p="http://schemas.openxmlformats.org/presentationml/2006/main">
  <p:tag name="KSO_WM_UNIT_ISCONTENTSTITLE" val="0"/>
  <p:tag name="KSO_WM_UNIT_PRESET_TEXT" val="点击此处可添加副标题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177407_1*b*1"/>
  <p:tag name="KSO_WM_TEMPLATE_CATEGORY" val="custom"/>
  <p:tag name="KSO_WM_TEMPLATE_INDEX" val="20177407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255.xml><?xml version="1.0" encoding="utf-8"?>
<p:tagLst xmlns:p="http://schemas.openxmlformats.org/presentationml/2006/main">
  <p:tag name="KSO_WM_SLIDE_ID" val="custom20177407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77407"/>
  <p:tag name="KSO_WM_SLIDE_LAYOUT" val="a_b"/>
  <p:tag name="KSO_WM_SLIDE_LAYOUT_CNT" val="1_1"/>
  <p:tag name="KSO_WM_TEMPLATE_THUMBS_INDEX" val="1、4、11、23、25、27"/>
  <p:tag name="KSO_WM_COMBINE_RELATE_SLIDE_ID" val="background20176891_1"/>
  <p:tag name="KSO_WM_TEMPLATE_MASTER_THUMB_INDEX" val="12"/>
</p:tagLst>
</file>

<file path=ppt/tags/tag256.xml><?xml version="1.0" encoding="utf-8"?>
<p:tagLst xmlns:p="http://schemas.openxmlformats.org/presentationml/2006/main">
  <p:tag name="COMMONDATA" val="eyJoZGlkIjoiNTE5ZDIwMGVmZGU1NjI4MWI4YWZhN2RlNTBlODg2M2UifQ=="/>
</p:tagLst>
</file>

<file path=ppt/tags/tag26.xml><?xml version="1.0" encoding="utf-8"?>
<p:tagLst xmlns:p="http://schemas.openxmlformats.org/presentationml/2006/main">
  <p:tag name="KSO_WM_SLIDE_BACKGROUND_TYPE" val="leftRight"/>
</p:tagLst>
</file>

<file path=ppt/tags/tag27.xml><?xml version="1.0" encoding="utf-8"?>
<p:tagLst xmlns:p="http://schemas.openxmlformats.org/presentationml/2006/main">
  <p:tag name="KSO_WM_SLIDE_BACKGROUND_TYPE" val="leftRight"/>
</p:tagLst>
</file>

<file path=ppt/tags/tag28.xml><?xml version="1.0" encoding="utf-8"?>
<p:tagLst xmlns:p="http://schemas.openxmlformats.org/presentationml/2006/main">
  <p:tag name="KSO_WM_SLIDE_BACKGROUND_TYPE" val="leftRight"/>
</p:tagLst>
</file>

<file path=ppt/tags/tag29.xml><?xml version="1.0" encoding="utf-8"?>
<p:tagLst xmlns:p="http://schemas.openxmlformats.org/presentationml/2006/main">
  <p:tag name="KSO_WM_UNIT_IGNORE_FIXCOLOR" val="1"/>
  <p:tag name="KSO_WM_UNIT_TYPE" val="i"/>
  <p:tag name="KSO_WM_UNIT_SUBTYPE" val="h"/>
  <p:tag name="KSO_WM_SLIDE_BACKGROUND_TYPE" val="topBottom"/>
</p:tagLst>
</file>

<file path=ppt/tags/tag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11616_1*a*1"/>
  <p:tag name="KSO_WM_TEMPLATE_CATEGORY" val="custom"/>
  <p:tag name="KSO_WM_TEMPLATE_INDEX" val="20211616"/>
  <p:tag name="KSO_WM_UNIT_LAYERLEVEL" val="1"/>
  <p:tag name="KSO_WM_TAG_VERSION" val="1.0"/>
  <p:tag name="KSO_WM_BEAUTIFY_FLAG" val="#wm#"/>
  <p:tag name="KSO_WM_UNIT_PRESET_TEXT" val="单击此处添加大标题内容"/>
  <p:tag name="KSO_WM_UNIT_DEFAULT_FONT" val="24;28;2"/>
  <p:tag name="KSO_WM_UNIT_BLOCK" val="0"/>
  <p:tag name="KSO_WM_UNIT_DEC_AREA_ID" val="d554698a5edb4eb191b9e6fc4c70eda6"/>
  <p:tag name="KSO_WM_CHIP_GROUPID" val="5ebe54990ac41c4a0a525673"/>
  <p:tag name="KSO_WM_CHIP_XID" val="5ebe54990ac41c4a0a525674"/>
  <p:tag name="KSO_WM_CHIP_FILLAREA_FILL_RULE" val="{&quot;fill_align&quot;:&quot;cm&quot;,&quot;fill_mode&quot;:&quot;adaptive&quot;,&quot;sacle_strategy&quot;:&quot;smart&quot;}"/>
  <p:tag name="KSO_WM_ASSEMBLE_CHIP_INDEX" val="284fecd18c8a4c7e99121885ad682be5"/>
  <p:tag name="KSO_WM_UNIT_TEXT_FILL_FORE_SCHEMECOLOR_INDEX_BRIGHTNESS" val="0.15"/>
  <p:tag name="KSO_WM_UNIT_TEXT_FILL_FORE_SCHEMECOLOR_INDEX" val="13"/>
  <p:tag name="KSO_WM_UNIT_TEXT_FILL_TYPE" val="1"/>
  <p:tag name="KSO_WM_TEMPLATE_ASSEMBLE_XID" val="5f7032540ff15d9a40eb89ec"/>
  <p:tag name="KSO_WM_TEMPLATE_ASSEMBLE_GROUPID" val="5f7032540ff15d9a40eb89ec"/>
</p:tagLst>
</file>

<file path=ppt/tags/tag30.xml><?xml version="1.0" encoding="utf-8"?>
<p:tagLst xmlns:p="http://schemas.openxmlformats.org/presentationml/2006/main">
  <p:tag name="KSO_WM_SLIDE_BACKGROUND_TYPE" val="topBottom"/>
</p:tagLst>
</file>

<file path=ppt/tags/tag31.xml><?xml version="1.0" encoding="utf-8"?>
<p:tagLst xmlns:p="http://schemas.openxmlformats.org/presentationml/2006/main">
  <p:tag name="KSO_WM_SLIDE_BACKGROUND_TYPE" val="topBottom"/>
</p:tagLst>
</file>

<file path=ppt/tags/tag32.xml><?xml version="1.0" encoding="utf-8"?>
<p:tagLst xmlns:p="http://schemas.openxmlformats.org/presentationml/2006/main">
  <p:tag name="KSO_WM_SLIDE_BACKGROUND_TYPE" val="topBottom"/>
</p:tagLst>
</file>

<file path=ppt/tags/tag33.xml><?xml version="1.0" encoding="utf-8"?>
<p:tagLst xmlns:p="http://schemas.openxmlformats.org/presentationml/2006/main">
  <p:tag name="KSO_WM_SLIDE_BACKGROUND_TYPE" val="topBottom"/>
</p:tagLst>
</file>

<file path=ppt/tags/tag34.xml><?xml version="1.0" encoding="utf-8"?>
<p:tagLst xmlns:p="http://schemas.openxmlformats.org/presentationml/2006/main">
  <p:tag name="KSO_WM_SLIDE_BACKGROUND_TYPE" val="topBottom"/>
</p:tagLst>
</file>

<file path=ppt/tags/tag35.xml><?xml version="1.0" encoding="utf-8"?>
<p:tagLst xmlns:p="http://schemas.openxmlformats.org/presentationml/2006/main">
  <p:tag name="KSO_WM_SLIDE_BACKGROUND_TYPE" val="topBottom"/>
</p:tagLst>
</file>

<file path=ppt/tags/tag36.xml><?xml version="1.0" encoding="utf-8"?>
<p:tagLst xmlns:p="http://schemas.openxmlformats.org/presentationml/2006/main">
  <p:tag name="KSO_WM_SLIDE_BACKGROUND_TYPE" val="topBottom"/>
</p:tagLst>
</file>

<file path=ppt/tags/tag37.xml><?xml version="1.0" encoding="utf-8"?>
<p:tagLst xmlns:p="http://schemas.openxmlformats.org/presentationml/2006/main">
  <p:tag name="KSO_WM_SLIDE_BACKGROUND_TYPE" val="topBottom"/>
</p:tagLst>
</file>

<file path=ppt/tags/tag38.xml><?xml version="1.0" encoding="utf-8"?>
<p:tagLst xmlns:p="http://schemas.openxmlformats.org/presentationml/2006/main">
  <p:tag name="KSO_WM_UNIT_IGNORE_FIXCOLOR" val="1"/>
  <p:tag name="KSO_WM_UNIT_TYPE" val="i"/>
  <p:tag name="KSO_WM_UNIT_SUBTYPE" val="h"/>
  <p:tag name="KSO_WM_SLIDE_BACKGROUND_TYPE" val="bottomTop"/>
</p:tagLst>
</file>

<file path=ppt/tags/tag39.xml><?xml version="1.0" encoding="utf-8"?>
<p:tagLst xmlns:p="http://schemas.openxmlformats.org/presentationml/2006/main">
  <p:tag name="KSO_WM_SLIDE_BACKGROUND_TYPE" val="bottomTop"/>
</p:tagLst>
</file>

<file path=ppt/tags/tag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44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11616_1*b*1"/>
  <p:tag name="KSO_WM_TEMPLATE_CATEGORY" val="custom"/>
  <p:tag name="KSO_WM_TEMPLATE_INDEX" val="20211616"/>
  <p:tag name="KSO_WM_UNIT_LAYERLEVEL" val="1"/>
  <p:tag name="KSO_WM_TAG_VERSION" val="1.0"/>
  <p:tag name="KSO_WM_BEAUTIFY_FLAG" val="#wm#"/>
  <p:tag name="KSO_WM_UNIT_PRESET_TEXT" val="单击此处输入你的正文，文字是您思想的提炼，为了最终演示发布的良好效果。"/>
  <p:tag name="KSO_WM_UNIT_DEFAULT_FONT" val="14;16;2"/>
  <p:tag name="KSO_WM_UNIT_BLOCK" val="0"/>
  <p:tag name="KSO_WM_UNIT_DEC_AREA_ID" val="40b2289d9049465d946bed9282ef2a20"/>
  <p:tag name="KSO_WM_CHIP_GROUPID" val="5ebe54990ac41c4a0a525673"/>
  <p:tag name="KSO_WM_CHIP_XID" val="5ebe54990ac41c4a0a525674"/>
  <p:tag name="KSO_WM_CHIP_FILLAREA_FILL_RULE" val="{&quot;fill_align&quot;:&quot;cm&quot;,&quot;fill_mode&quot;:&quot;adaptive&quot;,&quot;sacle_strategy&quot;:&quot;smart&quot;}"/>
  <p:tag name="KSO_WM_ASSEMBLE_CHIP_INDEX" val="284fecd18c8a4c7e99121885ad682be5"/>
  <p:tag name="KSO_WM_UNIT_TEXT_FILL_FORE_SCHEMECOLOR_INDEX_BRIGHTNESS" val="0.35"/>
  <p:tag name="KSO_WM_UNIT_TEXT_FILL_FORE_SCHEMECOLOR_INDEX" val="13"/>
  <p:tag name="KSO_WM_UNIT_TEXT_FILL_TYPE" val="1"/>
  <p:tag name="KSO_WM_TEMPLATE_ASSEMBLE_XID" val="5f7032540ff15d9a40eb89ec"/>
  <p:tag name="KSO_WM_TEMPLATE_ASSEMBLE_GROUPID" val="5f7032540ff15d9a40eb89ec"/>
</p:tagLst>
</file>

<file path=ppt/tags/tag40.xml><?xml version="1.0" encoding="utf-8"?>
<p:tagLst xmlns:p="http://schemas.openxmlformats.org/presentationml/2006/main">
  <p:tag name="KSO_WM_SLIDE_BACKGROUND_TYPE" val="bottomTop"/>
</p:tagLst>
</file>

<file path=ppt/tags/tag41.xml><?xml version="1.0" encoding="utf-8"?>
<p:tagLst xmlns:p="http://schemas.openxmlformats.org/presentationml/2006/main">
  <p:tag name="KSO_WM_SLIDE_BACKGROUND_TYPE" val="bottomTop"/>
</p:tagLst>
</file>

<file path=ppt/tags/tag42.xml><?xml version="1.0" encoding="utf-8"?>
<p:tagLst xmlns:p="http://schemas.openxmlformats.org/presentationml/2006/main">
  <p:tag name="KSO_WM_SLIDE_BACKGROUND_TYPE" val="bottomTop"/>
</p:tagLst>
</file>

<file path=ppt/tags/tag43.xml><?xml version="1.0" encoding="utf-8"?>
<p:tagLst xmlns:p="http://schemas.openxmlformats.org/presentationml/2006/main">
  <p:tag name="KSO_WM_SLIDE_BACKGROUND_TYPE" val="bottomTop"/>
</p:tagLst>
</file>

<file path=ppt/tags/tag44.xml><?xml version="1.0" encoding="utf-8"?>
<p:tagLst xmlns:p="http://schemas.openxmlformats.org/presentationml/2006/main">
  <p:tag name="KSO_WM_SLIDE_BACKGROUND_TYPE" val="bottomTop"/>
</p:tagLst>
</file>

<file path=ppt/tags/tag45.xml><?xml version="1.0" encoding="utf-8"?>
<p:tagLst xmlns:p="http://schemas.openxmlformats.org/presentationml/2006/main">
  <p:tag name="KSO_WM_SLIDE_BACKGROUND_TYPE" val="bottomTop"/>
</p:tagLst>
</file>

<file path=ppt/tags/tag46.xml><?xml version="1.0" encoding="utf-8"?>
<p:tagLst xmlns:p="http://schemas.openxmlformats.org/presentationml/2006/main">
  <p:tag name="KSO_WM_SLIDE_BACKGROUND_TYPE" val="bottomTop"/>
</p:tagLst>
</file>

<file path=ppt/tags/tag47.xml><?xml version="1.0" encoding="utf-8"?>
<p:tagLst xmlns:p="http://schemas.openxmlformats.org/presentationml/2006/main">
  <p:tag name="KSO_WM_UNIT_IGNORE_FIXCOLOR" val="1"/>
  <p:tag name="KSO_WM_UNIT_TYPE" val="i"/>
  <p:tag name="KSO_WM_UNIT_SUBTYPE" val="h"/>
  <p:tag name="KSO_WM_SLIDE_BACKGROUND_TYPE" val="navigation"/>
</p:tagLst>
</file>

<file path=ppt/tags/tag48.xml><?xml version="1.0" encoding="utf-8"?>
<p:tagLst xmlns:p="http://schemas.openxmlformats.org/presentationml/2006/main">
  <p:tag name="KSO_WM_SLIDE_BACKGROUND_TYPE" val="navigation"/>
</p:tagLst>
</file>

<file path=ppt/tags/tag49.xml><?xml version="1.0" encoding="utf-8"?>
<p:tagLst xmlns:p="http://schemas.openxmlformats.org/presentationml/2006/main">
  <p:tag name="KSO_WM_SLIDE_BACKGROUND_TYPE" val="navigation"/>
</p:tagLst>
</file>

<file path=ppt/tags/tag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48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11616_1*b*1"/>
  <p:tag name="KSO_WM_TEMPLATE_CATEGORY" val="custom"/>
  <p:tag name="KSO_WM_TEMPLATE_INDEX" val="20211616"/>
  <p:tag name="KSO_WM_UNIT_LAYERLEVEL" val="1"/>
  <p:tag name="KSO_WM_TAG_VERSION" val="1.0"/>
  <p:tag name="KSO_WM_BEAUTIFY_FLAG" val="#wm#"/>
  <p:tag name="KSO_WM_UNIT_PRESET_TEXT" val="单/击/此/处/添/加/副/标/题"/>
  <p:tag name="KSO_WM_UNIT_DEFAULT_FONT" val="18;24;2"/>
  <p:tag name="KSO_WM_UNIT_BLOCK" val="0"/>
  <p:tag name="KSO_WM_UNIT_DEC_AREA_ID" val="c3f634d39d6746d7b4a21557dccf31df"/>
  <p:tag name="KSO_WM_CHIP_GROUPID" val="5ebf63f90ac41c4a0a525875"/>
  <p:tag name="KSO_WM_CHIP_XID" val="5ebf63f90ac41c4a0a525876"/>
  <p:tag name="KSO_WM_CHIP_FILLAREA_FILL_RULE" val="{&quot;fill_align&quot;:&quot;cm&quot;,&quot;fill_mode&quot;:&quot;adaptive&quot;,&quot;sacle_strategy&quot;:&quot;smart&quot;}"/>
  <p:tag name="KSO_WM_ASSEMBLE_CHIP_INDEX" val="b697564481804cf9a9ac2cdd32f3d460"/>
  <p:tag name="KSO_WM_UNIT_TEXT_FILL_FORE_SCHEMECOLOR_INDEX_BRIGHTNESS" val="0.35"/>
  <p:tag name="KSO_WM_UNIT_TEXT_FILL_FORE_SCHEMECOLOR_INDEX" val="13"/>
  <p:tag name="KSO_WM_UNIT_TEXT_FILL_TYPE" val="1"/>
  <p:tag name="KSO_WM_TEMPLATE_ASSEMBLE_XID" val="5f7032540ff15d9a40eb8a2f"/>
  <p:tag name="KSO_WM_TEMPLATE_ASSEMBLE_GROUPID" val="5f7032540ff15d9a40eb8a2f"/>
</p:tagLst>
</file>

<file path=ppt/tags/tag50.xml><?xml version="1.0" encoding="utf-8"?>
<p:tagLst xmlns:p="http://schemas.openxmlformats.org/presentationml/2006/main">
  <p:tag name="KSO_WM_SLIDE_BACKGROUND_TYPE" val="navigation"/>
</p:tagLst>
</file>

<file path=ppt/tags/tag51.xml><?xml version="1.0" encoding="utf-8"?>
<p:tagLst xmlns:p="http://schemas.openxmlformats.org/presentationml/2006/main">
  <p:tag name="KSO_WM_SLIDE_BACKGROUND_TYPE" val="navigation"/>
</p:tagLst>
</file>

<file path=ppt/tags/tag52.xml><?xml version="1.0" encoding="utf-8"?>
<p:tagLst xmlns:p="http://schemas.openxmlformats.org/presentationml/2006/main">
  <p:tag name="KSO_WM_SLIDE_BACKGROUND_TYPE" val="navigation"/>
</p:tagLst>
</file>

<file path=ppt/tags/tag53.xml><?xml version="1.0" encoding="utf-8"?>
<p:tagLst xmlns:p="http://schemas.openxmlformats.org/presentationml/2006/main">
  <p:tag name="KSO_WM_SLIDE_BACKGROUND_TYPE" val="navigation"/>
</p:tagLst>
</file>

<file path=ppt/tags/tag54.xml><?xml version="1.0" encoding="utf-8"?>
<p:tagLst xmlns:p="http://schemas.openxmlformats.org/presentationml/2006/main">
  <p:tag name="KSO_WM_SLIDE_BACKGROUND_TYPE" val="navigation"/>
</p:tagLst>
</file>

<file path=ppt/tags/tag55.xml><?xml version="1.0" encoding="utf-8"?>
<p:tagLst xmlns:p="http://schemas.openxmlformats.org/presentationml/2006/main">
  <p:tag name="KSO_WM_SLIDE_BACKGROUND_TYPE" val="navigation"/>
</p:tagLst>
</file>

<file path=ppt/tags/tag56.xml><?xml version="1.0" encoding="utf-8"?>
<p:tagLst xmlns:p="http://schemas.openxmlformats.org/presentationml/2006/main">
  <p:tag name="KSO_WM_SLIDE_BACKGROUND_TYPE" val="navigation"/>
</p:tagLst>
</file>

<file path=ppt/tags/tag57.xml><?xml version="1.0" encoding="utf-8"?>
<p:tagLst xmlns:p="http://schemas.openxmlformats.org/presentationml/2006/main">
  <p:tag name="KSO_WM_UNIT_IGNORE_FIXCOLOR" val="1"/>
  <p:tag name="KSO_WM_UNIT_TYPE" val="i"/>
  <p:tag name="KSO_WM_UNIT_SUBTYPE" val="h"/>
  <p:tag name="KSO_WM_SLIDE_BACKGROUND_TYPE" val="belt"/>
</p:tagLst>
</file>

<file path=ppt/tags/tag58.xml><?xml version="1.0" encoding="utf-8"?>
<p:tagLst xmlns:p="http://schemas.openxmlformats.org/presentationml/2006/main">
  <p:tag name="KSO_WM_SLIDE_BACKGROUND_TYPE" val="belt"/>
</p:tagLst>
</file>

<file path=ppt/tags/tag59.xml><?xml version="1.0" encoding="utf-8"?>
<p:tagLst xmlns:p="http://schemas.openxmlformats.org/presentationml/2006/main">
  <p:tag name="KSO_WM_SLIDE_BACKGROUND_TYPE" val="belt"/>
</p:tagLst>
</file>

<file path=ppt/tags/tag6.xml><?xml version="1.0" encoding="utf-8"?>
<p:tagLst xmlns:p="http://schemas.openxmlformats.org/presentationml/2006/main">
  <p:tag name="KSO_WM_UNIT_ISCONTENTSTITLE" val="0"/>
  <p:tag name="KSO_WM_UNIT_ISNUMDGMTITLE" val="0"/>
  <p:tag name="KSO_WM_UNIT_NOCLEAR" val="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11616_1*a*1"/>
  <p:tag name="KSO_WM_TEMPLATE_CATEGORY" val="custom"/>
  <p:tag name="KSO_WM_TEMPLATE_INDEX" val="20211616"/>
  <p:tag name="KSO_WM_UNIT_LAYERLEVEL" val="1"/>
  <p:tag name="KSO_WM_TAG_VERSION" val="1.0"/>
  <p:tag name="KSO_WM_BEAUTIFY_FLAG" val="#wm#"/>
  <p:tag name="KSO_WM_UNIT_PRESET_TEXT" val="谢谢观看"/>
  <p:tag name="KSO_WM_UNIT_DEFAULT_FONT" val="72;88;4"/>
  <p:tag name="KSO_WM_UNIT_BLOCK" val="0"/>
  <p:tag name="KSO_WM_UNIT_DEC_AREA_ID" val="fd8f6debe5a648558392d01a0ca2b07f"/>
  <p:tag name="KSO_WM_CHIP_GROUPID" val="5ebf63f90ac41c4a0a525875"/>
  <p:tag name="KSO_WM_CHIP_XID" val="5ebf63f90ac41c4a0a525876"/>
  <p:tag name="KSO_WM_CHIP_FILLAREA_FILL_RULE" val="{&quot;fill_align&quot;:&quot;cm&quot;,&quot;fill_mode&quot;:&quot;adaptive&quot;,&quot;sacle_strategy&quot;:&quot;smart&quot;}"/>
  <p:tag name="KSO_WM_ASSEMBLE_CHIP_INDEX" val="b697564481804cf9a9ac2cdd32f3d460"/>
  <p:tag name="KSO_WM_UNIT_TEXT_FILL_FORE_SCHEMECOLOR_INDEX_BRIGHTNESS" val="0.15"/>
  <p:tag name="KSO_WM_UNIT_TEXT_FILL_FORE_SCHEMECOLOR_INDEX" val="13"/>
  <p:tag name="KSO_WM_UNIT_TEXT_FILL_TYPE" val="1"/>
  <p:tag name="KSO_WM_UNIT_VALUE" val="6"/>
  <p:tag name="KSO_WM_TEMPLATE_ASSEMBLE_XID" val="5f7032540ff15d9a40eb8a2f"/>
  <p:tag name="KSO_WM_TEMPLATE_ASSEMBLE_GROUPID" val="5f7032540ff15d9a40eb8a2f"/>
</p:tagLst>
</file>

<file path=ppt/tags/tag60.xml><?xml version="1.0" encoding="utf-8"?>
<p:tagLst xmlns:p="http://schemas.openxmlformats.org/presentationml/2006/main">
  <p:tag name="KSO_WM_SLIDE_BACKGROUND_TYPE" val="belt"/>
</p:tagLst>
</file>

<file path=ppt/tags/tag61.xml><?xml version="1.0" encoding="utf-8"?>
<p:tagLst xmlns:p="http://schemas.openxmlformats.org/presentationml/2006/main">
  <p:tag name="KSO_WM_SLIDE_BACKGROUND_TYPE" val="belt"/>
</p:tagLst>
</file>

<file path=ppt/tags/tag62.xml><?xml version="1.0" encoding="utf-8"?>
<p:tagLst xmlns:p="http://schemas.openxmlformats.org/presentationml/2006/main">
  <p:tag name="KSO_WM_SLIDE_BACKGROUND_TYPE" val="belt"/>
</p:tagLst>
</file>

<file path=ppt/tags/tag63.xml><?xml version="1.0" encoding="utf-8"?>
<p:tagLst xmlns:p="http://schemas.openxmlformats.org/presentationml/2006/main">
  <p:tag name="KSO_WM_SLIDE_BACKGROUND_TYPE" val="belt"/>
</p:tagLst>
</file>

<file path=ppt/tags/tag64.xml><?xml version="1.0" encoding="utf-8"?>
<p:tagLst xmlns:p="http://schemas.openxmlformats.org/presentationml/2006/main">
  <p:tag name="KSO_WM_SLIDE_BACKGROUND_TYPE" val="belt"/>
</p:tagLst>
</file>

<file path=ppt/tags/tag65.xml><?xml version="1.0" encoding="utf-8"?>
<p:tagLst xmlns:p="http://schemas.openxmlformats.org/presentationml/2006/main">
  <p:tag name="KSO_WM_TEMPLATE_CATEGORY" val="custom"/>
  <p:tag name="KSO_WM_TEMPLATE_INDEX" val="20204130"/>
</p:tagLst>
</file>

<file path=ppt/tags/tag66.xml><?xml version="1.0" encoding="utf-8"?>
<p:tagLst xmlns:p="http://schemas.openxmlformats.org/presentationml/2006/main">
  <p:tag name="KSO_WM_TEMPLATE_CATEGORY" val="custom"/>
  <p:tag name="KSO_WM_TEMPLATE_INDEX" val="20204130"/>
</p:tagLst>
</file>

<file path=ppt/tags/tag6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4130"/>
</p:tagLst>
</file>

<file path=ppt/tags/tag68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SLIDE_BACKGROUND_TYPE" val="general"/>
</p:tagLst>
</file>

<file path=ppt/tags/tag70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1"/>
  <p:tag name="KSO_WM_UNIT_ID" val="_1*y*1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2*i*1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2*i*2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SLIDE_BACKGROUND_TYPE" val="general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SLIDE_BACKGROUND_TYPE" val="general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4*i*1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4*i*2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3_Office 主题​​">
  <a:themeElements>
    <a:clrScheme name="">
      <a:dk1>
        <a:srgbClr val="000000"/>
      </a:dk1>
      <a:lt1>
        <a:srgbClr val="FFFFFF"/>
      </a:lt1>
      <a:dk2>
        <a:srgbClr val="EFEAEB"/>
      </a:dk2>
      <a:lt2>
        <a:srgbClr val="FCFBFB"/>
      </a:lt2>
      <a:accent1>
        <a:srgbClr val="BC2934"/>
      </a:accent1>
      <a:accent2>
        <a:srgbClr val="C13A20"/>
      </a:accent2>
      <a:accent3>
        <a:srgbClr val="A95517"/>
      </a:accent3>
      <a:accent4>
        <a:srgbClr val="80761B"/>
      </a:accent4>
      <a:accent5>
        <a:srgbClr val="539931"/>
      </a:accent5>
      <a:accent6>
        <a:srgbClr val="29BA63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​​">
  <a:themeElements>
    <a:clrScheme name="">
      <a:dk1>
        <a:srgbClr val="000000"/>
      </a:dk1>
      <a:lt1>
        <a:srgbClr val="FFFFFF"/>
      </a:lt1>
      <a:dk2>
        <a:srgbClr val="EEF8E7"/>
      </a:dk2>
      <a:lt2>
        <a:srgbClr val="F8FFF3"/>
      </a:lt2>
      <a:accent1>
        <a:srgbClr val="929E2D"/>
      </a:accent1>
      <a:accent2>
        <a:srgbClr val="A2811D"/>
      </a:accent2>
      <a:accent3>
        <a:srgbClr val="AD621F"/>
      </a:accent3>
      <a:accent4>
        <a:srgbClr val="B0422B"/>
      </a:accent4>
      <a:accent5>
        <a:srgbClr val="AA1F3E"/>
      </a:accent5>
      <a:accent6>
        <a:srgbClr val="99004D"/>
      </a:accent6>
      <a:hlink>
        <a:srgbClr val="334EE4"/>
      </a:hlink>
      <a:folHlink>
        <a:srgbClr val="B759BC"/>
      </a:folHlink>
    </a:clrScheme>
    <a:fontScheme name="自定义 1">
      <a:majorFont>
        <a:latin typeface="微软雅黑"/>
        <a:ea typeface="汉仪旗黑-85S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1145</Words>
  <Application>WPS 演示</Application>
  <PresentationFormat>全屏显示(4:3)</PresentationFormat>
  <Paragraphs>72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30" baseType="lpstr">
      <vt:lpstr>Arial</vt:lpstr>
      <vt:lpstr>宋体</vt:lpstr>
      <vt:lpstr>Wingdings</vt:lpstr>
      <vt:lpstr>隶书</vt:lpstr>
      <vt:lpstr>微软雅黑</vt:lpstr>
      <vt:lpstr>汉仪尚巍手书W</vt:lpstr>
      <vt:lpstr>隶书</vt:lpstr>
      <vt:lpstr>汉仪旗黑-85S</vt:lpstr>
      <vt:lpstr>黑体</vt:lpstr>
      <vt:lpstr>Tahoma</vt:lpstr>
      <vt:lpstr>楷体</vt:lpstr>
      <vt:lpstr>Arial Unicode MS</vt:lpstr>
      <vt:lpstr>Calibri</vt:lpstr>
      <vt:lpstr>3_Office 主题​​</vt:lpstr>
      <vt:lpstr>2_Office 主题​​</vt:lpstr>
      <vt:lpstr>师德师风专项培训</vt:lpstr>
      <vt:lpstr>师风，即教师的行为作风 </vt:lpstr>
      <vt:lpstr>教师素质，师德最重要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教师素质，师德最重要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none</cp:lastModifiedBy>
  <cp:revision>24</cp:revision>
  <dcterms:created xsi:type="dcterms:W3CDTF">2008-12-31T04:09:00Z</dcterms:created>
  <dcterms:modified xsi:type="dcterms:W3CDTF">2023-09-22T00:56:18Z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TC100690452052</vt:lpwstr>
  </property>
  <property fmtid="{D5CDD505-2E9C-101B-9397-08002B2CF9AE}" pid="3" name="KSOProductBuildVer">
    <vt:lpwstr>2052-12.1.0.15374</vt:lpwstr>
  </property>
  <property fmtid="{D5CDD505-2E9C-101B-9397-08002B2CF9AE}" pid="4" name="ICV">
    <vt:lpwstr>41480A3428A34B35A6A51BB7672A6800_13</vt:lpwstr>
  </property>
</Properties>
</file>