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c22b3890537b4e75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4252db2e9a4d4e4b" /><Relationship Type="http://schemas.openxmlformats.org/package/2006/relationships/metadata/core-properties" Target="/package/services/metadata/core-properties/794d057f59ba4a6eb486ceccf00c3efa.psmdcp" Id="R86e15e43b9494719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Relationship Type="http://schemas.openxmlformats.org/officeDocument/2006/relationships/slide" Target="/ppt/slides/slide23.xml" Id="rId28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Relationship Type="http://schemas.openxmlformats.org/officeDocument/2006/relationships/slideLayout" Target="/ppt/slideLayouts/slideLayout21.xml" Id="rId22" /><Relationship Type="http://schemas.openxmlformats.org/officeDocument/2006/relationships/slideLayout" Target="/ppt/slideLayouts/slideLayout22.xml" Id="rId23" /><Relationship Type="http://schemas.openxmlformats.org/officeDocument/2006/relationships/slideLayout" Target="/ppt/slideLayouts/slideLayout23.xml" Id="rId24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20.pn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21.pn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image" Target="/ppt/media/image22.png" Id="rId2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Id1" /><Relationship Type="http://schemas.openxmlformats.org/officeDocument/2006/relationships/image" Target="/ppt/media/image23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