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6d233966a7f4f87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20fc573cd62148c1" /><Relationship Type="http://schemas.openxmlformats.org/package/2006/relationships/metadata/core-properties" Target="/package/services/metadata/core-properties/8c1e87e3b79840639911d894e533c21c.psmdcp" Id="R9222097796d94a7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36576000" cy="20574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