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1"/>
  </p:notesMasterIdLst>
  <p:handoutMasterIdLst>
    <p:handoutMasterId r:id="rId22"/>
  </p:handoutMasterIdLst>
  <p:sldIdLst>
    <p:sldId id="288" r:id="rId3"/>
    <p:sldId id="289" r:id="rId4"/>
    <p:sldId id="260" r:id="rId5"/>
    <p:sldId id="316" r:id="rId6"/>
    <p:sldId id="263" r:id="rId7"/>
    <p:sldId id="318" r:id="rId8"/>
    <p:sldId id="319" r:id="rId9"/>
    <p:sldId id="291" r:id="rId10"/>
    <p:sldId id="320" r:id="rId11"/>
    <p:sldId id="321" r:id="rId12"/>
    <p:sldId id="322" r:id="rId13"/>
    <p:sldId id="323" r:id="rId14"/>
    <p:sldId id="324" r:id="rId15"/>
    <p:sldId id="325" r:id="rId16"/>
    <p:sldId id="326" r:id="rId17"/>
    <p:sldId id="327" r:id="rId18"/>
    <p:sldId id="328" r:id="rId19"/>
    <p:sldId id="294" r:id="rId20"/>
  </p:sldIdLst>
  <p:sldSz cx="12192000" cy="6858000"/>
  <p:notesSz cx="6858000" cy="9144000"/>
  <p:embeddedFontLst>
    <p:embeddedFont>
      <p:font typeface="汉仪粗圆简" panose="02010600000101010101" charset="-122"/>
      <p:regular r:id="rId26"/>
    </p:embeddedFont>
    <p:embeddedFont>
      <p:font typeface="Calibri" panose="020F0502020204030204" charset="0"/>
      <p:regular r:id="rId27"/>
      <p:bold r:id="rId28"/>
      <p:italic r:id="rId29"/>
      <p:boldItalic r:id="rId30"/>
    </p:embeddedFont>
    <p:embeddedFont>
      <p:font typeface="微软雅黑" panose="020B0503020204020204" charset="-122"/>
      <p:regular r:id="rId31"/>
    </p:embeddedFont>
  </p:embeddedFontLst>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Animation="0">
    <p:present/>
    <p:sldAll/>
  </p:showPr>
  <p:clrMru>
    <a:srgbClr val="13B5B1"/>
    <a:srgbClr val="1783AB"/>
    <a:srgbClr val="62BEF0"/>
    <a:srgbClr val="F79A60"/>
    <a:srgbClr val="98BA63"/>
    <a:srgbClr val="9CC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53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2" Type="http://schemas.openxmlformats.org/officeDocument/2006/relationships/tags" Target="tags/tag11.xml"/><Relationship Id="rId31" Type="http://schemas.openxmlformats.org/officeDocument/2006/relationships/font" Target="fonts/font6.fntdata"/><Relationship Id="rId30" Type="http://schemas.openxmlformats.org/officeDocument/2006/relationships/font" Target="fonts/font5.fntdata"/><Relationship Id="rId3" Type="http://schemas.openxmlformats.org/officeDocument/2006/relationships/slide" Target="slides/slide1.xml"/><Relationship Id="rId29" Type="http://schemas.openxmlformats.org/officeDocument/2006/relationships/font" Target="fonts/font4.fntdata"/><Relationship Id="rId28" Type="http://schemas.openxmlformats.org/officeDocument/2006/relationships/font" Target="fonts/font3.fntdata"/><Relationship Id="rId27" Type="http://schemas.openxmlformats.org/officeDocument/2006/relationships/font" Target="fonts/font2.fntdata"/><Relationship Id="rId26" Type="http://schemas.openxmlformats.org/officeDocument/2006/relationships/font" Target="fonts/font1.fntdata"/><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handoutMaster" Target="handoutMasters/handoutMaster1.xml"/><Relationship Id="rId21" Type="http://schemas.openxmlformats.org/officeDocument/2006/relationships/notesMaster" Target="notesMasters/notesMaster1.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rot="5400000">
            <a:off x="2654584" y="-2654582"/>
            <a:ext cx="6882833" cy="12192002"/>
          </a:xfrm>
          <a:prstGeom prst="rect">
            <a:avLst/>
          </a:prstGeom>
        </p:spPr>
      </p:pic>
      <p:sp>
        <p:nvSpPr>
          <p:cNvPr id="10" name="矩形 9"/>
          <p:cNvSpPr/>
          <p:nvPr userDrawn="1"/>
        </p:nvSpPr>
        <p:spPr>
          <a:xfrm>
            <a:off x="376555" y="364490"/>
            <a:ext cx="11482070" cy="6143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media" Target="../media/media1.mp3"/><Relationship Id="rId4" Type="http://schemas.openxmlformats.org/officeDocument/2006/relationships/audio" Target="../media/media1.mp3"/><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 Id="rId3" Type="http://schemas.openxmlformats.org/officeDocument/2006/relationships/image" Target="../media/image21.jpeg"/><Relationship Id="rId2" Type="http://schemas.openxmlformats.org/officeDocument/2006/relationships/image" Target="../media/image2.png"/><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png"/><Relationship Id="rId3"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8.jpeg"/><Relationship Id="rId3" Type="http://schemas.openxmlformats.org/officeDocument/2006/relationships/image" Target="../media/image27.jpeg"/><Relationship Id="rId2" Type="http://schemas.openxmlformats.org/officeDocument/2006/relationships/image" Target="../media/image2.pn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0.jpeg"/><Relationship Id="rId3" Type="http://schemas.openxmlformats.org/officeDocument/2006/relationships/image" Target="../media/image29.jpeg"/><Relationship Id="rId2" Type="http://schemas.openxmlformats.org/officeDocument/2006/relationships/image" Target="../media/image2.png"/><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1.jpeg"/><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2.png"/><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image" Target="../media/image2.png"/><Relationship Id="rId3" Type="http://schemas.openxmlformats.org/officeDocument/2006/relationships/tags" Target="../tags/tag2.xml"/><Relationship Id="rId2" Type="http://schemas.openxmlformats.org/officeDocument/2006/relationships/image" Target="../media/image1.png"/><Relationship Id="rId14" Type="http://schemas.openxmlformats.org/officeDocument/2006/relationships/slideLayout" Target="../slideLayouts/slideLayout1.xml"/><Relationship Id="rId13" Type="http://schemas.openxmlformats.org/officeDocument/2006/relationships/image" Target="../media/image13.jpeg"/><Relationship Id="rId12" Type="http://schemas.openxmlformats.org/officeDocument/2006/relationships/image" Target="../media/image12.jpeg"/><Relationship Id="rId11" Type="http://schemas.openxmlformats.org/officeDocument/2006/relationships/image" Target="../media/image11.jpeg"/><Relationship Id="rId10" Type="http://schemas.openxmlformats.org/officeDocument/2006/relationships/image" Target="../media/image10.png"/><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image" Target="../media/image14.png"/><Relationship Id="rId7" Type="http://schemas.openxmlformats.org/officeDocument/2006/relationships/tags" Target="../tags/tag10.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image" Target="../media/image2.png"/><Relationship Id="rId3" Type="http://schemas.openxmlformats.org/officeDocument/2006/relationships/tags" Target="../tags/tag7.xml"/><Relationship Id="rId2" Type="http://schemas.openxmlformats.org/officeDocument/2006/relationships/image" Target="../media/image1.png"/><Relationship Id="rId13" Type="http://schemas.openxmlformats.org/officeDocument/2006/relationships/slideLayout" Target="../slideLayouts/slideLayout1.xml"/><Relationship Id="rId12" Type="http://schemas.openxmlformats.org/officeDocument/2006/relationships/image" Target="../media/image18.jpeg"/><Relationship Id="rId11" Type="http://schemas.openxmlformats.org/officeDocument/2006/relationships/image" Target="../media/image17.jpeg"/><Relationship Id="rId10" Type="http://schemas.openxmlformats.org/officeDocument/2006/relationships/image" Target="../media/image16.jpeg"/><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hyperlink" Target="&#24188;&#20799;&#22253;&#19968;&#26085;&#29983;&#27963;&#24120;&#35268;&#22521;&#20859;.docx" TargetMode="External"/><Relationship Id="rId2" Type="http://schemas.openxmlformats.org/officeDocument/2006/relationships/image" Target="../media/image2.pn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2.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2654584" y="-2654582"/>
            <a:ext cx="6882833" cy="12192002"/>
          </a:xfrm>
          <a:prstGeom prst="rect">
            <a:avLst/>
          </a:prstGeom>
        </p:spPr>
      </p:pic>
      <p:sp>
        <p:nvSpPr>
          <p:cNvPr id="6" name="矩形 5"/>
          <p:cNvSpPr/>
          <p:nvPr/>
        </p:nvSpPr>
        <p:spPr>
          <a:xfrm>
            <a:off x="711200" y="533400"/>
            <a:ext cx="10769600"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rotWithShape="1">
          <a:blip r:embed="rId2">
            <a:extLst>
              <a:ext uri="{28A0092B-C50C-407E-A947-70E740481C1C}">
                <a14:useLocalDpi xmlns:a14="http://schemas.microsoft.com/office/drawing/2010/main" val="0"/>
              </a:ext>
            </a:extLst>
          </a:blip>
          <a:srcRect t="68928"/>
          <a:stretch>
            <a:fillRect/>
          </a:stretch>
        </p:blipFill>
        <p:spPr>
          <a:xfrm rot="5400000">
            <a:off x="-1840583" y="1829588"/>
            <a:ext cx="6891724" cy="3210562"/>
          </a:xfrm>
          <a:prstGeom prst="rect">
            <a:avLst/>
          </a:prstGeom>
        </p:spPr>
      </p:pic>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b="69617"/>
          <a:stretch>
            <a:fillRect/>
          </a:stretch>
        </p:blipFill>
        <p:spPr>
          <a:xfrm rot="5400000">
            <a:off x="7328818" y="1842415"/>
            <a:ext cx="6891724" cy="3139441"/>
          </a:xfrm>
          <a:prstGeom prst="rect">
            <a:avLst/>
          </a:prstGeom>
        </p:spPr>
      </p:pic>
      <p:pic>
        <p:nvPicPr>
          <p:cNvPr id="10" name="图片 9"/>
          <p:cNvPicPr>
            <a:picLocks noChangeAspect="1"/>
          </p:cNvPicPr>
          <p:nvPr/>
        </p:nvPicPr>
        <p:blipFill rotWithShape="1">
          <a:blip r:embed="rId2">
            <a:extLst>
              <a:ext uri="{28A0092B-C50C-407E-A947-70E740481C1C}">
                <a14:useLocalDpi xmlns:a14="http://schemas.microsoft.com/office/drawing/2010/main" val="0"/>
              </a:ext>
            </a:extLst>
          </a:blip>
          <a:srcRect t="31563" b="40118"/>
          <a:stretch>
            <a:fillRect/>
          </a:stretch>
        </p:blipFill>
        <p:spPr>
          <a:xfrm rot="5400000">
            <a:off x="2934619" y="1982821"/>
            <a:ext cx="6891724" cy="2926083"/>
          </a:xfrm>
          <a:prstGeom prst="rect">
            <a:avLst/>
          </a:prstGeom>
        </p:spPr>
      </p:pic>
      <p:grpSp>
        <p:nvGrpSpPr>
          <p:cNvPr id="18" name="组合 17"/>
          <p:cNvGrpSpPr/>
          <p:nvPr/>
        </p:nvGrpSpPr>
        <p:grpSpPr>
          <a:xfrm>
            <a:off x="5318500" y="4382591"/>
            <a:ext cx="1168920" cy="212532"/>
            <a:chOff x="4917439" y="4145280"/>
            <a:chExt cx="1117603" cy="203201"/>
          </a:xfrm>
        </p:grpSpPr>
        <p:sp>
          <p:nvSpPr>
            <p:cNvPr id="14" name="椭圆 13"/>
            <p:cNvSpPr/>
            <p:nvPr/>
          </p:nvSpPr>
          <p:spPr>
            <a:xfrm>
              <a:off x="4917439" y="4145280"/>
              <a:ext cx="203201" cy="203201"/>
            </a:xfrm>
            <a:prstGeom prst="ellipse">
              <a:avLst/>
            </a:prstGeom>
            <a:solidFill>
              <a:srgbClr val="EF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5222240" y="4145280"/>
              <a:ext cx="203201" cy="203201"/>
            </a:xfrm>
            <a:prstGeom prst="ellipse">
              <a:avLst/>
            </a:prstGeom>
            <a:solidFill>
              <a:srgbClr val="F7B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5527041" y="4145280"/>
              <a:ext cx="203201" cy="203201"/>
            </a:xfrm>
            <a:prstGeom prst="ellipse">
              <a:avLst/>
            </a:prstGeom>
            <a:solidFill>
              <a:srgbClr val="29B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5831841" y="4145280"/>
              <a:ext cx="203201" cy="203201"/>
            </a:xfrm>
            <a:prstGeom prst="ellipse">
              <a:avLst/>
            </a:prstGeom>
            <a:solidFill>
              <a:srgbClr val="618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407795" y="853440"/>
            <a:ext cx="9612630" cy="3860165"/>
            <a:chOff x="2200" y="1123"/>
            <a:chExt cx="15138" cy="6079"/>
          </a:xfrm>
        </p:grpSpPr>
        <p:pic>
          <p:nvPicPr>
            <p:cNvPr id="12" name="图片 11" descr="展板-我们开学啦55666"/>
            <p:cNvPicPr>
              <a:picLocks noChangeAspect="1"/>
            </p:cNvPicPr>
            <p:nvPr/>
          </p:nvPicPr>
          <p:blipFill>
            <a:blip r:embed="rId3"/>
            <a:srcRect l="18972" t="19308" r="18972" b="42935"/>
            <a:stretch>
              <a:fillRect/>
            </a:stretch>
          </p:blipFill>
          <p:spPr>
            <a:xfrm>
              <a:off x="2200" y="1123"/>
              <a:ext cx="15138" cy="5119"/>
            </a:xfrm>
            <a:prstGeom prst="rect">
              <a:avLst/>
            </a:prstGeom>
          </p:spPr>
        </p:pic>
        <p:sp>
          <p:nvSpPr>
            <p:cNvPr id="13" name="文本框 12"/>
            <p:cNvSpPr txBox="1"/>
            <p:nvPr/>
          </p:nvSpPr>
          <p:spPr>
            <a:xfrm>
              <a:off x="4723" y="2337"/>
              <a:ext cx="10618" cy="2470"/>
            </a:xfrm>
            <a:prstGeom prst="rect">
              <a:avLst/>
            </a:prstGeom>
            <a:noFill/>
          </p:spPr>
          <p:txBody>
            <a:bodyPr wrap="square" rtlCol="0">
              <a:spAutoFit/>
            </a:bodyPr>
            <a:p>
              <a:r>
                <a:rPr lang="zh-CN" altLang="en-US" sz="4800">
                  <a:solidFill>
                    <a:schemeClr val="tx1">
                      <a:lumMod val="95000"/>
                      <a:lumOff val="5000"/>
                    </a:schemeClr>
                  </a:solidFill>
                  <a:latin typeface="汉仪粗圆简" panose="02010600000101010101" charset="-122"/>
                  <a:ea typeface="汉仪粗圆简" panose="02010600000101010101" charset="-122"/>
                  <a:cs typeface="汉仪粗圆简" panose="02010600000101010101" charset="-122"/>
                </a:rPr>
                <a:t>优化一日生活细节</a:t>
              </a:r>
              <a:endParaRPr lang="zh-CN" altLang="en-US" sz="4800">
                <a:solidFill>
                  <a:schemeClr val="tx1">
                    <a:lumMod val="95000"/>
                    <a:lumOff val="5000"/>
                  </a:schemeClr>
                </a:solidFill>
                <a:latin typeface="汉仪粗圆简" panose="02010600000101010101" charset="-122"/>
                <a:ea typeface="汉仪粗圆简" panose="02010600000101010101" charset="-122"/>
                <a:cs typeface="汉仪粗圆简" panose="02010600000101010101" charset="-122"/>
              </a:endParaRPr>
            </a:p>
            <a:p>
              <a:r>
                <a:rPr lang="en-US" altLang="zh-CN" sz="4800">
                  <a:solidFill>
                    <a:schemeClr val="tx1">
                      <a:lumMod val="95000"/>
                      <a:lumOff val="5000"/>
                    </a:schemeClr>
                  </a:solidFill>
                  <a:latin typeface="汉仪粗圆简" panose="02010600000101010101" charset="-122"/>
                  <a:ea typeface="汉仪粗圆简" panose="02010600000101010101" charset="-122"/>
                  <a:cs typeface="汉仪粗圆简" panose="02010600000101010101" charset="-122"/>
                </a:rPr>
                <a:t>    </a:t>
              </a:r>
              <a:r>
                <a:rPr lang="zh-CN" altLang="en-US" sz="4800">
                  <a:solidFill>
                    <a:schemeClr val="tx1">
                      <a:lumMod val="95000"/>
                      <a:lumOff val="5000"/>
                    </a:schemeClr>
                  </a:solidFill>
                  <a:latin typeface="汉仪粗圆简" panose="02010600000101010101" charset="-122"/>
                  <a:ea typeface="汉仪粗圆简" panose="02010600000101010101" charset="-122"/>
                  <a:cs typeface="汉仪粗圆简" panose="02010600000101010101" charset="-122"/>
                </a:rPr>
                <a:t>助力幼儿常规养成</a:t>
              </a:r>
              <a:endParaRPr lang="zh-CN" altLang="en-US" sz="4800">
                <a:solidFill>
                  <a:schemeClr val="tx1">
                    <a:lumMod val="95000"/>
                    <a:lumOff val="5000"/>
                  </a:schemeClr>
                </a:solidFill>
                <a:latin typeface="汉仪粗圆简" panose="02010600000101010101" charset="-122"/>
                <a:ea typeface="汉仪粗圆简" panose="02010600000101010101" charset="-122"/>
                <a:cs typeface="汉仪粗圆简" panose="02010600000101010101" charset="-122"/>
              </a:endParaRPr>
            </a:p>
          </p:txBody>
        </p:sp>
        <p:sp>
          <p:nvSpPr>
            <p:cNvPr id="3" name="文本框 2"/>
            <p:cNvSpPr txBox="1"/>
            <p:nvPr/>
          </p:nvSpPr>
          <p:spPr>
            <a:xfrm>
              <a:off x="6308" y="5314"/>
              <a:ext cx="1786" cy="1888"/>
            </a:xfrm>
            <a:prstGeom prst="rect">
              <a:avLst/>
            </a:prstGeom>
            <a:noFill/>
          </p:spPr>
          <p:txBody>
            <a:bodyPr wrap="square" rtlCol="0">
              <a:spAutoFit/>
            </a:bodyPr>
            <a:p>
              <a:endParaRPr lang="zh-CN" altLang="en-US" sz="7200">
                <a:solidFill>
                  <a:schemeClr val="bg1"/>
                </a:solidFill>
                <a:latin typeface="印品百变马丁（非商用）" panose="02010601030101010101" charset="-122"/>
                <a:ea typeface="印品百变马丁（非商用）" panose="02010601030101010101" charset="-122"/>
              </a:endParaRPr>
            </a:p>
          </p:txBody>
        </p:sp>
        <p:sp>
          <p:nvSpPr>
            <p:cNvPr id="4" name="文本框 3"/>
            <p:cNvSpPr txBox="1"/>
            <p:nvPr/>
          </p:nvSpPr>
          <p:spPr>
            <a:xfrm>
              <a:off x="4327" y="4354"/>
              <a:ext cx="1786" cy="1888"/>
            </a:xfrm>
            <a:prstGeom prst="rect">
              <a:avLst/>
            </a:prstGeom>
            <a:noFill/>
          </p:spPr>
          <p:txBody>
            <a:bodyPr wrap="square" rtlCol="0">
              <a:spAutoFit/>
            </a:bodyPr>
            <a:p>
              <a:endParaRPr lang="zh-CN" altLang="en-US" sz="7200">
                <a:solidFill>
                  <a:schemeClr val="bg1"/>
                </a:solidFill>
                <a:latin typeface="印品百变马丁（非商用）" panose="02010601030101010101" charset="-122"/>
                <a:ea typeface="印品百变马丁（非商用）" panose="02010601030101010101" charset="-122"/>
              </a:endParaRPr>
            </a:p>
          </p:txBody>
        </p:sp>
        <p:sp>
          <p:nvSpPr>
            <p:cNvPr id="7" name="文本框 6"/>
            <p:cNvSpPr txBox="1"/>
            <p:nvPr/>
          </p:nvSpPr>
          <p:spPr>
            <a:xfrm>
              <a:off x="7727" y="2628"/>
              <a:ext cx="1786" cy="1888"/>
            </a:xfrm>
            <a:prstGeom prst="rect">
              <a:avLst/>
            </a:prstGeom>
            <a:noFill/>
          </p:spPr>
          <p:txBody>
            <a:bodyPr wrap="square" rtlCol="0">
              <a:spAutoFit/>
            </a:bodyPr>
            <a:p>
              <a:endParaRPr lang="zh-CN" altLang="en-US" sz="7200">
                <a:solidFill>
                  <a:schemeClr val="bg1"/>
                </a:solidFill>
                <a:latin typeface="印品百变马丁（非商用）" panose="02010601030101010101" charset="-122"/>
                <a:ea typeface="印品百变马丁（非商用）" panose="02010601030101010101" charset="-122"/>
              </a:endParaRPr>
            </a:p>
          </p:txBody>
        </p:sp>
        <p:sp>
          <p:nvSpPr>
            <p:cNvPr id="11" name="文本框 10"/>
            <p:cNvSpPr txBox="1"/>
            <p:nvPr/>
          </p:nvSpPr>
          <p:spPr>
            <a:xfrm>
              <a:off x="12037" y="2899"/>
              <a:ext cx="1786" cy="1888"/>
            </a:xfrm>
            <a:prstGeom prst="rect">
              <a:avLst/>
            </a:prstGeom>
            <a:noFill/>
          </p:spPr>
          <p:txBody>
            <a:bodyPr wrap="square" rtlCol="0">
              <a:spAutoFit/>
            </a:bodyPr>
            <a:p>
              <a:endParaRPr lang="zh-CN" altLang="en-US" sz="7200">
                <a:solidFill>
                  <a:schemeClr val="bg1"/>
                </a:solidFill>
                <a:latin typeface="印品百变马丁（非商用）" panose="02010601030101010101" charset="-122"/>
                <a:ea typeface="印品百变马丁（非商用）" panose="02010601030101010101" charset="-122"/>
              </a:endParaRPr>
            </a:p>
          </p:txBody>
        </p:sp>
      </p:grpSp>
      <p:grpSp>
        <p:nvGrpSpPr>
          <p:cNvPr id="22" name="组合 21"/>
          <p:cNvGrpSpPr/>
          <p:nvPr/>
        </p:nvGrpSpPr>
        <p:grpSpPr>
          <a:xfrm>
            <a:off x="3653155" y="3613150"/>
            <a:ext cx="4820285" cy="490855"/>
            <a:chOff x="5667" y="5294"/>
            <a:chExt cx="7591" cy="773"/>
          </a:xfrm>
        </p:grpSpPr>
        <p:sp>
          <p:nvSpPr>
            <p:cNvPr id="20" name="圆角矩形 19"/>
            <p:cNvSpPr/>
            <p:nvPr/>
          </p:nvSpPr>
          <p:spPr>
            <a:xfrm>
              <a:off x="5667" y="5294"/>
              <a:ext cx="7591" cy="773"/>
            </a:xfrm>
            <a:prstGeom prst="roundRect">
              <a:avLst/>
            </a:prstGeom>
            <a:solidFill>
              <a:srgbClr val="13B5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文本框 20"/>
            <p:cNvSpPr txBox="1"/>
            <p:nvPr/>
          </p:nvSpPr>
          <p:spPr>
            <a:xfrm>
              <a:off x="5933" y="5367"/>
              <a:ext cx="7093" cy="628"/>
            </a:xfrm>
            <a:prstGeom prst="rect">
              <a:avLst/>
            </a:prstGeom>
            <a:noFill/>
          </p:spPr>
          <p:txBody>
            <a:bodyPr wrap="square" rtlCol="0">
              <a:spAutoFit/>
            </a:bodyPr>
            <a:p>
              <a:pPr algn="dist"/>
              <a:r>
                <a:rPr lang="zh-CN" altLang="en-US" sz="2000">
                  <a:solidFill>
                    <a:schemeClr val="bg1"/>
                  </a:solidFill>
                  <a:latin typeface="Aa吃鸡专用体 (非商业使用)" panose="02010600010101010101" charset="-122"/>
                  <a:ea typeface="Aa吃鸡专用体 (非商业使用)" panose="02010600010101010101" charset="-122"/>
                  <a:cs typeface="Aa吃鸡专用体 (非商业使用)" panose="02010600010101010101" charset="-122"/>
                </a:rPr>
                <a:t>云龙镇中心幼儿园</a:t>
              </a:r>
              <a:endParaRPr lang="en-US" altLang="zh-CN" sz="2000" dirty="0">
                <a:solidFill>
                  <a:schemeClr val="bg1"/>
                </a:solidFill>
                <a:effectLst>
                  <a:outerShdw blurRad="38100" dist="38100" dir="2700000" algn="tl">
                    <a:srgbClr val="000000">
                      <a:alpha val="43137"/>
                    </a:srgbClr>
                  </a:outerShdw>
                </a:effectLst>
                <a:latin typeface="Aa吃鸡专用体 (非商业使用)" panose="02010600010101010101" charset="-122"/>
                <a:ea typeface="Aa吃鸡专用体 (非商业使用)" panose="02010600010101010101" charset="-122"/>
                <a:cs typeface="Aa吃鸡专用体 (非商业使用)" panose="02010600010101010101" charset="-122"/>
                <a:sym typeface="+mn-ea"/>
              </a:endParaRPr>
            </a:p>
          </p:txBody>
        </p:sp>
      </p:grpSp>
      <p:sp>
        <p:nvSpPr>
          <p:cNvPr id="27" name="文本框 26"/>
          <p:cNvSpPr txBox="1"/>
          <p:nvPr/>
        </p:nvSpPr>
        <p:spPr>
          <a:xfrm>
            <a:off x="4504690" y="4781550"/>
            <a:ext cx="3007995" cy="368300"/>
          </a:xfrm>
          <a:prstGeom prst="rect">
            <a:avLst/>
          </a:prstGeom>
          <a:noFill/>
        </p:spPr>
        <p:txBody>
          <a:bodyPr wrap="square" rtlCol="0">
            <a:spAutoFit/>
          </a:bodyPr>
          <a:p>
            <a:pPr algn="ctr"/>
            <a:r>
              <a:rPr lang="zh-CN" altLang="en-US">
                <a:solidFill>
                  <a:srgbClr val="13B5B1"/>
                </a:solidFill>
                <a:latin typeface="Aa吃鸡专用体 (非商业使用)" panose="02010600010101010101" charset="-122"/>
                <a:ea typeface="Aa吃鸡专用体 (非商业使用)" panose="02010600010101010101" charset="-122"/>
                <a:cs typeface="印品百变马丁（非商用）" panose="02010601030101010101" charset="-122"/>
              </a:rPr>
              <a:t>汇报人：陈利容</a:t>
            </a:r>
            <a:endParaRPr lang="en-US" altLang="zh-CN">
              <a:solidFill>
                <a:srgbClr val="13B5B1"/>
              </a:solidFill>
              <a:latin typeface="Aa吃鸡专用体 (非商业使用)" panose="02010600010101010101" charset="-122"/>
              <a:ea typeface="Aa吃鸡专用体 (非商业使用)" panose="02010600010101010101" charset="-122"/>
              <a:cs typeface="印品百变马丁（非商用）" panose="02010601030101010101" charset="-122"/>
            </a:endParaRPr>
          </a:p>
        </p:txBody>
      </p:sp>
      <p:pic>
        <p:nvPicPr>
          <p:cNvPr id="23" name="活泼1">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609600" y="-609862"/>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500" fill="hold"/>
                                        <p:tgtEl>
                                          <p:spTgt spid="27"/>
                                        </p:tgtEl>
                                        <p:attrNameLst>
                                          <p:attrName>ppt_w</p:attrName>
                                        </p:attrNameLst>
                                      </p:cBhvr>
                                      <p:tavLst>
                                        <p:tav tm="0">
                                          <p:val>
                                            <p:fltVal val="0"/>
                                          </p:val>
                                        </p:tav>
                                        <p:tav tm="100000">
                                          <p:val>
                                            <p:strVal val="#ppt_w"/>
                                          </p:val>
                                        </p:tav>
                                      </p:tavLst>
                                    </p:anim>
                                    <p:anim calcmode="lin" valueType="num">
                                      <p:cBhvr>
                                        <p:cTn id="22" dur="500" fill="hold"/>
                                        <p:tgtEl>
                                          <p:spTgt spid="27"/>
                                        </p:tgtEl>
                                        <p:attrNameLst>
                                          <p:attrName>ppt_h</p:attrName>
                                        </p:attrNameLst>
                                      </p:cBhvr>
                                      <p:tavLst>
                                        <p:tav tm="0">
                                          <p:val>
                                            <p:fltVal val="0"/>
                                          </p:val>
                                        </p:tav>
                                        <p:tav tm="100000">
                                          <p:val>
                                            <p:strVal val="#ppt_h"/>
                                          </p:val>
                                        </p:tav>
                                      </p:tavLst>
                                    </p:anim>
                                    <p:animEffect transition="in" filter="fade">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4" repeatCount="indefinite" fill="remove" display="0">
                  <p:stCondLst>
                    <p:cond delay="indefinite"/>
                  </p:stCondLst>
                  <p:endCondLst>
                    <p:cond evt="onStopAudio" delay="0">
                      <p:tgtEl>
                        <p:sldTgt/>
                      </p:tgtEl>
                    </p:cond>
                  </p:endCondLst>
                </p:cTn>
                <p:tgtEl>
                  <p:spTgt spid="23"/>
                </p:tgtEl>
              </p:cMediaNode>
            </p:audio>
          </p:childTnLst>
        </p:cTn>
      </p:par>
    </p:tnLst>
    <p:bldLst>
      <p:bldP spid="27" grpId="0"/>
      <p:bldP spid="2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2654584" y="-2654582"/>
            <a:ext cx="6882833" cy="12192002"/>
          </a:xfrm>
          <a:prstGeom prst="rect">
            <a:avLst/>
          </a:prstGeom>
        </p:spPr>
      </p:pic>
      <p:sp>
        <p:nvSpPr>
          <p:cNvPr id="6" name="矩形 5"/>
          <p:cNvSpPr/>
          <p:nvPr/>
        </p:nvSpPr>
        <p:spPr>
          <a:xfrm>
            <a:off x="711200" y="533400"/>
            <a:ext cx="10769600"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b="69617"/>
          <a:stretch>
            <a:fillRect/>
          </a:stretch>
        </p:blipFill>
        <p:spPr>
          <a:xfrm rot="5400000">
            <a:off x="7376443" y="1858925"/>
            <a:ext cx="6891724" cy="3139441"/>
          </a:xfrm>
          <a:prstGeom prst="rect">
            <a:avLst/>
          </a:prstGeom>
        </p:spPr>
      </p:pic>
      <p:pic>
        <p:nvPicPr>
          <p:cNvPr id="10" name="图片 9"/>
          <p:cNvPicPr>
            <a:picLocks noChangeAspect="1"/>
          </p:cNvPicPr>
          <p:nvPr/>
        </p:nvPicPr>
        <p:blipFill rotWithShape="1">
          <a:blip r:embed="rId2">
            <a:extLst>
              <a:ext uri="{28A0092B-C50C-407E-A947-70E740481C1C}">
                <a14:useLocalDpi xmlns:a14="http://schemas.microsoft.com/office/drawing/2010/main" val="0"/>
              </a:ext>
            </a:extLst>
          </a:blip>
          <a:srcRect t="31563" b="40118"/>
          <a:stretch>
            <a:fillRect/>
          </a:stretch>
        </p:blipFill>
        <p:spPr>
          <a:xfrm rot="5400000">
            <a:off x="3548029" y="1862806"/>
            <a:ext cx="6891724" cy="2926083"/>
          </a:xfrm>
          <a:prstGeom prst="rect">
            <a:avLst/>
          </a:prstGeom>
        </p:spPr>
      </p:pic>
      <p:sp>
        <p:nvSpPr>
          <p:cNvPr id="12" name="文本框 11"/>
          <p:cNvSpPr txBox="1"/>
          <p:nvPr/>
        </p:nvSpPr>
        <p:spPr>
          <a:xfrm>
            <a:off x="0" y="-10795"/>
            <a:ext cx="2498725" cy="460375"/>
          </a:xfrm>
          <a:prstGeom prst="rect">
            <a:avLst/>
          </a:prstGeom>
          <a:solidFill>
            <a:srgbClr val="98BA63"/>
          </a:solidFill>
        </p:spPr>
        <p:txBody>
          <a:bodyPr wrap="square" rtlCol="0">
            <a:spAutoFit/>
          </a:bodyPr>
          <a:p>
            <a:pPr algn="dist"/>
            <a:r>
              <a:rPr lang="en-US" altLang="zh-CN" sz="2400" b="1">
                <a:solidFill>
                  <a:schemeClr val="bg1"/>
                </a:solidFill>
                <a:latin typeface="Aa吃鸡专用体 (非商业使用)" panose="02010600010101010101" charset="-122"/>
                <a:ea typeface="Aa吃鸡专用体 (非商业使用)" panose="02010600010101010101" charset="-122"/>
              </a:rPr>
              <a:t>PART  03</a:t>
            </a:r>
            <a:endParaRPr lang="en-US" altLang="zh-CN" sz="2400" b="1">
              <a:solidFill>
                <a:schemeClr val="bg1"/>
              </a:solidFill>
              <a:latin typeface="Aa吃鸡专用体 (非商业使用)" panose="02010600010101010101" charset="-122"/>
              <a:ea typeface="Aa吃鸡专用体 (非商业使用)" panose="02010600010101010101" charset="-122"/>
            </a:endParaRPr>
          </a:p>
        </p:txBody>
      </p:sp>
      <p:sp>
        <p:nvSpPr>
          <p:cNvPr id="13" name="文本框 12"/>
          <p:cNvSpPr txBox="1"/>
          <p:nvPr/>
        </p:nvSpPr>
        <p:spPr>
          <a:xfrm>
            <a:off x="2498725" y="701675"/>
            <a:ext cx="2485390" cy="768350"/>
          </a:xfrm>
          <a:prstGeom prst="rect">
            <a:avLst/>
          </a:prstGeom>
          <a:noFill/>
        </p:spPr>
        <p:txBody>
          <a:bodyPr wrap="square" rtlCol="0">
            <a:spAutoFit/>
          </a:bodyPr>
          <a:p>
            <a:pPr algn="dist"/>
            <a:r>
              <a:rPr lang="en-US" altLang="zh-CN" sz="4400" dirty="0">
                <a:solidFill>
                  <a:srgbClr val="F79A60"/>
                </a:solidFill>
                <a:latin typeface="Aa吃鸡专用体 (非商业使用)" panose="02010600010101010101" charset="-122"/>
                <a:ea typeface="Aa吃鸡专用体 (非商业使用)" panose="02010600010101010101" charset="-122"/>
                <a:sym typeface="+mn-ea"/>
              </a:rPr>
              <a:t>2.</a:t>
            </a:r>
            <a:r>
              <a:rPr lang="zh-CN" altLang="en-US" sz="4400" dirty="0">
                <a:solidFill>
                  <a:srgbClr val="F79A60"/>
                </a:solidFill>
                <a:latin typeface="Aa吃鸡专用体 (非商业使用)" panose="02010600010101010101" charset="-122"/>
                <a:ea typeface="Aa吃鸡专用体 (非商业使用)" panose="02010600010101010101" charset="-122"/>
                <a:sym typeface="+mn-ea"/>
              </a:rPr>
              <a:t>饮水</a:t>
            </a:r>
            <a:endParaRPr lang="zh-CN" altLang="en-US" sz="4400" dirty="0">
              <a:solidFill>
                <a:srgbClr val="F79A60"/>
              </a:solidFill>
              <a:latin typeface="Aa吃鸡专用体 (非商业使用)" panose="02010600010101010101" charset="-122"/>
              <a:ea typeface="Aa吃鸡专用体 (非商业使用)" panose="02010600010101010101" charset="-122"/>
              <a:sym typeface="+mn-ea"/>
            </a:endParaRPr>
          </a:p>
        </p:txBody>
      </p:sp>
      <p:sp>
        <p:nvSpPr>
          <p:cNvPr id="1073742852" name="圆角矩形 1073742851"/>
          <p:cNvSpPr/>
          <p:nvPr/>
        </p:nvSpPr>
        <p:spPr>
          <a:xfrm>
            <a:off x="1143000" y="2312035"/>
            <a:ext cx="2680335" cy="3491865"/>
          </a:xfrm>
          <a:prstGeom prst="roundRect">
            <a:avLst>
              <a:gd name="adj" fmla="val 16667"/>
            </a:avLst>
          </a:prstGeom>
          <a:blipFill rotWithShape="1">
            <a:blip r:embed="rId3"/>
            <a:stretch>
              <a:fillRect/>
            </a:stretch>
          </a:blipFill>
          <a:ln w="9525" cap="flat" cmpd="sng">
            <a:solidFill>
              <a:srgbClr val="000000"/>
            </a:solidFill>
            <a:prstDash val="solid"/>
            <a:headEnd type="none" w="med" len="med"/>
            <a:tailEnd type="none" w="med" len="med"/>
          </a:ln>
        </p:spPr>
        <p:txBody>
          <a:bodyPr/>
          <a:p>
            <a:endParaRPr lang="zh-CN" altLang="en-US"/>
          </a:p>
        </p:txBody>
      </p:sp>
      <p:sp>
        <p:nvSpPr>
          <p:cNvPr id="1073742853" name="圆角矩形 1073742852"/>
          <p:cNvSpPr/>
          <p:nvPr/>
        </p:nvSpPr>
        <p:spPr>
          <a:xfrm>
            <a:off x="7223760" y="1699260"/>
            <a:ext cx="3265170" cy="4269105"/>
          </a:xfrm>
          <a:prstGeom prst="roundRect">
            <a:avLst>
              <a:gd name="adj" fmla="val 16667"/>
            </a:avLst>
          </a:prstGeom>
          <a:blipFill rotWithShape="1">
            <a:blip r:embed="rId4"/>
            <a:stretch>
              <a:fillRect/>
            </a:stretch>
          </a:blipFill>
          <a:ln w="9525" cap="flat" cmpd="sng">
            <a:solidFill>
              <a:srgbClr val="000000"/>
            </a:solidFill>
            <a:prstDash val="solid"/>
            <a:headEnd type="none" w="med" len="med"/>
            <a:tailEnd type="none" w="med" len="med"/>
          </a:ln>
        </p:spPr>
        <p:txBody>
          <a:bodyPr vert="horz" wrap="square" anchor="t" anchorCtr="0"/>
          <a:p>
            <a:endParaRPr lang="zh-CN" altLang="en-US"/>
          </a:p>
          <a:p>
            <a:endParaRPr lang="zh-CN" altLang="en-US"/>
          </a:p>
        </p:txBody>
      </p:sp>
      <p:pic>
        <p:nvPicPr>
          <p:cNvPr id="8" name="图片 7"/>
          <p:cNvPicPr>
            <a:picLocks noChangeAspect="1"/>
          </p:cNvPicPr>
          <p:nvPr/>
        </p:nvPicPr>
        <p:blipFill rotWithShape="1">
          <a:blip r:embed="rId2">
            <a:extLst>
              <a:ext uri="{28A0092B-C50C-407E-A947-70E740481C1C}">
                <a14:useLocalDpi xmlns:a14="http://schemas.microsoft.com/office/drawing/2010/main" val="0"/>
              </a:ext>
            </a:extLst>
          </a:blip>
          <a:srcRect t="68928"/>
          <a:stretch>
            <a:fillRect/>
          </a:stretch>
        </p:blipFill>
        <p:spPr>
          <a:xfrm rot="5400000">
            <a:off x="-2132965" y="2122170"/>
            <a:ext cx="6891655" cy="2625725"/>
          </a:xfrm>
          <a:prstGeom prst="rect">
            <a:avLst/>
          </a:prstGeom>
        </p:spPr>
      </p:pic>
      <p:sp>
        <p:nvSpPr>
          <p:cNvPr id="2" name="圆角矩形 1"/>
          <p:cNvSpPr/>
          <p:nvPr/>
        </p:nvSpPr>
        <p:spPr>
          <a:xfrm>
            <a:off x="3954145" y="1470025"/>
            <a:ext cx="2938780" cy="3723005"/>
          </a:xfrm>
          <a:prstGeom prst="roundRect">
            <a:avLst>
              <a:gd name="adj" fmla="val 16667"/>
            </a:avLst>
          </a:prstGeom>
          <a:blipFill rotWithShape="1">
            <a:blip r:embed="rId5"/>
            <a:stretch>
              <a:fillRect/>
            </a:stretch>
          </a:blipFill>
          <a:ln w="9525" cap="flat" cmpd="sng">
            <a:solidFill>
              <a:srgbClr val="000000"/>
            </a:solidFill>
            <a:prstDash val="solid"/>
            <a:headEnd type="none" w="med" len="med"/>
            <a:tailEnd type="none" w="med" len="med"/>
          </a:ln>
        </p:spPr>
        <p:txBody>
          <a:bodyPr/>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p:bldP spid="13" grpId="0"/>
      <p:bldP spid="1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2654584" y="-2654582"/>
            <a:ext cx="6882833" cy="12192002"/>
          </a:xfrm>
          <a:prstGeom prst="rect">
            <a:avLst/>
          </a:prstGeom>
        </p:spPr>
      </p:pic>
      <p:sp>
        <p:nvSpPr>
          <p:cNvPr id="6" name="矩形 5"/>
          <p:cNvSpPr/>
          <p:nvPr/>
        </p:nvSpPr>
        <p:spPr>
          <a:xfrm>
            <a:off x="711200" y="533400"/>
            <a:ext cx="10769600"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rotWithShape="1">
          <a:blip r:embed="rId2">
            <a:extLst>
              <a:ext uri="{28A0092B-C50C-407E-A947-70E740481C1C}">
                <a14:useLocalDpi xmlns:a14="http://schemas.microsoft.com/office/drawing/2010/main" val="0"/>
              </a:ext>
            </a:extLst>
          </a:blip>
          <a:srcRect t="31563" b="40118"/>
          <a:stretch>
            <a:fillRect/>
          </a:stretch>
        </p:blipFill>
        <p:spPr>
          <a:xfrm rot="5400000">
            <a:off x="3412139" y="1862806"/>
            <a:ext cx="6891724" cy="2926083"/>
          </a:xfrm>
          <a:prstGeom prst="rect">
            <a:avLst/>
          </a:prstGeom>
        </p:spPr>
      </p:pic>
      <p:sp>
        <p:nvSpPr>
          <p:cNvPr id="12" name="文本框 11"/>
          <p:cNvSpPr txBox="1"/>
          <p:nvPr/>
        </p:nvSpPr>
        <p:spPr>
          <a:xfrm>
            <a:off x="0" y="-10795"/>
            <a:ext cx="2498725" cy="460375"/>
          </a:xfrm>
          <a:prstGeom prst="rect">
            <a:avLst/>
          </a:prstGeom>
          <a:solidFill>
            <a:srgbClr val="98BA63"/>
          </a:solidFill>
        </p:spPr>
        <p:txBody>
          <a:bodyPr wrap="square" rtlCol="0">
            <a:spAutoFit/>
          </a:bodyPr>
          <a:p>
            <a:pPr algn="dist"/>
            <a:r>
              <a:rPr lang="en-US" altLang="zh-CN" sz="2400" b="1">
                <a:solidFill>
                  <a:schemeClr val="bg1"/>
                </a:solidFill>
                <a:latin typeface="Aa吃鸡专用体 (非商业使用)" panose="02010600010101010101" charset="-122"/>
                <a:ea typeface="Aa吃鸡专用体 (非商业使用)" panose="02010600010101010101" charset="-122"/>
              </a:rPr>
              <a:t>PART  03</a:t>
            </a:r>
            <a:endParaRPr lang="en-US" altLang="zh-CN" sz="2400" b="1">
              <a:solidFill>
                <a:schemeClr val="bg1"/>
              </a:solidFill>
              <a:latin typeface="Aa吃鸡专用体 (非商业使用)" panose="02010600010101010101" charset="-122"/>
              <a:ea typeface="Aa吃鸡专用体 (非商业使用)" panose="02010600010101010101" charset="-122"/>
            </a:endParaRPr>
          </a:p>
        </p:txBody>
      </p:sp>
      <p:sp>
        <p:nvSpPr>
          <p:cNvPr id="13" name="文本框 12"/>
          <p:cNvSpPr txBox="1"/>
          <p:nvPr/>
        </p:nvSpPr>
        <p:spPr>
          <a:xfrm>
            <a:off x="2642235" y="643890"/>
            <a:ext cx="2888615" cy="768350"/>
          </a:xfrm>
          <a:prstGeom prst="rect">
            <a:avLst/>
          </a:prstGeom>
          <a:noFill/>
        </p:spPr>
        <p:txBody>
          <a:bodyPr wrap="square" rtlCol="0">
            <a:spAutoFit/>
          </a:bodyPr>
          <a:p>
            <a:pPr algn="dist"/>
            <a:r>
              <a:rPr lang="en-US" altLang="zh-CN" sz="4400" dirty="0">
                <a:solidFill>
                  <a:srgbClr val="F79A60"/>
                </a:solidFill>
                <a:latin typeface="Aa吃鸡专用体 (非商业使用)" panose="02010600010101010101" charset="-122"/>
                <a:ea typeface="Aa吃鸡专用体 (非商业使用)" panose="02010600010101010101" charset="-122"/>
                <a:sym typeface="+mn-ea"/>
              </a:rPr>
              <a:t>3.</a:t>
            </a:r>
            <a:r>
              <a:rPr lang="zh-CN" altLang="en-US" sz="4400" dirty="0">
                <a:solidFill>
                  <a:srgbClr val="F79A60"/>
                </a:solidFill>
                <a:latin typeface="Aa吃鸡专用体 (非商业使用)" panose="02010600010101010101" charset="-122"/>
                <a:ea typeface="Aa吃鸡专用体 (非商业使用)" panose="02010600010101010101" charset="-122"/>
                <a:sym typeface="+mn-ea"/>
              </a:rPr>
              <a:t>餐点</a:t>
            </a:r>
            <a:endParaRPr lang="zh-CN" altLang="en-US" sz="4400" dirty="0">
              <a:solidFill>
                <a:srgbClr val="F79A60"/>
              </a:solidFill>
              <a:latin typeface="Aa吃鸡专用体 (非商业使用)" panose="02010600010101010101" charset="-122"/>
              <a:ea typeface="Aa吃鸡专用体 (非商业使用)" panose="02010600010101010101" charset="-122"/>
              <a:sym typeface="+mn-ea"/>
            </a:endParaRPr>
          </a:p>
        </p:txBody>
      </p:sp>
      <p:sp>
        <p:nvSpPr>
          <p:cNvPr id="1073742854" name="圆角矩形 1073742853"/>
          <p:cNvSpPr/>
          <p:nvPr/>
        </p:nvSpPr>
        <p:spPr>
          <a:xfrm>
            <a:off x="1922780" y="1501140"/>
            <a:ext cx="2885440" cy="4234815"/>
          </a:xfrm>
          <a:prstGeom prst="roundRect">
            <a:avLst>
              <a:gd name="adj" fmla="val 16667"/>
            </a:avLst>
          </a:prstGeom>
          <a:blipFill rotWithShape="1">
            <a:blip r:embed="rId3"/>
            <a:stretch>
              <a:fillRect/>
            </a:stretch>
          </a:blipFill>
          <a:ln w="9525" cap="flat" cmpd="sng">
            <a:solidFill>
              <a:srgbClr val="000000"/>
            </a:solidFill>
            <a:prstDash val="solid"/>
            <a:headEnd type="none" w="med" len="med"/>
            <a:tailEnd type="none" w="med" len="med"/>
          </a:ln>
        </p:spPr>
        <p:txBody>
          <a:bodyPr/>
          <a:p>
            <a:endParaRPr lang="zh-CN" altLang="en-US"/>
          </a:p>
        </p:txBody>
      </p:sp>
      <p:sp>
        <p:nvSpPr>
          <p:cNvPr id="1073742855" name="圆角矩形 1073742854"/>
          <p:cNvSpPr/>
          <p:nvPr/>
        </p:nvSpPr>
        <p:spPr>
          <a:xfrm>
            <a:off x="5257165" y="1225550"/>
            <a:ext cx="2691130" cy="4200525"/>
          </a:xfrm>
          <a:prstGeom prst="roundRect">
            <a:avLst>
              <a:gd name="adj" fmla="val 16667"/>
            </a:avLst>
          </a:prstGeom>
          <a:blipFill rotWithShape="1">
            <a:blip r:embed="rId4"/>
            <a:stretch>
              <a:fillRect/>
            </a:stretch>
          </a:blipFill>
          <a:ln w="9525" cap="flat" cmpd="sng">
            <a:solidFill>
              <a:srgbClr val="000000"/>
            </a:solidFill>
            <a:prstDash val="solid"/>
            <a:headEnd type="none" w="med" len="med"/>
            <a:tailEnd type="none" w="med" len="med"/>
          </a:ln>
        </p:spPr>
        <p:txBody>
          <a:bodyPr vert="horz" wrap="square" anchor="t" anchorCtr="0"/>
          <a:p>
            <a:endParaRPr lang="zh-CN" altLang="en-US"/>
          </a:p>
          <a:p>
            <a:endParaRPr lang="zh-CN" altLang="en-US"/>
          </a:p>
        </p:txBody>
      </p:sp>
      <p:sp>
        <p:nvSpPr>
          <p:cNvPr id="2" name="圆角矩形 1"/>
          <p:cNvSpPr/>
          <p:nvPr/>
        </p:nvSpPr>
        <p:spPr>
          <a:xfrm>
            <a:off x="8495030" y="1535430"/>
            <a:ext cx="2691130" cy="4200525"/>
          </a:xfrm>
          <a:prstGeom prst="roundRect">
            <a:avLst>
              <a:gd name="adj" fmla="val 16667"/>
            </a:avLst>
          </a:prstGeom>
          <a:blipFill rotWithShape="1">
            <a:blip r:embed="rId5"/>
            <a:stretch>
              <a:fillRect/>
            </a:stretch>
          </a:blipFill>
          <a:ln w="9525" cap="flat" cmpd="sng">
            <a:solidFill>
              <a:srgbClr val="000000"/>
            </a:solidFill>
            <a:prstDash val="solid"/>
            <a:headEnd type="none" w="med" len="med"/>
            <a:tailEnd type="none" w="med" len="med"/>
          </a:ln>
        </p:spPr>
        <p:txBody>
          <a:bodyPr vert="horz" wrap="square" anchor="t" anchorCtr="0"/>
          <a:p>
            <a:endParaRPr lang="zh-CN" altLang="en-US"/>
          </a:p>
          <a:p>
            <a:endParaRPr lang="zh-CN" altLang="en-US"/>
          </a:p>
        </p:txBody>
      </p:sp>
      <p:pic>
        <p:nvPicPr>
          <p:cNvPr id="8" name="图片 7"/>
          <p:cNvPicPr>
            <a:picLocks noChangeAspect="1"/>
          </p:cNvPicPr>
          <p:nvPr/>
        </p:nvPicPr>
        <p:blipFill rotWithShape="1">
          <a:blip r:embed="rId2">
            <a:extLst>
              <a:ext uri="{28A0092B-C50C-407E-A947-70E740481C1C}">
                <a14:useLocalDpi xmlns:a14="http://schemas.microsoft.com/office/drawing/2010/main" val="0"/>
              </a:ext>
            </a:extLst>
          </a:blip>
          <a:srcRect t="68928"/>
          <a:stretch>
            <a:fillRect/>
          </a:stretch>
        </p:blipFill>
        <p:spPr>
          <a:xfrm rot="5400000">
            <a:off x="-2132965" y="2012950"/>
            <a:ext cx="6891655" cy="2625725"/>
          </a:xfrm>
          <a:prstGeom prst="rect">
            <a:avLst/>
          </a:prstGeom>
        </p:spPr>
      </p:pic>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b="69617"/>
          <a:stretch>
            <a:fillRect/>
          </a:stretch>
        </p:blipFill>
        <p:spPr>
          <a:xfrm rot="5400000">
            <a:off x="7455183" y="1876070"/>
            <a:ext cx="6891724" cy="313944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p:bldP spid="13" grpId="0"/>
      <p:bldP spid="1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2654584" y="-2665377"/>
            <a:ext cx="6882833" cy="12192002"/>
          </a:xfrm>
          <a:prstGeom prst="rect">
            <a:avLst/>
          </a:prstGeom>
        </p:spPr>
      </p:pic>
      <p:sp>
        <p:nvSpPr>
          <p:cNvPr id="6" name="矩形 5"/>
          <p:cNvSpPr/>
          <p:nvPr/>
        </p:nvSpPr>
        <p:spPr>
          <a:xfrm>
            <a:off x="711200" y="533400"/>
            <a:ext cx="10769600"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b="69617"/>
          <a:stretch>
            <a:fillRect/>
          </a:stretch>
        </p:blipFill>
        <p:spPr>
          <a:xfrm rot="5400000">
            <a:off x="7376443" y="1858925"/>
            <a:ext cx="6891724" cy="3139441"/>
          </a:xfrm>
          <a:prstGeom prst="rect">
            <a:avLst/>
          </a:prstGeom>
        </p:spPr>
      </p:pic>
      <p:pic>
        <p:nvPicPr>
          <p:cNvPr id="10" name="图片 9"/>
          <p:cNvPicPr>
            <a:picLocks noChangeAspect="1"/>
          </p:cNvPicPr>
          <p:nvPr/>
        </p:nvPicPr>
        <p:blipFill rotWithShape="1">
          <a:blip r:embed="rId2">
            <a:extLst>
              <a:ext uri="{28A0092B-C50C-407E-A947-70E740481C1C}">
                <a14:useLocalDpi xmlns:a14="http://schemas.microsoft.com/office/drawing/2010/main" val="0"/>
              </a:ext>
            </a:extLst>
          </a:blip>
          <a:srcRect t="31563" b="40118"/>
          <a:stretch>
            <a:fillRect/>
          </a:stretch>
        </p:blipFill>
        <p:spPr>
          <a:xfrm rot="5400000">
            <a:off x="3548029" y="1862806"/>
            <a:ext cx="6891724" cy="2926083"/>
          </a:xfrm>
          <a:prstGeom prst="rect">
            <a:avLst/>
          </a:prstGeom>
        </p:spPr>
      </p:pic>
      <p:sp>
        <p:nvSpPr>
          <p:cNvPr id="12" name="文本框 11"/>
          <p:cNvSpPr txBox="1"/>
          <p:nvPr/>
        </p:nvSpPr>
        <p:spPr>
          <a:xfrm>
            <a:off x="0" y="-10795"/>
            <a:ext cx="2498725" cy="460375"/>
          </a:xfrm>
          <a:prstGeom prst="rect">
            <a:avLst/>
          </a:prstGeom>
          <a:solidFill>
            <a:srgbClr val="98BA63"/>
          </a:solidFill>
        </p:spPr>
        <p:txBody>
          <a:bodyPr wrap="square" rtlCol="0">
            <a:spAutoFit/>
          </a:bodyPr>
          <a:p>
            <a:pPr algn="dist"/>
            <a:r>
              <a:rPr lang="en-US" altLang="zh-CN" sz="2400" b="1">
                <a:solidFill>
                  <a:schemeClr val="bg1"/>
                </a:solidFill>
                <a:latin typeface="Aa吃鸡专用体 (非商业使用)" panose="02010600010101010101" charset="-122"/>
                <a:ea typeface="Aa吃鸡专用体 (非商业使用)" panose="02010600010101010101" charset="-122"/>
              </a:rPr>
              <a:t>PART  03</a:t>
            </a:r>
            <a:endParaRPr lang="en-US" altLang="zh-CN" sz="2400" b="1">
              <a:solidFill>
                <a:schemeClr val="bg1"/>
              </a:solidFill>
              <a:latin typeface="Aa吃鸡专用体 (非商业使用)" panose="02010600010101010101" charset="-122"/>
              <a:ea typeface="Aa吃鸡专用体 (非商业使用)" panose="02010600010101010101" charset="-122"/>
            </a:endParaRPr>
          </a:p>
        </p:txBody>
      </p:sp>
      <p:sp>
        <p:nvSpPr>
          <p:cNvPr id="13" name="文本框 12"/>
          <p:cNvSpPr txBox="1"/>
          <p:nvPr/>
        </p:nvSpPr>
        <p:spPr>
          <a:xfrm>
            <a:off x="2507615" y="654050"/>
            <a:ext cx="3023235" cy="768350"/>
          </a:xfrm>
          <a:prstGeom prst="rect">
            <a:avLst/>
          </a:prstGeom>
          <a:noFill/>
        </p:spPr>
        <p:txBody>
          <a:bodyPr wrap="square" rtlCol="0">
            <a:spAutoFit/>
          </a:bodyPr>
          <a:p>
            <a:pPr algn="dist"/>
            <a:r>
              <a:rPr lang="en-US" altLang="zh-CN" sz="4400" dirty="0">
                <a:solidFill>
                  <a:srgbClr val="F79A60"/>
                </a:solidFill>
                <a:latin typeface="Aa吃鸡专用体 (非商业使用)" panose="02010600010101010101" charset="-122"/>
                <a:ea typeface="Aa吃鸡专用体 (非商业使用)" panose="02010600010101010101" charset="-122"/>
                <a:sym typeface="+mn-ea"/>
              </a:rPr>
              <a:t>4.</a:t>
            </a:r>
            <a:r>
              <a:rPr lang="zh-CN" altLang="en-US" sz="4400" dirty="0">
                <a:solidFill>
                  <a:srgbClr val="F79A60"/>
                </a:solidFill>
                <a:latin typeface="Aa吃鸡专用体 (非商业使用)" panose="02010600010101010101" charset="-122"/>
                <a:ea typeface="Aa吃鸡专用体 (非商业使用)" panose="02010600010101010101" charset="-122"/>
                <a:sym typeface="+mn-ea"/>
              </a:rPr>
              <a:t>洗手</a:t>
            </a:r>
            <a:endParaRPr lang="zh-CN" altLang="en-US" sz="4400" dirty="0">
              <a:solidFill>
                <a:srgbClr val="F79A60"/>
              </a:solidFill>
              <a:latin typeface="Aa吃鸡专用体 (非商业使用)" panose="02010600010101010101" charset="-122"/>
              <a:ea typeface="Aa吃鸡专用体 (非商业使用)" panose="02010600010101010101" charset="-122"/>
              <a:sym typeface="+mn-ea"/>
            </a:endParaRPr>
          </a:p>
        </p:txBody>
      </p:sp>
      <p:pic>
        <p:nvPicPr>
          <p:cNvPr id="8" name="图片 7"/>
          <p:cNvPicPr>
            <a:picLocks noChangeAspect="1"/>
          </p:cNvPicPr>
          <p:nvPr/>
        </p:nvPicPr>
        <p:blipFill rotWithShape="1">
          <a:blip r:embed="rId2">
            <a:extLst>
              <a:ext uri="{28A0092B-C50C-407E-A947-70E740481C1C}">
                <a14:useLocalDpi xmlns:a14="http://schemas.microsoft.com/office/drawing/2010/main" val="0"/>
              </a:ext>
            </a:extLst>
          </a:blip>
          <a:srcRect t="68928"/>
          <a:stretch>
            <a:fillRect/>
          </a:stretch>
        </p:blipFill>
        <p:spPr>
          <a:xfrm rot="5400000">
            <a:off x="-2132965" y="2122170"/>
            <a:ext cx="6891655" cy="2625725"/>
          </a:xfrm>
          <a:prstGeom prst="rect">
            <a:avLst/>
          </a:prstGeom>
        </p:spPr>
      </p:pic>
      <p:pic>
        <p:nvPicPr>
          <p:cNvPr id="3" name="图片 2" descr="C:\Users\Administrator\Desktop\生活图片\洗手\116BCD8DDFB95CDBFDB60C8638FE47DB.png116BCD8DDFB95CDBFDB60C8638FE47DB"/>
          <p:cNvPicPr>
            <a:picLocks noChangeAspect="1"/>
          </p:cNvPicPr>
          <p:nvPr/>
        </p:nvPicPr>
        <p:blipFill>
          <a:blip r:embed="rId3"/>
          <a:srcRect/>
          <a:stretch>
            <a:fillRect/>
          </a:stretch>
        </p:blipFill>
        <p:spPr>
          <a:xfrm>
            <a:off x="1334135" y="1733233"/>
            <a:ext cx="5151755" cy="3863340"/>
          </a:xfrm>
          <a:prstGeom prst="roundRect">
            <a:avLst/>
          </a:prstGeom>
        </p:spPr>
      </p:pic>
      <p:pic>
        <p:nvPicPr>
          <p:cNvPr id="4" name="图片 3" descr="C:\Users\Administrator\Desktop\生活图片\洗手\IMG_9482.JPGIMG_9482"/>
          <p:cNvPicPr>
            <a:picLocks noChangeAspect="1"/>
          </p:cNvPicPr>
          <p:nvPr/>
        </p:nvPicPr>
        <p:blipFill>
          <a:blip r:embed="rId4"/>
          <a:srcRect/>
          <a:stretch>
            <a:fillRect/>
          </a:stretch>
        </p:blipFill>
        <p:spPr>
          <a:xfrm>
            <a:off x="7062153" y="1365250"/>
            <a:ext cx="3449320" cy="4599305"/>
          </a:xfrm>
          <a:prstGeom prst="round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p:bldP spid="13" grpId="0"/>
      <p:bldP spid="1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2654584" y="-2654582"/>
            <a:ext cx="6882833" cy="12192002"/>
          </a:xfrm>
          <a:prstGeom prst="rect">
            <a:avLst/>
          </a:prstGeom>
        </p:spPr>
      </p:pic>
      <p:sp>
        <p:nvSpPr>
          <p:cNvPr id="6" name="矩形 5"/>
          <p:cNvSpPr/>
          <p:nvPr/>
        </p:nvSpPr>
        <p:spPr>
          <a:xfrm>
            <a:off x="711200" y="533400"/>
            <a:ext cx="10769600"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b="69617"/>
          <a:stretch>
            <a:fillRect/>
          </a:stretch>
        </p:blipFill>
        <p:spPr>
          <a:xfrm rot="5400000">
            <a:off x="7376443" y="1876070"/>
            <a:ext cx="6891724" cy="3139441"/>
          </a:xfrm>
          <a:prstGeom prst="rect">
            <a:avLst/>
          </a:prstGeom>
        </p:spPr>
      </p:pic>
      <p:pic>
        <p:nvPicPr>
          <p:cNvPr id="10" name="图片 9"/>
          <p:cNvPicPr>
            <a:picLocks noChangeAspect="1"/>
          </p:cNvPicPr>
          <p:nvPr/>
        </p:nvPicPr>
        <p:blipFill rotWithShape="1">
          <a:blip r:embed="rId2">
            <a:extLst>
              <a:ext uri="{28A0092B-C50C-407E-A947-70E740481C1C}">
                <a14:useLocalDpi xmlns:a14="http://schemas.microsoft.com/office/drawing/2010/main" val="0"/>
              </a:ext>
            </a:extLst>
          </a:blip>
          <a:srcRect t="31563" b="40118"/>
          <a:stretch>
            <a:fillRect/>
          </a:stretch>
        </p:blipFill>
        <p:spPr>
          <a:xfrm rot="5400000">
            <a:off x="3548029" y="1862806"/>
            <a:ext cx="6891724" cy="2926083"/>
          </a:xfrm>
          <a:prstGeom prst="rect">
            <a:avLst/>
          </a:prstGeom>
        </p:spPr>
      </p:pic>
      <p:sp>
        <p:nvSpPr>
          <p:cNvPr id="12" name="文本框 11"/>
          <p:cNvSpPr txBox="1"/>
          <p:nvPr/>
        </p:nvSpPr>
        <p:spPr>
          <a:xfrm>
            <a:off x="0" y="-10795"/>
            <a:ext cx="2498725" cy="460375"/>
          </a:xfrm>
          <a:prstGeom prst="rect">
            <a:avLst/>
          </a:prstGeom>
          <a:solidFill>
            <a:srgbClr val="98BA63"/>
          </a:solidFill>
        </p:spPr>
        <p:txBody>
          <a:bodyPr wrap="square" rtlCol="0">
            <a:spAutoFit/>
          </a:bodyPr>
          <a:p>
            <a:pPr algn="dist"/>
            <a:r>
              <a:rPr lang="en-US" altLang="zh-CN" sz="2400" b="1">
                <a:solidFill>
                  <a:schemeClr val="bg1"/>
                </a:solidFill>
                <a:latin typeface="Aa吃鸡专用体 (非商业使用)" panose="02010600010101010101" charset="-122"/>
                <a:ea typeface="Aa吃鸡专用体 (非商业使用)" panose="02010600010101010101" charset="-122"/>
              </a:rPr>
              <a:t>PART  03</a:t>
            </a:r>
            <a:endParaRPr lang="en-US" altLang="zh-CN" sz="2400" b="1">
              <a:solidFill>
                <a:schemeClr val="bg1"/>
              </a:solidFill>
              <a:latin typeface="Aa吃鸡专用体 (非商业使用)" panose="02010600010101010101" charset="-122"/>
              <a:ea typeface="Aa吃鸡专用体 (非商业使用)" panose="02010600010101010101" charset="-122"/>
            </a:endParaRPr>
          </a:p>
        </p:txBody>
      </p:sp>
      <p:sp>
        <p:nvSpPr>
          <p:cNvPr id="13" name="文本框 12"/>
          <p:cNvSpPr txBox="1"/>
          <p:nvPr/>
        </p:nvSpPr>
        <p:spPr>
          <a:xfrm>
            <a:off x="2498725" y="654050"/>
            <a:ext cx="2325370" cy="768350"/>
          </a:xfrm>
          <a:prstGeom prst="rect">
            <a:avLst/>
          </a:prstGeom>
          <a:noFill/>
        </p:spPr>
        <p:txBody>
          <a:bodyPr wrap="square" rtlCol="0">
            <a:spAutoFit/>
          </a:bodyPr>
          <a:p>
            <a:pPr algn="dist"/>
            <a:r>
              <a:rPr lang="en-US" altLang="zh-CN" sz="4400" dirty="0">
                <a:solidFill>
                  <a:srgbClr val="F79A60"/>
                </a:solidFill>
                <a:latin typeface="Aa吃鸡专用体 (非商业使用)" panose="02010600010101010101" charset="-122"/>
                <a:ea typeface="Aa吃鸡专用体 (非商业使用)" panose="02010600010101010101" charset="-122"/>
                <a:sym typeface="+mn-ea"/>
              </a:rPr>
              <a:t>5.如厕</a:t>
            </a:r>
            <a:endParaRPr lang="zh-CN" altLang="en-US" sz="4400" dirty="0">
              <a:solidFill>
                <a:srgbClr val="F79A60"/>
              </a:solidFill>
              <a:latin typeface="Aa吃鸡专用体 (非商业使用)" panose="02010600010101010101" charset="-122"/>
              <a:ea typeface="Aa吃鸡专用体 (非商业使用)" panose="02010600010101010101" charset="-122"/>
              <a:sym typeface="+mn-ea"/>
            </a:endParaRPr>
          </a:p>
        </p:txBody>
      </p:sp>
      <p:pic>
        <p:nvPicPr>
          <p:cNvPr id="8" name="图片 7"/>
          <p:cNvPicPr>
            <a:picLocks noChangeAspect="1"/>
          </p:cNvPicPr>
          <p:nvPr/>
        </p:nvPicPr>
        <p:blipFill rotWithShape="1">
          <a:blip r:embed="rId2">
            <a:extLst>
              <a:ext uri="{28A0092B-C50C-407E-A947-70E740481C1C}">
                <a14:useLocalDpi xmlns:a14="http://schemas.microsoft.com/office/drawing/2010/main" val="0"/>
              </a:ext>
            </a:extLst>
          </a:blip>
          <a:srcRect t="68928"/>
          <a:stretch>
            <a:fillRect/>
          </a:stretch>
        </p:blipFill>
        <p:spPr>
          <a:xfrm rot="5400000">
            <a:off x="-2132965" y="2122170"/>
            <a:ext cx="6891655" cy="2625725"/>
          </a:xfrm>
          <a:prstGeom prst="rect">
            <a:avLst/>
          </a:prstGeom>
        </p:spPr>
      </p:pic>
      <p:sp>
        <p:nvSpPr>
          <p:cNvPr id="1073742858" name="圆角矩形 1073742857"/>
          <p:cNvSpPr/>
          <p:nvPr/>
        </p:nvSpPr>
        <p:spPr>
          <a:xfrm>
            <a:off x="1713865" y="1535430"/>
            <a:ext cx="4375785" cy="4269105"/>
          </a:xfrm>
          <a:prstGeom prst="roundRect">
            <a:avLst>
              <a:gd name="adj" fmla="val 16667"/>
            </a:avLst>
          </a:prstGeom>
          <a:blipFill rotWithShape="1">
            <a:blip r:embed="rId3"/>
            <a:stretch>
              <a:fillRect/>
            </a:stretch>
          </a:blipFill>
          <a:ln w="9525" cap="flat" cmpd="sng">
            <a:solidFill>
              <a:srgbClr val="000000"/>
            </a:solidFill>
            <a:prstDash val="solid"/>
            <a:headEnd type="none" w="med" len="med"/>
            <a:tailEnd type="none" w="med" len="med"/>
          </a:ln>
        </p:spPr>
        <p:txBody>
          <a:bodyPr/>
          <a:p>
            <a:endParaRPr lang="zh-CN" altLang="en-US"/>
          </a:p>
        </p:txBody>
      </p:sp>
      <p:sp>
        <p:nvSpPr>
          <p:cNvPr id="1073742859" name="圆角矩形 1073742858"/>
          <p:cNvSpPr/>
          <p:nvPr/>
        </p:nvSpPr>
        <p:spPr>
          <a:xfrm>
            <a:off x="6309360" y="1535430"/>
            <a:ext cx="4154805" cy="4382770"/>
          </a:xfrm>
          <a:prstGeom prst="roundRect">
            <a:avLst>
              <a:gd name="adj" fmla="val 16667"/>
            </a:avLst>
          </a:prstGeom>
          <a:blipFill rotWithShape="1">
            <a:blip r:embed="rId4"/>
            <a:stretch>
              <a:fillRect/>
            </a:stretch>
          </a:blipFill>
          <a:ln w="9525" cap="flat" cmpd="sng">
            <a:solidFill>
              <a:srgbClr val="000000"/>
            </a:solidFill>
            <a:prstDash val="solid"/>
            <a:headEnd type="none" w="med" len="med"/>
            <a:tailEnd type="none" w="med" len="med"/>
          </a:ln>
        </p:spPr>
        <p:txBody>
          <a:bodyPr vert="horz" wrap="square" anchor="t" anchorCtr="0"/>
          <a:p>
            <a:endParaRPr lang="zh-CN" altLang="en-US"/>
          </a:p>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p:bldP spid="13" grpId="0"/>
      <p:bldP spid="1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2654584" y="-2654582"/>
            <a:ext cx="6882833" cy="12192002"/>
          </a:xfrm>
          <a:prstGeom prst="rect">
            <a:avLst/>
          </a:prstGeom>
        </p:spPr>
      </p:pic>
      <p:sp>
        <p:nvSpPr>
          <p:cNvPr id="6" name="矩形 5"/>
          <p:cNvSpPr/>
          <p:nvPr/>
        </p:nvSpPr>
        <p:spPr>
          <a:xfrm>
            <a:off x="711200" y="533400"/>
            <a:ext cx="10769600"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b="69617"/>
          <a:stretch>
            <a:fillRect/>
          </a:stretch>
        </p:blipFill>
        <p:spPr>
          <a:xfrm rot="5400000">
            <a:off x="7376443" y="1867180"/>
            <a:ext cx="6891724" cy="3139441"/>
          </a:xfrm>
          <a:prstGeom prst="rect">
            <a:avLst/>
          </a:prstGeom>
        </p:spPr>
      </p:pic>
      <p:pic>
        <p:nvPicPr>
          <p:cNvPr id="10" name="图片 9"/>
          <p:cNvPicPr>
            <a:picLocks noChangeAspect="1"/>
          </p:cNvPicPr>
          <p:nvPr/>
        </p:nvPicPr>
        <p:blipFill rotWithShape="1">
          <a:blip r:embed="rId2">
            <a:extLst>
              <a:ext uri="{28A0092B-C50C-407E-A947-70E740481C1C}">
                <a14:useLocalDpi xmlns:a14="http://schemas.microsoft.com/office/drawing/2010/main" val="0"/>
              </a:ext>
            </a:extLst>
          </a:blip>
          <a:srcRect t="31563" b="40118"/>
          <a:stretch>
            <a:fillRect/>
          </a:stretch>
        </p:blipFill>
        <p:spPr>
          <a:xfrm rot="5400000">
            <a:off x="3548029" y="1862806"/>
            <a:ext cx="6891724" cy="2926083"/>
          </a:xfrm>
          <a:prstGeom prst="rect">
            <a:avLst/>
          </a:prstGeom>
        </p:spPr>
      </p:pic>
      <p:sp>
        <p:nvSpPr>
          <p:cNvPr id="12" name="文本框 11"/>
          <p:cNvSpPr txBox="1"/>
          <p:nvPr/>
        </p:nvSpPr>
        <p:spPr>
          <a:xfrm>
            <a:off x="0" y="-10795"/>
            <a:ext cx="2498725" cy="460375"/>
          </a:xfrm>
          <a:prstGeom prst="rect">
            <a:avLst/>
          </a:prstGeom>
          <a:solidFill>
            <a:srgbClr val="98BA63"/>
          </a:solidFill>
        </p:spPr>
        <p:txBody>
          <a:bodyPr wrap="square" rtlCol="0">
            <a:spAutoFit/>
          </a:bodyPr>
          <a:p>
            <a:pPr algn="dist"/>
            <a:r>
              <a:rPr lang="en-US" altLang="zh-CN" sz="2400" b="1">
                <a:solidFill>
                  <a:schemeClr val="bg1"/>
                </a:solidFill>
                <a:latin typeface="Aa吃鸡专用体 (非商业使用)" panose="02010600010101010101" charset="-122"/>
                <a:ea typeface="Aa吃鸡专用体 (非商业使用)" panose="02010600010101010101" charset="-122"/>
              </a:rPr>
              <a:t>PART  03</a:t>
            </a:r>
            <a:endParaRPr lang="en-US" altLang="zh-CN" sz="2400" b="1">
              <a:solidFill>
                <a:schemeClr val="bg1"/>
              </a:solidFill>
              <a:latin typeface="Aa吃鸡专用体 (非商业使用)" panose="02010600010101010101" charset="-122"/>
              <a:ea typeface="Aa吃鸡专用体 (非商业使用)" panose="02010600010101010101" charset="-122"/>
            </a:endParaRPr>
          </a:p>
        </p:txBody>
      </p:sp>
      <p:sp>
        <p:nvSpPr>
          <p:cNvPr id="13" name="文本框 12"/>
          <p:cNvSpPr txBox="1"/>
          <p:nvPr/>
        </p:nvSpPr>
        <p:spPr>
          <a:xfrm>
            <a:off x="2498725" y="682625"/>
            <a:ext cx="2371725" cy="768350"/>
          </a:xfrm>
          <a:prstGeom prst="rect">
            <a:avLst/>
          </a:prstGeom>
          <a:noFill/>
        </p:spPr>
        <p:txBody>
          <a:bodyPr wrap="square" rtlCol="0">
            <a:spAutoFit/>
          </a:bodyPr>
          <a:p>
            <a:pPr algn="dist"/>
            <a:r>
              <a:rPr lang="en-US" altLang="zh-CN" sz="4400" dirty="0">
                <a:solidFill>
                  <a:srgbClr val="F79A60"/>
                </a:solidFill>
                <a:latin typeface="Aa吃鸡专用体 (非商业使用)" panose="02010600010101010101" charset="-122"/>
                <a:ea typeface="Aa吃鸡专用体 (非商业使用)" panose="02010600010101010101" charset="-122"/>
                <a:sym typeface="+mn-ea"/>
              </a:rPr>
              <a:t>6.午睡</a:t>
            </a:r>
            <a:endParaRPr lang="zh-CN" altLang="en-US" sz="4400" dirty="0">
              <a:solidFill>
                <a:srgbClr val="F79A60"/>
              </a:solidFill>
              <a:latin typeface="Aa吃鸡专用体 (非商业使用)" panose="02010600010101010101" charset="-122"/>
              <a:ea typeface="Aa吃鸡专用体 (非商业使用)" panose="02010600010101010101" charset="-122"/>
              <a:sym typeface="+mn-ea"/>
            </a:endParaRPr>
          </a:p>
        </p:txBody>
      </p:sp>
      <p:pic>
        <p:nvPicPr>
          <p:cNvPr id="8" name="图片 7"/>
          <p:cNvPicPr>
            <a:picLocks noChangeAspect="1"/>
          </p:cNvPicPr>
          <p:nvPr/>
        </p:nvPicPr>
        <p:blipFill rotWithShape="1">
          <a:blip r:embed="rId2">
            <a:extLst>
              <a:ext uri="{28A0092B-C50C-407E-A947-70E740481C1C}">
                <a14:useLocalDpi xmlns:a14="http://schemas.microsoft.com/office/drawing/2010/main" val="0"/>
              </a:ext>
            </a:extLst>
          </a:blip>
          <a:srcRect t="68928"/>
          <a:stretch>
            <a:fillRect/>
          </a:stretch>
        </p:blipFill>
        <p:spPr>
          <a:xfrm rot="5400000">
            <a:off x="-2132965" y="2124075"/>
            <a:ext cx="6891655" cy="2625725"/>
          </a:xfrm>
          <a:prstGeom prst="rect">
            <a:avLst/>
          </a:prstGeom>
        </p:spPr>
      </p:pic>
      <p:sp>
        <p:nvSpPr>
          <p:cNvPr id="1073742860" name="圆角矩形 1073742859"/>
          <p:cNvSpPr/>
          <p:nvPr/>
        </p:nvSpPr>
        <p:spPr>
          <a:xfrm>
            <a:off x="1367790" y="1755775"/>
            <a:ext cx="2958465" cy="3807460"/>
          </a:xfrm>
          <a:prstGeom prst="roundRect">
            <a:avLst>
              <a:gd name="adj" fmla="val 16667"/>
            </a:avLst>
          </a:prstGeom>
          <a:blipFill rotWithShape="1">
            <a:blip r:embed="rId3"/>
            <a:stretch>
              <a:fillRect/>
            </a:stretch>
          </a:blipFill>
          <a:ln w="9525" cap="flat" cmpd="sng">
            <a:solidFill>
              <a:srgbClr val="000000"/>
            </a:solidFill>
            <a:prstDash val="solid"/>
            <a:headEnd type="none" w="med" len="med"/>
            <a:tailEnd type="none" w="med" len="med"/>
          </a:ln>
        </p:spPr>
        <p:txBody>
          <a:bodyPr/>
          <a:p>
            <a:endParaRPr lang="zh-CN" altLang="en-US"/>
          </a:p>
        </p:txBody>
      </p:sp>
      <p:sp>
        <p:nvSpPr>
          <p:cNvPr id="1073742861" name="圆角矩形 1073742860"/>
          <p:cNvSpPr/>
          <p:nvPr/>
        </p:nvSpPr>
        <p:spPr>
          <a:xfrm>
            <a:off x="4544695" y="1318895"/>
            <a:ext cx="3216910" cy="4497705"/>
          </a:xfrm>
          <a:prstGeom prst="roundRect">
            <a:avLst>
              <a:gd name="adj" fmla="val 16667"/>
            </a:avLst>
          </a:prstGeom>
          <a:blipFill rotWithShape="1">
            <a:blip r:embed="rId4"/>
            <a:stretch>
              <a:fillRect/>
            </a:stretch>
          </a:blipFill>
          <a:ln w="9525" cap="flat" cmpd="sng">
            <a:solidFill>
              <a:srgbClr val="000000"/>
            </a:solidFill>
            <a:prstDash val="solid"/>
            <a:headEnd type="none" w="med" len="med"/>
            <a:tailEnd type="none" w="med" len="med"/>
          </a:ln>
        </p:spPr>
        <p:txBody>
          <a:bodyPr vert="horz" wrap="square" anchor="t" anchorCtr="0"/>
          <a:p>
            <a:endParaRPr lang="zh-CN" altLang="en-US"/>
          </a:p>
          <a:p>
            <a:endParaRPr lang="zh-CN" altLang="en-US"/>
          </a:p>
        </p:txBody>
      </p:sp>
      <p:sp>
        <p:nvSpPr>
          <p:cNvPr id="2" name="圆角矩形 1"/>
          <p:cNvSpPr/>
          <p:nvPr/>
        </p:nvSpPr>
        <p:spPr>
          <a:xfrm>
            <a:off x="8087360" y="1251585"/>
            <a:ext cx="3045460" cy="4497705"/>
          </a:xfrm>
          <a:prstGeom prst="roundRect">
            <a:avLst>
              <a:gd name="adj" fmla="val 16667"/>
            </a:avLst>
          </a:prstGeom>
          <a:blipFill rotWithShape="1">
            <a:blip r:embed="rId5"/>
            <a:stretch>
              <a:fillRect/>
            </a:stretch>
          </a:blipFill>
          <a:ln w="9525" cap="flat" cmpd="sng">
            <a:solidFill>
              <a:srgbClr val="000000"/>
            </a:solidFill>
            <a:prstDash val="solid"/>
            <a:headEnd type="none" w="med" len="med"/>
            <a:tailEnd type="none" w="med" len="med"/>
          </a:ln>
        </p:spPr>
        <p:txBody>
          <a:bodyPr vert="horz" wrap="square" anchor="t" anchorCtr="0"/>
          <a:p>
            <a:endParaRPr lang="zh-CN" altLang="en-US"/>
          </a:p>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p:bldP spid="13" grpId="0"/>
      <p:bldP spid="13"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2654584" y="-2654582"/>
            <a:ext cx="6882833" cy="12192002"/>
          </a:xfrm>
          <a:prstGeom prst="rect">
            <a:avLst/>
          </a:prstGeom>
        </p:spPr>
      </p:pic>
      <p:sp>
        <p:nvSpPr>
          <p:cNvPr id="6" name="矩形 5"/>
          <p:cNvSpPr/>
          <p:nvPr/>
        </p:nvSpPr>
        <p:spPr>
          <a:xfrm>
            <a:off x="711200" y="533400"/>
            <a:ext cx="10769600"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0" y="-10795"/>
            <a:ext cx="2498725" cy="460375"/>
          </a:xfrm>
          <a:prstGeom prst="rect">
            <a:avLst/>
          </a:prstGeom>
          <a:solidFill>
            <a:srgbClr val="98BA63"/>
          </a:solidFill>
        </p:spPr>
        <p:txBody>
          <a:bodyPr wrap="square" rtlCol="0">
            <a:spAutoFit/>
          </a:bodyPr>
          <a:p>
            <a:pPr algn="dist"/>
            <a:r>
              <a:rPr lang="en-US" altLang="zh-CN" sz="2400" b="1">
                <a:solidFill>
                  <a:schemeClr val="bg1"/>
                </a:solidFill>
                <a:latin typeface="Aa吃鸡专用体 (非商业使用)" panose="02010600010101010101" charset="-122"/>
                <a:ea typeface="Aa吃鸡专用体 (非商业使用)" panose="02010600010101010101" charset="-122"/>
              </a:rPr>
              <a:t>PART  03</a:t>
            </a:r>
            <a:endParaRPr lang="en-US" altLang="zh-CN" sz="2400" b="1">
              <a:solidFill>
                <a:schemeClr val="bg1"/>
              </a:solidFill>
              <a:latin typeface="Aa吃鸡专用体 (非商业使用)" panose="02010600010101010101" charset="-122"/>
              <a:ea typeface="Aa吃鸡专用体 (非商业使用)" panose="02010600010101010101" charset="-122"/>
            </a:endParaRPr>
          </a:p>
        </p:txBody>
      </p:sp>
      <p:sp>
        <p:nvSpPr>
          <p:cNvPr id="13" name="文本框 12"/>
          <p:cNvSpPr txBox="1"/>
          <p:nvPr/>
        </p:nvSpPr>
        <p:spPr>
          <a:xfrm>
            <a:off x="2625725" y="594360"/>
            <a:ext cx="2736850" cy="768350"/>
          </a:xfrm>
          <a:prstGeom prst="rect">
            <a:avLst/>
          </a:prstGeom>
          <a:noFill/>
        </p:spPr>
        <p:txBody>
          <a:bodyPr wrap="square" rtlCol="0">
            <a:spAutoFit/>
          </a:bodyPr>
          <a:p>
            <a:pPr algn="dist"/>
            <a:r>
              <a:rPr lang="en-US" altLang="zh-CN" sz="4400" dirty="0">
                <a:solidFill>
                  <a:srgbClr val="F79A60"/>
                </a:solidFill>
                <a:latin typeface="Aa吃鸡专用体 (非商业使用)" panose="02010600010101010101" charset="-122"/>
                <a:ea typeface="Aa吃鸡专用体 (非商业使用)" panose="02010600010101010101" charset="-122"/>
                <a:sym typeface="+mn-ea"/>
              </a:rPr>
              <a:t>7.离园</a:t>
            </a:r>
            <a:endParaRPr lang="zh-CN" altLang="en-US" sz="4400" dirty="0">
              <a:solidFill>
                <a:srgbClr val="F79A60"/>
              </a:solidFill>
              <a:latin typeface="Aa吃鸡专用体 (非商业使用)" panose="02010600010101010101" charset="-122"/>
              <a:ea typeface="Aa吃鸡专用体 (非商业使用)" panose="02010600010101010101" charset="-122"/>
              <a:sym typeface="+mn-ea"/>
            </a:endParaRPr>
          </a:p>
        </p:txBody>
      </p:sp>
      <p:sp>
        <p:nvSpPr>
          <p:cNvPr id="1073742862" name="圆角矩形 1073742861"/>
          <p:cNvSpPr/>
          <p:nvPr/>
        </p:nvSpPr>
        <p:spPr>
          <a:xfrm>
            <a:off x="4312285" y="1251585"/>
            <a:ext cx="3254375" cy="4594225"/>
          </a:xfrm>
          <a:prstGeom prst="roundRect">
            <a:avLst>
              <a:gd name="adj" fmla="val 16667"/>
            </a:avLst>
          </a:prstGeom>
          <a:blipFill rotWithShape="1">
            <a:blip r:embed="rId2"/>
            <a:stretch>
              <a:fillRect/>
            </a:stretch>
          </a:blipFill>
          <a:ln w="9525" cap="flat" cmpd="sng">
            <a:solidFill>
              <a:srgbClr val="000000"/>
            </a:solidFill>
            <a:prstDash val="solid"/>
            <a:headEnd type="none" w="med" len="med"/>
            <a:tailEnd type="none" w="med" len="med"/>
          </a:ln>
        </p:spPr>
        <p:txBody>
          <a:bodyPr/>
          <a:p>
            <a:endParaRPr lang="zh-CN" altLang="en-US"/>
          </a:p>
        </p:txBody>
      </p:sp>
      <p:sp>
        <p:nvSpPr>
          <p:cNvPr id="2" name="圆角矩形 1"/>
          <p:cNvSpPr/>
          <p:nvPr/>
        </p:nvSpPr>
        <p:spPr>
          <a:xfrm>
            <a:off x="1042670" y="1778635"/>
            <a:ext cx="2853055" cy="4459605"/>
          </a:xfrm>
          <a:prstGeom prst="roundRect">
            <a:avLst>
              <a:gd name="adj" fmla="val 16667"/>
            </a:avLst>
          </a:prstGeom>
          <a:blipFill rotWithShape="1">
            <a:blip r:embed="rId3"/>
            <a:stretch>
              <a:fillRect/>
            </a:stretch>
          </a:blipFill>
          <a:ln w="9525" cap="flat" cmpd="sng">
            <a:solidFill>
              <a:srgbClr val="000000"/>
            </a:solidFill>
            <a:prstDash val="solid"/>
            <a:headEnd type="none" w="med" len="med"/>
            <a:tailEnd type="none" w="med" len="med"/>
          </a:ln>
        </p:spPr>
        <p:txBody>
          <a:bodyPr vert="horz" wrap="square" anchor="t" anchorCtr="0"/>
          <a:p>
            <a:endParaRPr lang="zh-CN" altLang="en-US"/>
          </a:p>
          <a:p>
            <a:endParaRPr lang="zh-CN" altLang="en-US"/>
          </a:p>
        </p:txBody>
      </p:sp>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t="68928"/>
          <a:stretch>
            <a:fillRect/>
          </a:stretch>
        </p:blipFill>
        <p:spPr>
          <a:xfrm rot="5400000">
            <a:off x="-2132965" y="2115820"/>
            <a:ext cx="6891655" cy="2625725"/>
          </a:xfrm>
          <a:prstGeom prst="rect">
            <a:avLst/>
          </a:prstGeom>
        </p:spPr>
      </p:pic>
      <p:pic>
        <p:nvPicPr>
          <p:cNvPr id="10" name="图片 9"/>
          <p:cNvPicPr>
            <a:picLocks noChangeAspect="1"/>
          </p:cNvPicPr>
          <p:nvPr/>
        </p:nvPicPr>
        <p:blipFill rotWithShape="1">
          <a:blip r:embed="rId4">
            <a:extLst>
              <a:ext uri="{28A0092B-C50C-407E-A947-70E740481C1C}">
                <a14:useLocalDpi xmlns:a14="http://schemas.microsoft.com/office/drawing/2010/main" val="0"/>
              </a:ext>
            </a:extLst>
          </a:blip>
          <a:srcRect t="31563" b="40118"/>
          <a:stretch>
            <a:fillRect/>
          </a:stretch>
        </p:blipFill>
        <p:spPr>
          <a:xfrm rot="5400000">
            <a:off x="3548029" y="1862806"/>
            <a:ext cx="6891724" cy="2926083"/>
          </a:xfrm>
          <a:prstGeom prst="rect">
            <a:avLst/>
          </a:prstGeom>
        </p:spPr>
      </p:pic>
      <p:sp>
        <p:nvSpPr>
          <p:cNvPr id="1073742863" name="圆角矩形 1073742862"/>
          <p:cNvSpPr/>
          <p:nvPr/>
        </p:nvSpPr>
        <p:spPr>
          <a:xfrm>
            <a:off x="7983220" y="1864995"/>
            <a:ext cx="3063875" cy="4459605"/>
          </a:xfrm>
          <a:prstGeom prst="roundRect">
            <a:avLst>
              <a:gd name="adj" fmla="val 16667"/>
            </a:avLst>
          </a:prstGeom>
          <a:blipFill rotWithShape="1">
            <a:blip r:embed="rId5"/>
            <a:stretch>
              <a:fillRect/>
            </a:stretch>
          </a:blipFill>
          <a:ln w="9525" cap="flat" cmpd="sng">
            <a:solidFill>
              <a:srgbClr val="000000"/>
            </a:solidFill>
            <a:prstDash val="solid"/>
            <a:headEnd type="none" w="med" len="med"/>
            <a:tailEnd type="none" w="med" len="med"/>
          </a:ln>
        </p:spPr>
        <p:txBody>
          <a:bodyPr vert="horz" wrap="square" anchor="t" anchorCtr="0"/>
          <a:p>
            <a:endParaRPr lang="zh-CN" altLang="en-US"/>
          </a:p>
          <a:p>
            <a:endParaRPr lang="zh-CN" altLang="en-US"/>
          </a:p>
        </p:txBody>
      </p:sp>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b="69617"/>
          <a:stretch>
            <a:fillRect/>
          </a:stretch>
        </p:blipFill>
        <p:spPr>
          <a:xfrm rot="5400000">
            <a:off x="7377078" y="1858925"/>
            <a:ext cx="6891724" cy="313944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p:bldP spid="13" grpId="0"/>
      <p:bldP spid="1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2654584" y="-2654582"/>
            <a:ext cx="6882833" cy="12192002"/>
          </a:xfrm>
          <a:prstGeom prst="rect">
            <a:avLst/>
          </a:prstGeom>
        </p:spPr>
      </p:pic>
      <p:sp>
        <p:nvSpPr>
          <p:cNvPr id="6" name="矩形 5"/>
          <p:cNvSpPr/>
          <p:nvPr/>
        </p:nvSpPr>
        <p:spPr>
          <a:xfrm>
            <a:off x="711200" y="533400"/>
            <a:ext cx="10769600"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rotWithShape="1">
          <a:blip r:embed="rId2">
            <a:extLst>
              <a:ext uri="{28A0092B-C50C-407E-A947-70E740481C1C}">
                <a14:useLocalDpi xmlns:a14="http://schemas.microsoft.com/office/drawing/2010/main" val="0"/>
              </a:ext>
            </a:extLst>
          </a:blip>
          <a:srcRect t="68928"/>
          <a:stretch>
            <a:fillRect/>
          </a:stretch>
        </p:blipFill>
        <p:spPr>
          <a:xfrm rot="5400000">
            <a:off x="-1840583" y="1829588"/>
            <a:ext cx="6891724" cy="3210562"/>
          </a:xfrm>
          <a:prstGeom prst="rect">
            <a:avLst/>
          </a:prstGeom>
        </p:spPr>
      </p:pic>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b="69617"/>
          <a:stretch>
            <a:fillRect/>
          </a:stretch>
        </p:blipFill>
        <p:spPr>
          <a:xfrm rot="5400000">
            <a:off x="7328818" y="1842415"/>
            <a:ext cx="6891724" cy="3139441"/>
          </a:xfrm>
          <a:prstGeom prst="rect">
            <a:avLst/>
          </a:prstGeom>
        </p:spPr>
      </p:pic>
      <p:pic>
        <p:nvPicPr>
          <p:cNvPr id="10" name="图片 9"/>
          <p:cNvPicPr>
            <a:picLocks noChangeAspect="1"/>
          </p:cNvPicPr>
          <p:nvPr/>
        </p:nvPicPr>
        <p:blipFill rotWithShape="1">
          <a:blip r:embed="rId2">
            <a:extLst>
              <a:ext uri="{28A0092B-C50C-407E-A947-70E740481C1C}">
                <a14:useLocalDpi xmlns:a14="http://schemas.microsoft.com/office/drawing/2010/main" val="0"/>
              </a:ext>
            </a:extLst>
          </a:blip>
          <a:srcRect t="31563" b="40118"/>
          <a:stretch>
            <a:fillRect/>
          </a:stretch>
        </p:blipFill>
        <p:spPr>
          <a:xfrm rot="5400000">
            <a:off x="2934619" y="1982821"/>
            <a:ext cx="6891724" cy="2926083"/>
          </a:xfrm>
          <a:prstGeom prst="rect">
            <a:avLst/>
          </a:prstGeom>
        </p:spPr>
      </p:pic>
      <p:sp>
        <p:nvSpPr>
          <p:cNvPr id="12" name="文本框 11"/>
          <p:cNvSpPr txBox="1"/>
          <p:nvPr/>
        </p:nvSpPr>
        <p:spPr>
          <a:xfrm>
            <a:off x="4899660" y="2043430"/>
            <a:ext cx="2498725" cy="460375"/>
          </a:xfrm>
          <a:prstGeom prst="rect">
            <a:avLst/>
          </a:prstGeom>
          <a:solidFill>
            <a:srgbClr val="98BA63"/>
          </a:solidFill>
        </p:spPr>
        <p:txBody>
          <a:bodyPr wrap="square" rtlCol="0">
            <a:spAutoFit/>
          </a:bodyPr>
          <a:p>
            <a:pPr algn="dist"/>
            <a:r>
              <a:rPr lang="en-US" altLang="zh-CN" sz="2400" b="1">
                <a:solidFill>
                  <a:schemeClr val="bg1"/>
                </a:solidFill>
                <a:uFillTx/>
                <a:latin typeface="Aa吃鸡专用体 (非商业使用)" panose="02010600010101010101" charset="-122"/>
                <a:ea typeface="Aa吃鸡专用体 (非商业使用)" panose="02010600010101010101" charset="-122"/>
              </a:rPr>
              <a:t>PART  03</a:t>
            </a:r>
            <a:endParaRPr lang="en-US" altLang="zh-CN" sz="2400" b="1">
              <a:solidFill>
                <a:schemeClr val="bg1"/>
              </a:solidFill>
              <a:uFillTx/>
              <a:latin typeface="Aa吃鸡专用体 (非商业使用)" panose="02010600010101010101" charset="-122"/>
              <a:ea typeface="Aa吃鸡专用体 (非商业使用)" panose="02010600010101010101" charset="-122"/>
            </a:endParaRPr>
          </a:p>
        </p:txBody>
      </p:sp>
      <p:sp>
        <p:nvSpPr>
          <p:cNvPr id="13" name="文本框 12"/>
          <p:cNvSpPr txBox="1"/>
          <p:nvPr/>
        </p:nvSpPr>
        <p:spPr>
          <a:xfrm>
            <a:off x="3210560" y="2906395"/>
            <a:ext cx="6473190" cy="768350"/>
          </a:xfrm>
          <a:prstGeom prst="rect">
            <a:avLst/>
          </a:prstGeom>
          <a:noFill/>
        </p:spPr>
        <p:txBody>
          <a:bodyPr wrap="square" rtlCol="0">
            <a:spAutoFit/>
          </a:bodyPr>
          <a:p>
            <a:pPr algn="dist"/>
            <a:r>
              <a:rPr lang="zh-CN" altLang="en-US" sz="4400" dirty="0">
                <a:solidFill>
                  <a:srgbClr val="98BA63"/>
                </a:solidFill>
                <a:latin typeface="Aa吃鸡专用体 (非商业使用)" panose="02010600010101010101" charset="-122"/>
                <a:ea typeface="Aa吃鸡专用体 (非商业使用)" panose="02010600010101010101" charset="-122"/>
                <a:sym typeface="+mn-ea"/>
              </a:rPr>
              <a:t>我园的困惑</a:t>
            </a:r>
            <a:endParaRPr lang="zh-CN" altLang="en-US" sz="4400" dirty="0">
              <a:solidFill>
                <a:srgbClr val="98BA63"/>
              </a:solidFill>
              <a:latin typeface="Aa吃鸡专用体 (非商业使用)" panose="02010600010101010101" charset="-122"/>
              <a:ea typeface="Aa吃鸡专用体 (非商业使用)" panose="0201060001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p:bldP spid="13" grpId="0"/>
      <p:bldP spid="13"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a:off x="1244600" y="505460"/>
            <a:ext cx="4064000" cy="607695"/>
          </a:xfrm>
          <a:prstGeom prst="rect">
            <a:avLst/>
          </a:prstGeom>
          <a:noFill/>
        </p:spPr>
        <p:txBody>
          <a:bodyPr wrap="square" rtlCol="0">
            <a:spAutoFit/>
          </a:bodyPr>
          <a:lstStyle/>
          <a:p>
            <a:pPr>
              <a:lnSpc>
                <a:spcPct val="120000"/>
              </a:lnSpc>
            </a:pPr>
            <a:r>
              <a:rPr lang="zh-CN" altLang="en-US" sz="2800" spc="300" dirty="0">
                <a:solidFill>
                  <a:schemeClr val="tx1">
                    <a:lumMod val="75000"/>
                    <a:lumOff val="25000"/>
                  </a:schemeClr>
                </a:solidFill>
                <a:latin typeface="Aa吃鸡专用体 (非商业使用)" panose="02010600010101010101" charset="-122"/>
                <a:ea typeface="Aa吃鸡专用体 (非商业使用)" panose="02010600010101010101" charset="-122"/>
                <a:cs typeface="【暖色君】趣圆体" panose="030F0702030302020204" pitchFamily="66" charset="-122"/>
                <a:sym typeface="+mn-ea"/>
              </a:rPr>
              <a:t>我们的困惑</a:t>
            </a:r>
            <a:endParaRPr lang="zh-CN" altLang="en-US" sz="2800" spc="300" dirty="0">
              <a:solidFill>
                <a:schemeClr val="tx1">
                  <a:lumMod val="75000"/>
                  <a:lumOff val="25000"/>
                </a:schemeClr>
              </a:solidFill>
              <a:latin typeface="Aa吃鸡专用体 (非商业使用)" panose="02010600010101010101" charset="-122"/>
              <a:ea typeface="Aa吃鸡专用体 (非商业使用)" panose="02010600010101010101" charset="-122"/>
              <a:cs typeface="【暖色君】趣圆体" panose="030F0702030302020204" pitchFamily="66" charset="-122"/>
              <a:sym typeface="+mn-ea"/>
            </a:endParaRPr>
          </a:p>
        </p:txBody>
      </p:sp>
      <p:sp>
        <p:nvSpPr>
          <p:cNvPr id="5" name="文本框 4"/>
          <p:cNvSpPr txBox="1"/>
          <p:nvPr/>
        </p:nvSpPr>
        <p:spPr>
          <a:xfrm>
            <a:off x="619125" y="615950"/>
            <a:ext cx="614045" cy="460375"/>
          </a:xfrm>
          <a:prstGeom prst="rect">
            <a:avLst/>
          </a:prstGeom>
          <a:solidFill>
            <a:srgbClr val="1783AB"/>
          </a:solidFill>
          <a:ln>
            <a:noFill/>
          </a:ln>
        </p:spPr>
        <p:txBody>
          <a:bodyPr wrap="square" rtlCol="0">
            <a:spAutoFit/>
          </a:bodyPr>
          <a:lstStyle/>
          <a:p>
            <a:pPr algn="ctr" fontAlgn="auto">
              <a:lnSpc>
                <a:spcPct val="100000"/>
              </a:lnSpc>
            </a:pPr>
            <a:r>
              <a:rPr lang="en-US" altLang="zh-CN" sz="2400">
                <a:solidFill>
                  <a:schemeClr val="bg1"/>
                </a:solidFill>
                <a:latin typeface="Aa吃鸡专用体 (非商业使用)" panose="02010600010101010101" charset="-122"/>
                <a:ea typeface="Aa吃鸡专用体 (非商业使用)" panose="02010600010101010101" charset="-122"/>
              </a:rPr>
              <a:t>03</a:t>
            </a:r>
            <a:endParaRPr lang="en-US" altLang="zh-CN" sz="2400">
              <a:solidFill>
                <a:schemeClr val="bg1"/>
              </a:solidFill>
              <a:latin typeface="Aa吃鸡专用体 (非商业使用)" panose="02010600010101010101" charset="-122"/>
              <a:ea typeface="Aa吃鸡专用体 (非商业使用)" panose="02010600010101010101" charset="-122"/>
            </a:endParaRPr>
          </a:p>
        </p:txBody>
      </p:sp>
      <p:pic>
        <p:nvPicPr>
          <p:cNvPr id="7" name="图片 6"/>
          <p:cNvPicPr>
            <a:picLocks noChangeAspect="1"/>
          </p:cNvPicPr>
          <p:nvPr/>
        </p:nvPicPr>
        <p:blipFill rotWithShape="1">
          <a:blip r:embed="rId1">
            <a:extLst>
              <a:ext uri="{28A0092B-C50C-407E-A947-70E740481C1C}">
                <a14:useLocalDpi xmlns:a14="http://schemas.microsoft.com/office/drawing/2010/main" val="0"/>
              </a:ext>
            </a:extLst>
          </a:blip>
          <a:srcRect l="-159" t="-2540" r="29047" b="61693"/>
          <a:stretch>
            <a:fillRect/>
          </a:stretch>
        </p:blipFill>
        <p:spPr>
          <a:xfrm>
            <a:off x="6188075" y="1075690"/>
            <a:ext cx="5810250" cy="5320030"/>
          </a:xfrm>
          <a:prstGeom prst="rect">
            <a:avLst/>
          </a:prstGeom>
        </p:spPr>
      </p:pic>
      <p:pic>
        <p:nvPicPr>
          <p:cNvPr id="9" name="图片 8"/>
          <p:cNvPicPr>
            <a:picLocks noChangeAspect="1"/>
          </p:cNvPicPr>
          <p:nvPr/>
        </p:nvPicPr>
        <p:blipFill rotWithShape="1">
          <a:blip r:embed="rId1">
            <a:extLst>
              <a:ext uri="{28A0092B-C50C-407E-A947-70E740481C1C}">
                <a14:useLocalDpi xmlns:a14="http://schemas.microsoft.com/office/drawing/2010/main" val="0"/>
              </a:ext>
            </a:extLst>
          </a:blip>
          <a:srcRect l="-159" t="-2540" r="29047" b="61693"/>
          <a:stretch>
            <a:fillRect/>
          </a:stretch>
        </p:blipFill>
        <p:spPr>
          <a:xfrm>
            <a:off x="619125" y="1332865"/>
            <a:ext cx="5311140" cy="5172710"/>
          </a:xfrm>
          <a:prstGeom prst="rect">
            <a:avLst/>
          </a:prstGeom>
        </p:spPr>
      </p:pic>
      <p:sp>
        <p:nvSpPr>
          <p:cNvPr id="100" name="文本框 99"/>
          <p:cNvSpPr txBox="1"/>
          <p:nvPr/>
        </p:nvSpPr>
        <p:spPr>
          <a:xfrm>
            <a:off x="1499235" y="3837940"/>
            <a:ext cx="4211955" cy="1753235"/>
          </a:xfrm>
          <a:prstGeom prst="rect">
            <a:avLst/>
          </a:prstGeom>
          <a:noFill/>
          <a:ln w="9525">
            <a:noFill/>
          </a:ln>
        </p:spPr>
        <p:txBody>
          <a:bodyPr wrap="square">
            <a:spAutoFit/>
          </a:bodyPr>
          <a:p>
            <a:pPr indent="0"/>
            <a:r>
              <a:rPr lang="zh-CN" sz="3600" b="0">
                <a:latin typeface="Calibri" panose="020F0502020204030204" charset="0"/>
                <a:ea typeface="宋体" panose="02010600030101010101" pitchFamily="2" charset="-122"/>
              </a:rPr>
              <a:t>如何组织提前进完餐的少部分幼儿餐后活动？</a:t>
            </a:r>
            <a:endParaRPr lang="zh-CN" altLang="en-US" sz="3600"/>
          </a:p>
        </p:txBody>
      </p:sp>
      <p:sp>
        <p:nvSpPr>
          <p:cNvPr id="4" name="文本框 3"/>
          <p:cNvSpPr txBox="1"/>
          <p:nvPr/>
        </p:nvSpPr>
        <p:spPr>
          <a:xfrm>
            <a:off x="7399655" y="3046095"/>
            <a:ext cx="3862705" cy="2861310"/>
          </a:xfrm>
          <a:prstGeom prst="rect">
            <a:avLst/>
          </a:prstGeom>
          <a:noFill/>
          <a:ln w="9525">
            <a:noFill/>
          </a:ln>
        </p:spPr>
        <p:txBody>
          <a:bodyPr wrap="square">
            <a:spAutoFit/>
          </a:bodyPr>
          <a:p>
            <a:pPr indent="0"/>
            <a:r>
              <a:rPr lang="en-US" altLang="zh-CN" sz="3600" b="0">
                <a:latin typeface="Calibri" panose="020F0502020204030204" charset="0"/>
                <a:ea typeface="宋体" panose="02010600030101010101" pitchFamily="2" charset="-122"/>
              </a:rPr>
              <a:t>     </a:t>
            </a:r>
            <a:r>
              <a:rPr lang="zh-CN" sz="3600" b="0">
                <a:latin typeface="Calibri" panose="020F0502020204030204" charset="0"/>
                <a:ea typeface="宋体" panose="02010600030101010101" pitchFamily="2" charset="-122"/>
              </a:rPr>
              <a:t>无法为幼儿提供独立收纳空间的情况下，如何培养幼儿自我物品的收纳能力？</a:t>
            </a:r>
            <a:endParaRPr lang="zh-CN" altLang="en-US" sz="360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2654584" y="-2654582"/>
            <a:ext cx="6882833" cy="12192002"/>
          </a:xfrm>
          <a:prstGeom prst="rect">
            <a:avLst/>
          </a:prstGeom>
        </p:spPr>
      </p:pic>
      <p:sp>
        <p:nvSpPr>
          <p:cNvPr id="6" name="矩形 5"/>
          <p:cNvSpPr/>
          <p:nvPr/>
        </p:nvSpPr>
        <p:spPr>
          <a:xfrm>
            <a:off x="711200" y="533400"/>
            <a:ext cx="10769600"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rotWithShape="1">
          <a:blip r:embed="rId2">
            <a:extLst>
              <a:ext uri="{28A0092B-C50C-407E-A947-70E740481C1C}">
                <a14:useLocalDpi xmlns:a14="http://schemas.microsoft.com/office/drawing/2010/main" val="0"/>
              </a:ext>
            </a:extLst>
          </a:blip>
          <a:srcRect t="68928"/>
          <a:stretch>
            <a:fillRect/>
          </a:stretch>
        </p:blipFill>
        <p:spPr>
          <a:xfrm rot="5400000">
            <a:off x="-1840583" y="1829588"/>
            <a:ext cx="6891724" cy="3210562"/>
          </a:xfrm>
          <a:prstGeom prst="rect">
            <a:avLst/>
          </a:prstGeom>
        </p:spPr>
      </p:pic>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b="69617"/>
          <a:stretch>
            <a:fillRect/>
          </a:stretch>
        </p:blipFill>
        <p:spPr>
          <a:xfrm rot="5400000">
            <a:off x="7328818" y="1842415"/>
            <a:ext cx="6891724" cy="3139441"/>
          </a:xfrm>
          <a:prstGeom prst="rect">
            <a:avLst/>
          </a:prstGeom>
        </p:spPr>
      </p:pic>
      <p:pic>
        <p:nvPicPr>
          <p:cNvPr id="10" name="图片 9"/>
          <p:cNvPicPr>
            <a:picLocks noChangeAspect="1"/>
          </p:cNvPicPr>
          <p:nvPr/>
        </p:nvPicPr>
        <p:blipFill rotWithShape="1">
          <a:blip r:embed="rId2">
            <a:extLst>
              <a:ext uri="{28A0092B-C50C-407E-A947-70E740481C1C}">
                <a14:useLocalDpi xmlns:a14="http://schemas.microsoft.com/office/drawing/2010/main" val="0"/>
              </a:ext>
            </a:extLst>
          </a:blip>
          <a:srcRect t="31563" b="40118"/>
          <a:stretch>
            <a:fillRect/>
          </a:stretch>
        </p:blipFill>
        <p:spPr>
          <a:xfrm rot="5400000">
            <a:off x="2934619" y="1982821"/>
            <a:ext cx="6891724" cy="2926083"/>
          </a:xfrm>
          <a:prstGeom prst="rect">
            <a:avLst/>
          </a:prstGeom>
        </p:spPr>
      </p:pic>
      <p:grpSp>
        <p:nvGrpSpPr>
          <p:cNvPr id="18" name="组合 17"/>
          <p:cNvGrpSpPr/>
          <p:nvPr/>
        </p:nvGrpSpPr>
        <p:grpSpPr>
          <a:xfrm>
            <a:off x="5318500" y="4382591"/>
            <a:ext cx="1168920" cy="212532"/>
            <a:chOff x="4917439" y="4145280"/>
            <a:chExt cx="1117603" cy="203201"/>
          </a:xfrm>
        </p:grpSpPr>
        <p:sp>
          <p:nvSpPr>
            <p:cNvPr id="14" name="椭圆 13"/>
            <p:cNvSpPr/>
            <p:nvPr/>
          </p:nvSpPr>
          <p:spPr>
            <a:xfrm>
              <a:off x="4917439" y="4145280"/>
              <a:ext cx="203201" cy="203201"/>
            </a:xfrm>
            <a:prstGeom prst="ellipse">
              <a:avLst/>
            </a:prstGeom>
            <a:solidFill>
              <a:srgbClr val="EF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5222240" y="4145280"/>
              <a:ext cx="203201" cy="203201"/>
            </a:xfrm>
            <a:prstGeom prst="ellipse">
              <a:avLst/>
            </a:prstGeom>
            <a:solidFill>
              <a:srgbClr val="F7B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5527041" y="4145280"/>
              <a:ext cx="203201" cy="203201"/>
            </a:xfrm>
            <a:prstGeom prst="ellipse">
              <a:avLst/>
            </a:prstGeom>
            <a:solidFill>
              <a:srgbClr val="29B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5831841" y="4145280"/>
              <a:ext cx="203201" cy="203201"/>
            </a:xfrm>
            <a:prstGeom prst="ellipse">
              <a:avLst/>
            </a:prstGeom>
            <a:solidFill>
              <a:srgbClr val="618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2364740" y="1482725"/>
            <a:ext cx="7004050" cy="2130425"/>
            <a:chOff x="3707" y="2114"/>
            <a:chExt cx="11030" cy="3355"/>
          </a:xfrm>
        </p:grpSpPr>
        <p:pic>
          <p:nvPicPr>
            <p:cNvPr id="12" name="图片 11" descr="展板-我们开学啦55666"/>
            <p:cNvPicPr>
              <a:picLocks noChangeAspect="1"/>
            </p:cNvPicPr>
            <p:nvPr/>
          </p:nvPicPr>
          <p:blipFill>
            <a:blip r:embed="rId3"/>
            <a:srcRect l="18972" t="19308" r="18972" b="42935"/>
            <a:stretch>
              <a:fillRect/>
            </a:stretch>
          </p:blipFill>
          <p:spPr>
            <a:xfrm>
              <a:off x="3707" y="2114"/>
              <a:ext cx="11030" cy="3355"/>
            </a:xfrm>
            <a:prstGeom prst="rect">
              <a:avLst/>
            </a:prstGeom>
          </p:spPr>
        </p:pic>
        <p:sp>
          <p:nvSpPr>
            <p:cNvPr id="13" name="文本框 12"/>
            <p:cNvSpPr txBox="1"/>
            <p:nvPr/>
          </p:nvSpPr>
          <p:spPr>
            <a:xfrm>
              <a:off x="4687" y="2899"/>
              <a:ext cx="1786" cy="1888"/>
            </a:xfrm>
            <a:prstGeom prst="rect">
              <a:avLst/>
            </a:prstGeom>
            <a:noFill/>
          </p:spPr>
          <p:txBody>
            <a:bodyPr wrap="square" rtlCol="0">
              <a:spAutoFit/>
            </a:bodyPr>
            <a:p>
              <a:r>
                <a:rPr lang="zh-CN" altLang="en-US" sz="7200">
                  <a:solidFill>
                    <a:schemeClr val="bg1"/>
                  </a:solidFill>
                  <a:latin typeface="印品百变马丁（非商用）" panose="02010601030101010101" charset="-122"/>
                  <a:ea typeface="印品百变马丁（非商用）" panose="02010601030101010101" charset="-122"/>
                </a:rPr>
                <a:t>谢</a:t>
              </a:r>
              <a:endParaRPr lang="zh-CN" altLang="en-US" sz="7200">
                <a:solidFill>
                  <a:schemeClr val="bg1"/>
                </a:solidFill>
                <a:latin typeface="印品百变马丁（非商用）" panose="02010601030101010101" charset="-122"/>
                <a:ea typeface="印品百变马丁（非商用）" panose="02010601030101010101" charset="-122"/>
              </a:endParaRPr>
            </a:p>
          </p:txBody>
        </p:sp>
        <p:sp>
          <p:nvSpPr>
            <p:cNvPr id="3" name="文本框 2"/>
            <p:cNvSpPr txBox="1"/>
            <p:nvPr/>
          </p:nvSpPr>
          <p:spPr>
            <a:xfrm>
              <a:off x="6628" y="2848"/>
              <a:ext cx="1786" cy="1888"/>
            </a:xfrm>
            <a:prstGeom prst="rect">
              <a:avLst/>
            </a:prstGeom>
            <a:noFill/>
          </p:spPr>
          <p:txBody>
            <a:bodyPr wrap="square" rtlCol="0">
              <a:spAutoFit/>
            </a:bodyPr>
            <a:p>
              <a:r>
                <a:rPr lang="zh-CN" altLang="en-US" sz="7200">
                  <a:solidFill>
                    <a:schemeClr val="bg1"/>
                  </a:solidFill>
                  <a:latin typeface="印品百变马丁（非商用）" panose="02010601030101010101" charset="-122"/>
                  <a:ea typeface="印品百变马丁（非商用）" panose="02010601030101010101" charset="-122"/>
                </a:rPr>
                <a:t>谢</a:t>
              </a:r>
              <a:endParaRPr lang="zh-CN" altLang="en-US" sz="7200">
                <a:solidFill>
                  <a:schemeClr val="bg1"/>
                </a:solidFill>
                <a:latin typeface="印品百变马丁（非商用）" panose="02010601030101010101" charset="-122"/>
                <a:ea typeface="印品百变马丁（非商用）" panose="02010601030101010101" charset="-122"/>
              </a:endParaRPr>
            </a:p>
          </p:txBody>
        </p:sp>
        <p:sp>
          <p:nvSpPr>
            <p:cNvPr id="4" name="文本框 3"/>
            <p:cNvSpPr txBox="1"/>
            <p:nvPr/>
          </p:nvSpPr>
          <p:spPr>
            <a:xfrm>
              <a:off x="8414" y="2899"/>
              <a:ext cx="1786" cy="1888"/>
            </a:xfrm>
            <a:prstGeom prst="rect">
              <a:avLst/>
            </a:prstGeom>
            <a:noFill/>
          </p:spPr>
          <p:txBody>
            <a:bodyPr wrap="square" rtlCol="0">
              <a:spAutoFit/>
            </a:bodyPr>
            <a:p>
              <a:r>
                <a:rPr lang="zh-CN" altLang="en-US" sz="7200">
                  <a:solidFill>
                    <a:schemeClr val="bg1"/>
                  </a:solidFill>
                  <a:latin typeface="印品百变马丁（非商用）" panose="02010601030101010101" charset="-122"/>
                  <a:ea typeface="印品百变马丁（非商用）" panose="02010601030101010101" charset="-122"/>
                </a:rPr>
                <a:t>大</a:t>
              </a:r>
              <a:endParaRPr lang="zh-CN" altLang="en-US" sz="7200">
                <a:solidFill>
                  <a:schemeClr val="bg1"/>
                </a:solidFill>
                <a:latin typeface="印品百变马丁（非商用）" panose="02010601030101010101" charset="-122"/>
                <a:ea typeface="印品百变马丁（非商用）" panose="02010601030101010101" charset="-122"/>
              </a:endParaRPr>
            </a:p>
          </p:txBody>
        </p:sp>
        <p:sp>
          <p:nvSpPr>
            <p:cNvPr id="7" name="文本框 6"/>
            <p:cNvSpPr txBox="1"/>
            <p:nvPr/>
          </p:nvSpPr>
          <p:spPr>
            <a:xfrm>
              <a:off x="10251" y="2899"/>
              <a:ext cx="1786" cy="1888"/>
            </a:xfrm>
            <a:prstGeom prst="rect">
              <a:avLst/>
            </a:prstGeom>
            <a:noFill/>
          </p:spPr>
          <p:txBody>
            <a:bodyPr wrap="square" rtlCol="0">
              <a:spAutoFit/>
            </a:bodyPr>
            <a:p>
              <a:r>
                <a:rPr lang="zh-CN" altLang="en-US" sz="7200">
                  <a:solidFill>
                    <a:schemeClr val="bg1"/>
                  </a:solidFill>
                  <a:latin typeface="印品百变马丁（非商用）" panose="02010601030101010101" charset="-122"/>
                  <a:ea typeface="印品百变马丁（非商用）" panose="02010601030101010101" charset="-122"/>
                </a:rPr>
                <a:t>家</a:t>
              </a:r>
              <a:endParaRPr lang="zh-CN" altLang="en-US" sz="7200">
                <a:solidFill>
                  <a:schemeClr val="bg1"/>
                </a:solidFill>
                <a:latin typeface="印品百变马丁（非商用）" panose="02010601030101010101" charset="-122"/>
                <a:ea typeface="印品百变马丁（非商用）" panose="02010601030101010101" charset="-122"/>
              </a:endParaRPr>
            </a:p>
          </p:txBody>
        </p:sp>
        <p:sp>
          <p:nvSpPr>
            <p:cNvPr id="11" name="文本框 10"/>
            <p:cNvSpPr txBox="1"/>
            <p:nvPr/>
          </p:nvSpPr>
          <p:spPr>
            <a:xfrm>
              <a:off x="12037" y="2899"/>
              <a:ext cx="1786" cy="1888"/>
            </a:xfrm>
            <a:prstGeom prst="rect">
              <a:avLst/>
            </a:prstGeom>
            <a:noFill/>
          </p:spPr>
          <p:txBody>
            <a:bodyPr wrap="square" rtlCol="0">
              <a:spAutoFit/>
            </a:bodyPr>
            <a:p>
              <a:r>
                <a:rPr lang="zh-CN" altLang="en-US" sz="7200">
                  <a:solidFill>
                    <a:schemeClr val="bg1"/>
                  </a:solidFill>
                  <a:latin typeface="印品百变马丁（非商用）" panose="02010601030101010101" charset="-122"/>
                  <a:ea typeface="印品百变马丁（非商用）" panose="02010601030101010101" charset="-122"/>
                </a:rPr>
                <a:t>！</a:t>
              </a:r>
              <a:endParaRPr lang="zh-CN" altLang="en-US" sz="7200">
                <a:solidFill>
                  <a:schemeClr val="bg1"/>
                </a:solidFill>
                <a:latin typeface="印品百变马丁（非商用）" panose="02010601030101010101" charset="-122"/>
                <a:ea typeface="印品百变马丁（非商用）" panose="02010601030101010101" charset="-122"/>
              </a:endParaRPr>
            </a:p>
          </p:txBody>
        </p:sp>
      </p:grpSp>
      <p:grpSp>
        <p:nvGrpSpPr>
          <p:cNvPr id="22" name="组合 21"/>
          <p:cNvGrpSpPr/>
          <p:nvPr/>
        </p:nvGrpSpPr>
        <p:grpSpPr>
          <a:xfrm>
            <a:off x="3653155" y="3613150"/>
            <a:ext cx="4820285" cy="490855"/>
            <a:chOff x="5667" y="5294"/>
            <a:chExt cx="7591" cy="773"/>
          </a:xfrm>
        </p:grpSpPr>
        <p:sp>
          <p:nvSpPr>
            <p:cNvPr id="20" name="圆角矩形 19"/>
            <p:cNvSpPr/>
            <p:nvPr/>
          </p:nvSpPr>
          <p:spPr>
            <a:xfrm>
              <a:off x="5667" y="5294"/>
              <a:ext cx="7591" cy="773"/>
            </a:xfrm>
            <a:prstGeom prst="roundRect">
              <a:avLst/>
            </a:prstGeom>
            <a:solidFill>
              <a:srgbClr val="13B5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文本框 20"/>
            <p:cNvSpPr txBox="1"/>
            <p:nvPr/>
          </p:nvSpPr>
          <p:spPr>
            <a:xfrm>
              <a:off x="5933" y="5367"/>
              <a:ext cx="7093" cy="628"/>
            </a:xfrm>
            <a:prstGeom prst="rect">
              <a:avLst/>
            </a:prstGeom>
            <a:noFill/>
          </p:spPr>
          <p:txBody>
            <a:bodyPr wrap="square" rtlCol="0">
              <a:spAutoFit/>
            </a:bodyPr>
            <a:p>
              <a:pPr algn="dist"/>
              <a:r>
                <a:rPr lang="zh-CN" altLang="en-US" sz="2000" dirty="0">
                  <a:solidFill>
                    <a:schemeClr val="bg1"/>
                  </a:solidFill>
                  <a:effectLst>
                    <a:outerShdw blurRad="38100" dist="38100" dir="2700000" algn="tl">
                      <a:srgbClr val="000000">
                        <a:alpha val="43137"/>
                      </a:srgbClr>
                    </a:outerShdw>
                  </a:effectLst>
                  <a:latin typeface="Aa吃鸡专用体 (非商业使用)" panose="02010600010101010101" charset="-122"/>
                  <a:ea typeface="Aa吃鸡专用体 (非商业使用)" panose="02010600010101010101" charset="-122"/>
                  <a:cs typeface="Aa吃鸡专用体 (非商业使用)" panose="02010600010101010101" charset="-122"/>
                  <a:sym typeface="+mn-ea"/>
                </a:rPr>
                <a:t>泸县云龙镇中心幼儿园</a:t>
              </a:r>
              <a:endParaRPr lang="zh-CN" altLang="en-US" sz="2000" dirty="0">
                <a:solidFill>
                  <a:schemeClr val="bg1"/>
                </a:solidFill>
                <a:effectLst>
                  <a:outerShdw blurRad="38100" dist="38100" dir="2700000" algn="tl">
                    <a:srgbClr val="000000">
                      <a:alpha val="43137"/>
                    </a:srgbClr>
                  </a:outerShdw>
                </a:effectLst>
                <a:latin typeface="Aa吃鸡专用体 (非商业使用)" panose="02010600010101010101" charset="-122"/>
                <a:ea typeface="Aa吃鸡专用体 (非商业使用)" panose="02010600010101010101" charset="-122"/>
                <a:cs typeface="Aa吃鸡专用体 (非商业使用)" panose="02010600010101010101" charset="-122"/>
                <a:sym typeface="+mn-ea"/>
              </a:endParaRPr>
            </a:p>
          </p:txBody>
        </p:sp>
      </p:grpSp>
      <p:sp>
        <p:nvSpPr>
          <p:cNvPr id="27" name="文本框 26"/>
          <p:cNvSpPr txBox="1"/>
          <p:nvPr/>
        </p:nvSpPr>
        <p:spPr>
          <a:xfrm>
            <a:off x="4504690" y="4781550"/>
            <a:ext cx="3007995" cy="368300"/>
          </a:xfrm>
          <a:prstGeom prst="rect">
            <a:avLst/>
          </a:prstGeom>
          <a:noFill/>
        </p:spPr>
        <p:txBody>
          <a:bodyPr wrap="square" rtlCol="0">
            <a:spAutoFit/>
          </a:bodyPr>
          <a:p>
            <a:pPr algn="ctr"/>
            <a:r>
              <a:rPr lang="zh-CN" altLang="en-US">
                <a:solidFill>
                  <a:srgbClr val="13B5B1"/>
                </a:solidFill>
                <a:latin typeface="Aa吃鸡专用体 (非商业使用)" panose="02010600010101010101" charset="-122"/>
                <a:ea typeface="Aa吃鸡专用体 (非商业使用)" panose="02010600010101010101" charset="-122"/>
                <a:cs typeface="印品百变马丁（非商用）" panose="02010601030101010101" charset="-122"/>
              </a:rPr>
              <a:t>汇报人：陈利容</a:t>
            </a:r>
            <a:endParaRPr lang="en-US" altLang="zh-CN">
              <a:solidFill>
                <a:srgbClr val="13B5B1"/>
              </a:solidFill>
              <a:latin typeface="Aa吃鸡专用体 (非商业使用)" panose="02010600010101010101" charset="-122"/>
              <a:ea typeface="Aa吃鸡专用体 (非商业使用)" panose="02010600010101010101" charset="-122"/>
              <a:cs typeface="印品百变马丁（非商用）" panose="0201060103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500" fill="hold"/>
                                        <p:tgtEl>
                                          <p:spTgt spid="27"/>
                                        </p:tgtEl>
                                        <p:attrNameLst>
                                          <p:attrName>ppt_w</p:attrName>
                                        </p:attrNameLst>
                                      </p:cBhvr>
                                      <p:tavLst>
                                        <p:tav tm="0">
                                          <p:val>
                                            <p:fltVal val="0"/>
                                          </p:val>
                                        </p:tav>
                                        <p:tav tm="100000">
                                          <p:val>
                                            <p:strVal val="#ppt_w"/>
                                          </p:val>
                                        </p:tav>
                                      </p:tavLst>
                                    </p:anim>
                                    <p:anim calcmode="lin" valueType="num">
                                      <p:cBhvr>
                                        <p:cTn id="22" dur="500" fill="hold"/>
                                        <p:tgtEl>
                                          <p:spTgt spid="27"/>
                                        </p:tgtEl>
                                        <p:attrNameLst>
                                          <p:attrName>ppt_h</p:attrName>
                                        </p:attrNameLst>
                                      </p:cBhvr>
                                      <p:tavLst>
                                        <p:tav tm="0">
                                          <p:val>
                                            <p:fltVal val="0"/>
                                          </p:val>
                                        </p:tav>
                                        <p:tav tm="100000">
                                          <p:val>
                                            <p:strVal val="#ppt_h"/>
                                          </p:val>
                                        </p:tav>
                                      </p:tavLst>
                                    </p:anim>
                                    <p:animEffect transition="in" filter="fade">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2654584" y="-2654582"/>
            <a:ext cx="6882833" cy="12192002"/>
          </a:xfrm>
          <a:prstGeom prst="rect">
            <a:avLst/>
          </a:prstGeom>
        </p:spPr>
      </p:pic>
      <p:sp>
        <p:nvSpPr>
          <p:cNvPr id="6" name="矩形 5"/>
          <p:cNvSpPr/>
          <p:nvPr/>
        </p:nvSpPr>
        <p:spPr>
          <a:xfrm>
            <a:off x="711200" y="533400"/>
            <a:ext cx="10769600"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rotWithShape="1">
          <a:blip r:embed="rId2">
            <a:extLst>
              <a:ext uri="{28A0092B-C50C-407E-A947-70E740481C1C}">
                <a14:useLocalDpi xmlns:a14="http://schemas.microsoft.com/office/drawing/2010/main" val="0"/>
              </a:ext>
            </a:extLst>
          </a:blip>
          <a:srcRect t="68928"/>
          <a:stretch>
            <a:fillRect/>
          </a:stretch>
        </p:blipFill>
        <p:spPr>
          <a:xfrm rot="5400000">
            <a:off x="-1840583" y="1831493"/>
            <a:ext cx="6891724" cy="3210562"/>
          </a:xfrm>
          <a:prstGeom prst="rect">
            <a:avLst/>
          </a:prstGeom>
        </p:spPr>
      </p:pic>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b="69617"/>
          <a:stretch>
            <a:fillRect/>
          </a:stretch>
        </p:blipFill>
        <p:spPr>
          <a:xfrm rot="5400000">
            <a:off x="7328818" y="1842415"/>
            <a:ext cx="6891724" cy="3139441"/>
          </a:xfrm>
          <a:prstGeom prst="rect">
            <a:avLst/>
          </a:prstGeom>
        </p:spPr>
      </p:pic>
      <p:pic>
        <p:nvPicPr>
          <p:cNvPr id="10" name="图片 9"/>
          <p:cNvPicPr>
            <a:picLocks noChangeAspect="1"/>
          </p:cNvPicPr>
          <p:nvPr/>
        </p:nvPicPr>
        <p:blipFill rotWithShape="1">
          <a:blip r:embed="rId2">
            <a:extLst>
              <a:ext uri="{28A0092B-C50C-407E-A947-70E740481C1C}">
                <a14:useLocalDpi xmlns:a14="http://schemas.microsoft.com/office/drawing/2010/main" val="0"/>
              </a:ext>
            </a:extLst>
          </a:blip>
          <a:srcRect t="31563" b="40118"/>
          <a:stretch>
            <a:fillRect/>
          </a:stretch>
        </p:blipFill>
        <p:spPr>
          <a:xfrm rot="5400000">
            <a:off x="2963194" y="1982821"/>
            <a:ext cx="6891724" cy="2926083"/>
          </a:xfrm>
          <a:prstGeom prst="rect">
            <a:avLst/>
          </a:prstGeom>
        </p:spPr>
      </p:pic>
      <p:sp>
        <p:nvSpPr>
          <p:cNvPr id="19" name="文本框 18"/>
          <p:cNvSpPr txBox="1"/>
          <p:nvPr/>
        </p:nvSpPr>
        <p:spPr>
          <a:xfrm>
            <a:off x="5133975" y="1749425"/>
            <a:ext cx="1544955" cy="706755"/>
          </a:xfrm>
          <a:prstGeom prst="rect">
            <a:avLst/>
          </a:prstGeom>
          <a:noFill/>
        </p:spPr>
        <p:txBody>
          <a:bodyPr wrap="square" rtlCol="0">
            <a:spAutoFit/>
          </a:bodyPr>
          <a:lstStyle/>
          <a:p>
            <a:pPr algn="ctr"/>
            <a:r>
              <a:rPr lang="zh-CN" sz="4000">
                <a:solidFill>
                  <a:srgbClr val="13B5B1"/>
                </a:solidFill>
                <a:latin typeface="Aa吃鸡专用体 (非商业使用)" panose="02010600010101010101" charset="-122"/>
                <a:ea typeface="Aa吃鸡专用体 (非商业使用)" panose="02010600010101010101" charset="-122"/>
                <a:cs typeface="印品百变马丁（非商用）" panose="02010601030101010101" charset="-122"/>
              </a:rPr>
              <a:t>目 录</a:t>
            </a:r>
            <a:endParaRPr lang="zh-CN" sz="4000">
              <a:solidFill>
                <a:srgbClr val="13B5B1"/>
              </a:solidFill>
              <a:latin typeface="Aa吃鸡专用体 (非商业使用)" panose="02010600010101010101" charset="-122"/>
              <a:ea typeface="Aa吃鸡专用体 (非商业使用)" panose="02010600010101010101" charset="-122"/>
              <a:cs typeface="印品百变马丁（非商用）" panose="02010601030101010101" charset="-122"/>
            </a:endParaRPr>
          </a:p>
        </p:txBody>
      </p:sp>
      <p:grpSp>
        <p:nvGrpSpPr>
          <p:cNvPr id="24" name="组合 23"/>
          <p:cNvGrpSpPr/>
          <p:nvPr/>
        </p:nvGrpSpPr>
        <p:grpSpPr>
          <a:xfrm>
            <a:off x="4232275" y="3600450"/>
            <a:ext cx="3703320" cy="398780"/>
            <a:chOff x="6845" y="2294"/>
            <a:chExt cx="5832" cy="628"/>
          </a:xfrm>
          <a:solidFill>
            <a:srgbClr val="FF0000"/>
          </a:solidFill>
        </p:grpSpPr>
        <p:sp>
          <p:nvSpPr>
            <p:cNvPr id="25" name="TextBox 57"/>
            <p:cNvSpPr txBox="1"/>
            <p:nvPr/>
          </p:nvSpPr>
          <p:spPr>
            <a:xfrm>
              <a:off x="6845" y="2294"/>
              <a:ext cx="965" cy="628"/>
            </a:xfrm>
            <a:prstGeom prst="rect">
              <a:avLst/>
            </a:prstGeom>
            <a:solidFill>
              <a:srgbClr val="98BA63"/>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spc="300" dirty="0">
                  <a:solidFill>
                    <a:schemeClr val="bg1"/>
                  </a:solidFill>
                  <a:effectLst/>
                  <a:latin typeface="Aa吃鸡专用体 (非商业使用)" panose="02010600010101010101" charset="-122"/>
                  <a:ea typeface="Aa吃鸡专用体 (非商业使用)" panose="02010600010101010101" charset="-122"/>
                  <a:cs typeface="方正粗黑宋简体" panose="02000000000000000000" charset="-122"/>
                </a:rPr>
                <a:t>2</a:t>
              </a:r>
              <a:endParaRPr lang="en-US" sz="2000" spc="300" dirty="0">
                <a:solidFill>
                  <a:schemeClr val="bg1"/>
                </a:solidFill>
                <a:effectLst/>
                <a:latin typeface="Aa吃鸡专用体 (非商业使用)" panose="02010600010101010101" charset="-122"/>
                <a:ea typeface="Aa吃鸡专用体 (非商业使用)" panose="02010600010101010101" charset="-122"/>
                <a:cs typeface="方正粗黑宋简体" panose="02000000000000000000" charset="-122"/>
              </a:endParaRPr>
            </a:p>
          </p:txBody>
        </p:sp>
        <p:sp>
          <p:nvSpPr>
            <p:cNvPr id="26" name="TextBox 57"/>
            <p:cNvSpPr txBox="1"/>
            <p:nvPr/>
          </p:nvSpPr>
          <p:spPr>
            <a:xfrm>
              <a:off x="8127" y="2294"/>
              <a:ext cx="4550" cy="628"/>
            </a:xfrm>
            <a:prstGeom prst="rect">
              <a:avLst/>
            </a:prstGeom>
            <a:solidFill>
              <a:srgbClr val="98BA63"/>
            </a:solidFill>
            <a:ln w="19050">
              <a:noFill/>
              <a:prstDash val="dash"/>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a:solidFill>
                    <a:schemeClr val="bg1"/>
                  </a:solidFill>
                  <a:effectLst/>
                  <a:latin typeface="Aa吃鸡专用体 (非商业使用)" panose="02010600010101010101" charset="-122"/>
                  <a:ea typeface="Aa吃鸡专用体 (非商业使用)" panose="02010600010101010101" charset="-122"/>
                  <a:cs typeface="方正粗黑宋简体" panose="02000000000000000000" charset="-122"/>
                  <a:sym typeface="+mn-ea"/>
                </a:rPr>
                <a:t>我们的行动</a:t>
              </a:r>
              <a:endParaRPr lang="zh-CN" altLang="en-US" sz="2000" spc="300" dirty="0">
                <a:solidFill>
                  <a:schemeClr val="bg1"/>
                </a:solidFill>
                <a:effectLst/>
                <a:latin typeface="Aa吃鸡专用体 (非商业使用)" panose="02010600010101010101" charset="-122"/>
                <a:ea typeface="Aa吃鸡专用体 (非商业使用)" panose="02010600010101010101" charset="-122"/>
                <a:cs typeface="方正粗黑宋简体" panose="02000000000000000000" charset="-122"/>
                <a:sym typeface="+mn-ea"/>
              </a:endParaRPr>
            </a:p>
          </p:txBody>
        </p:sp>
      </p:grpSp>
      <p:grpSp>
        <p:nvGrpSpPr>
          <p:cNvPr id="28" name="组合 27"/>
          <p:cNvGrpSpPr/>
          <p:nvPr/>
        </p:nvGrpSpPr>
        <p:grpSpPr>
          <a:xfrm>
            <a:off x="4232275" y="2456180"/>
            <a:ext cx="3693795" cy="398780"/>
            <a:chOff x="6845" y="2276"/>
            <a:chExt cx="5817" cy="628"/>
          </a:xfrm>
          <a:solidFill>
            <a:srgbClr val="F79A60"/>
          </a:solidFill>
        </p:grpSpPr>
        <p:sp>
          <p:nvSpPr>
            <p:cNvPr id="29" name="TextBox 57"/>
            <p:cNvSpPr txBox="1"/>
            <p:nvPr/>
          </p:nvSpPr>
          <p:spPr>
            <a:xfrm>
              <a:off x="6845" y="2276"/>
              <a:ext cx="965" cy="628"/>
            </a:xfrm>
            <a:prstGeom prst="rect">
              <a:avLst/>
            </a:prstGeom>
            <a:grp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spc="300" dirty="0">
                  <a:solidFill>
                    <a:schemeClr val="bg1"/>
                  </a:solidFill>
                  <a:effectLst/>
                  <a:latin typeface="Aa吃鸡专用体 (非商业使用)" panose="02010600010101010101" charset="-122"/>
                  <a:ea typeface="Aa吃鸡专用体 (非商业使用)" panose="02010600010101010101" charset="-122"/>
                  <a:cs typeface="方正粗黑宋简体" panose="02000000000000000000" charset="-122"/>
                </a:rPr>
                <a:t>1</a:t>
              </a:r>
              <a:endParaRPr lang="en-US" sz="2000" spc="300" dirty="0">
                <a:solidFill>
                  <a:schemeClr val="bg1"/>
                </a:solidFill>
                <a:effectLst/>
                <a:latin typeface="Aa吃鸡专用体 (非商业使用)" panose="02010600010101010101" charset="-122"/>
                <a:ea typeface="Aa吃鸡专用体 (非商业使用)" panose="02010600010101010101" charset="-122"/>
                <a:cs typeface="方正粗黑宋简体" panose="02000000000000000000" charset="-122"/>
              </a:endParaRPr>
            </a:p>
          </p:txBody>
        </p:sp>
        <p:sp>
          <p:nvSpPr>
            <p:cNvPr id="30" name="TextBox 57"/>
            <p:cNvSpPr txBox="1"/>
            <p:nvPr/>
          </p:nvSpPr>
          <p:spPr>
            <a:xfrm>
              <a:off x="8112" y="2276"/>
              <a:ext cx="4550" cy="628"/>
            </a:xfrm>
            <a:prstGeom prst="rect">
              <a:avLst/>
            </a:prstGeom>
            <a:grpFill/>
            <a:ln w="19050">
              <a:noFill/>
              <a:prstDash val="dash"/>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a:solidFill>
                    <a:schemeClr val="bg1"/>
                  </a:solidFill>
                  <a:effectLst/>
                  <a:latin typeface="Aa吃鸡专用体 (非商业使用)" panose="02010600010101010101" charset="-122"/>
                  <a:ea typeface="Aa吃鸡专用体 (非商业使用)" panose="02010600010101010101" charset="-122"/>
                  <a:cs typeface="方正粗黑宋简体" panose="02000000000000000000" charset="-122"/>
                  <a:sym typeface="+mn-ea"/>
                </a:rPr>
                <a:t>我们的认识</a:t>
              </a:r>
              <a:endParaRPr lang="zh-CN" altLang="en-US" sz="2000" spc="300" dirty="0">
                <a:solidFill>
                  <a:schemeClr val="bg1"/>
                </a:solidFill>
                <a:effectLst/>
                <a:latin typeface="Aa吃鸡专用体 (非商业使用)" panose="02010600010101010101" charset="-122"/>
                <a:ea typeface="Aa吃鸡专用体 (非商业使用)" panose="02010600010101010101" charset="-122"/>
                <a:cs typeface="方正粗黑宋简体" panose="02000000000000000000" charset="-122"/>
                <a:sym typeface="+mn-ea"/>
              </a:endParaRPr>
            </a:p>
          </p:txBody>
        </p:sp>
      </p:grpSp>
      <p:grpSp>
        <p:nvGrpSpPr>
          <p:cNvPr id="31" name="组合 30"/>
          <p:cNvGrpSpPr/>
          <p:nvPr/>
        </p:nvGrpSpPr>
        <p:grpSpPr>
          <a:xfrm>
            <a:off x="4232275" y="4744720"/>
            <a:ext cx="3703320" cy="410210"/>
            <a:chOff x="6845" y="2276"/>
            <a:chExt cx="5832" cy="646"/>
          </a:xfrm>
          <a:solidFill>
            <a:srgbClr val="62BEF0"/>
          </a:solidFill>
        </p:grpSpPr>
        <p:sp>
          <p:nvSpPr>
            <p:cNvPr id="32" name="TextBox 57"/>
            <p:cNvSpPr txBox="1"/>
            <p:nvPr/>
          </p:nvSpPr>
          <p:spPr>
            <a:xfrm>
              <a:off x="6845" y="2276"/>
              <a:ext cx="965" cy="628"/>
            </a:xfrm>
            <a:prstGeom prst="rect">
              <a:avLst/>
            </a:prstGeom>
            <a:grp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spc="300" dirty="0">
                  <a:solidFill>
                    <a:schemeClr val="bg1"/>
                  </a:solidFill>
                  <a:effectLst/>
                  <a:latin typeface="Aa吃鸡专用体 (非商业使用)" panose="02010600010101010101" charset="-122"/>
                  <a:ea typeface="Aa吃鸡专用体 (非商业使用)" panose="02010600010101010101" charset="-122"/>
                  <a:cs typeface="方正粗黑宋简体" panose="02000000000000000000" charset="-122"/>
                </a:rPr>
                <a:t>3</a:t>
              </a:r>
              <a:endParaRPr lang="en-US" sz="2000" spc="300" dirty="0">
                <a:solidFill>
                  <a:schemeClr val="bg1"/>
                </a:solidFill>
                <a:effectLst/>
                <a:latin typeface="Aa吃鸡专用体 (非商业使用)" panose="02010600010101010101" charset="-122"/>
                <a:ea typeface="Aa吃鸡专用体 (非商业使用)" panose="02010600010101010101" charset="-122"/>
                <a:cs typeface="方正粗黑宋简体" panose="02000000000000000000" charset="-122"/>
              </a:endParaRPr>
            </a:p>
          </p:txBody>
        </p:sp>
        <p:sp>
          <p:nvSpPr>
            <p:cNvPr id="33" name="TextBox 57"/>
            <p:cNvSpPr txBox="1"/>
            <p:nvPr/>
          </p:nvSpPr>
          <p:spPr>
            <a:xfrm>
              <a:off x="8127" y="2294"/>
              <a:ext cx="4550" cy="628"/>
            </a:xfrm>
            <a:prstGeom prst="rect">
              <a:avLst/>
            </a:prstGeom>
            <a:grpFill/>
            <a:ln w="19050">
              <a:noFill/>
              <a:prstDash val="dash"/>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a:solidFill>
                    <a:schemeClr val="bg1"/>
                  </a:solidFill>
                  <a:effectLst/>
                  <a:latin typeface="Aa吃鸡专用体 (非商业使用)" panose="02010600010101010101" charset="-122"/>
                  <a:ea typeface="Aa吃鸡专用体 (非商业使用)" panose="02010600010101010101" charset="-122"/>
                  <a:cs typeface="方正粗黑宋简体" panose="02000000000000000000" charset="-122"/>
                  <a:sym typeface="+mn-ea"/>
                </a:rPr>
                <a:t>我们的困惑</a:t>
              </a:r>
              <a:endParaRPr lang="zh-CN" altLang="en-US" sz="2000" spc="300" dirty="0">
                <a:solidFill>
                  <a:schemeClr val="bg1"/>
                </a:solidFill>
                <a:effectLst/>
                <a:latin typeface="Aa吃鸡专用体 (非商业使用)" panose="02010600010101010101" charset="-122"/>
                <a:ea typeface="Aa吃鸡专用体 (非商业使用)" panose="02010600010101010101" charset="-122"/>
                <a:cs typeface="方正粗黑宋简体" panose="02000000000000000000" charset="-122"/>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linds(horizontal)">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linds(horizontal)">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linds(horizontal)">
                                      <p:cBhvr>
                                        <p:cTn id="2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a:off x="1233170" y="585470"/>
            <a:ext cx="4064000" cy="706755"/>
          </a:xfrm>
          <a:prstGeom prst="rect">
            <a:avLst/>
          </a:prstGeom>
          <a:noFill/>
        </p:spPr>
        <p:txBody>
          <a:bodyPr wrap="square" rtlCol="0">
            <a:spAutoFit/>
          </a:bodyPr>
          <a:lstStyle/>
          <a:p>
            <a:pPr algn="dist"/>
            <a:r>
              <a:rPr lang="zh-CN" altLang="en-US" sz="4000" dirty="0">
                <a:solidFill>
                  <a:schemeClr val="tx1">
                    <a:lumMod val="75000"/>
                    <a:lumOff val="25000"/>
                  </a:schemeClr>
                </a:solidFill>
                <a:latin typeface="Aa吃鸡专用体 (非商业使用)" panose="02010600010101010101" charset="-122"/>
                <a:ea typeface="Aa吃鸡专用体 (非商业使用)" panose="02010600010101010101" charset="-122"/>
                <a:sym typeface="+mn-ea"/>
              </a:rPr>
              <a:t>我们的认识</a:t>
            </a:r>
            <a:endParaRPr lang="zh-CN" altLang="en-US" sz="4000" dirty="0">
              <a:solidFill>
                <a:schemeClr val="tx1">
                  <a:lumMod val="75000"/>
                  <a:lumOff val="25000"/>
                </a:schemeClr>
              </a:solidFill>
              <a:latin typeface="Aa吃鸡专用体 (非商业使用)" panose="02010600010101010101" charset="-122"/>
              <a:ea typeface="Aa吃鸡专用体 (非商业使用)" panose="02010600010101010101" charset="-122"/>
              <a:sym typeface="+mn-ea"/>
            </a:endParaRPr>
          </a:p>
        </p:txBody>
      </p:sp>
      <p:sp>
        <p:nvSpPr>
          <p:cNvPr id="5" name="文本框 4"/>
          <p:cNvSpPr txBox="1"/>
          <p:nvPr/>
        </p:nvSpPr>
        <p:spPr>
          <a:xfrm>
            <a:off x="485140" y="708660"/>
            <a:ext cx="614045" cy="460375"/>
          </a:xfrm>
          <a:prstGeom prst="rect">
            <a:avLst/>
          </a:prstGeom>
          <a:solidFill>
            <a:srgbClr val="1783AB"/>
          </a:solidFill>
          <a:ln>
            <a:noFill/>
          </a:ln>
        </p:spPr>
        <p:txBody>
          <a:bodyPr wrap="square" rtlCol="0">
            <a:spAutoFit/>
          </a:bodyPr>
          <a:lstStyle/>
          <a:p>
            <a:pPr algn="ctr" fontAlgn="auto">
              <a:lnSpc>
                <a:spcPct val="100000"/>
              </a:lnSpc>
            </a:pPr>
            <a:r>
              <a:rPr lang="en-US" altLang="zh-CN" sz="2400">
                <a:solidFill>
                  <a:schemeClr val="bg1"/>
                </a:solidFill>
                <a:latin typeface="Aa吃鸡专用体 (非商业使用)" panose="02010600010101010101" charset="-122"/>
                <a:ea typeface="Aa吃鸡专用体 (非商业使用)" panose="02010600010101010101" charset="-122"/>
              </a:rPr>
              <a:t>01</a:t>
            </a:r>
            <a:endParaRPr lang="en-US" altLang="zh-CN" sz="2400">
              <a:solidFill>
                <a:schemeClr val="bg1"/>
              </a:solidFill>
              <a:latin typeface="Aa吃鸡专用体 (非商业使用)" panose="02010600010101010101" charset="-122"/>
              <a:ea typeface="Aa吃鸡专用体 (非商业使用)" panose="02010600010101010101" charset="-122"/>
            </a:endParaRPr>
          </a:p>
        </p:txBody>
      </p:sp>
      <p:grpSp>
        <p:nvGrpSpPr>
          <p:cNvPr id="6" name="组合 5"/>
          <p:cNvGrpSpPr/>
          <p:nvPr/>
        </p:nvGrpSpPr>
        <p:grpSpPr>
          <a:xfrm>
            <a:off x="1245235" y="1910715"/>
            <a:ext cx="1871980" cy="877473"/>
            <a:chOff x="6266870" y="1451163"/>
            <a:chExt cx="1871832" cy="615548"/>
          </a:xfrm>
        </p:grpSpPr>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266870" y="1451163"/>
              <a:ext cx="1871832" cy="615548"/>
            </a:xfrm>
            <a:prstGeom prst="rect">
              <a:avLst/>
            </a:prstGeom>
          </p:spPr>
        </p:pic>
        <p:sp>
          <p:nvSpPr>
            <p:cNvPr id="27" name="文本框 22"/>
            <p:cNvSpPr txBox="1"/>
            <p:nvPr/>
          </p:nvSpPr>
          <p:spPr>
            <a:xfrm>
              <a:off x="6411650" y="1521648"/>
              <a:ext cx="1524000" cy="51271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3200" dirty="0">
                  <a:solidFill>
                    <a:srgbClr val="1783AB"/>
                  </a:solidFill>
                  <a:latin typeface="Aa吃鸡专用体 (非商业使用)" panose="02010600010101010101" charset="-122"/>
                  <a:ea typeface="Aa吃鸡专用体 (非商业使用)" panose="02010600010101010101" charset="-122"/>
                  <a:sym typeface="+mn-ea"/>
                </a:rPr>
                <a:t>常规</a:t>
              </a:r>
              <a:endParaRPr lang="zh-CN" altLang="en-US" sz="3200" dirty="0">
                <a:solidFill>
                  <a:srgbClr val="1783AB"/>
                </a:solidFill>
                <a:latin typeface="Aa吃鸡专用体 (非商业使用)" panose="02010600010101010101" charset="-122"/>
                <a:ea typeface="Aa吃鸡专用体 (非商业使用)" panose="02010600010101010101" charset="-122"/>
                <a:sym typeface="+mn-ea"/>
              </a:endParaRPr>
            </a:p>
          </p:txBody>
        </p:sp>
      </p:grpSp>
      <p:sp>
        <p:nvSpPr>
          <p:cNvPr id="9" name="文本框 8"/>
          <p:cNvSpPr txBox="1"/>
          <p:nvPr/>
        </p:nvSpPr>
        <p:spPr>
          <a:xfrm>
            <a:off x="1233170" y="3289300"/>
            <a:ext cx="6863080" cy="2861310"/>
          </a:xfrm>
          <a:prstGeom prst="rect">
            <a:avLst/>
          </a:prstGeom>
          <a:noFill/>
        </p:spPr>
        <p:txBody>
          <a:bodyPr wrap="square" rtlCol="0">
            <a:spAutoFit/>
          </a:bodyPr>
          <a:lstStyle/>
          <a:p>
            <a:pPr>
              <a:lnSpc>
                <a:spcPct val="150000"/>
              </a:lnSpc>
            </a:pPr>
            <a:r>
              <a:rPr lang="zh-CN" altLang="en-US" sz="2400" dirty="0">
                <a:solidFill>
                  <a:schemeClr val="tx1">
                    <a:lumMod val="75000"/>
                    <a:lumOff val="25000"/>
                  </a:schemeClr>
                </a:solidFill>
                <a:latin typeface="Aa吃鸡专用体 (非商业使用)" panose="02010600010101010101" charset="-122"/>
                <a:ea typeface="Aa吃鸡专用体 (非商业使用)" panose="02010600010101010101" charset="-122"/>
                <a:sym typeface="+mn-ea"/>
              </a:rPr>
              <a:t>顾名思义就是指日常的规则。</a:t>
            </a:r>
            <a:endParaRPr lang="en-US" altLang="zh-CN" sz="2400" dirty="0">
              <a:solidFill>
                <a:schemeClr val="tx1">
                  <a:lumMod val="75000"/>
                  <a:lumOff val="25000"/>
                </a:schemeClr>
              </a:solidFill>
              <a:latin typeface="Aa吃鸡专用体 (非商业使用)" panose="02010600010101010101" charset="-122"/>
              <a:ea typeface="Aa吃鸡专用体 (非商业使用)" panose="02010600010101010101" charset="-122"/>
            </a:endParaRPr>
          </a:p>
          <a:p>
            <a:pPr>
              <a:lnSpc>
                <a:spcPct val="150000"/>
              </a:lnSpc>
            </a:pPr>
            <a:r>
              <a:rPr lang="zh-CN" altLang="en-US" sz="2400" dirty="0">
                <a:solidFill>
                  <a:schemeClr val="tx1">
                    <a:lumMod val="75000"/>
                    <a:lumOff val="25000"/>
                  </a:schemeClr>
                </a:solidFill>
                <a:latin typeface="Aa吃鸡专用体 (非商业使用)" panose="02010600010101010101" charset="-122"/>
                <a:ea typeface="Aa吃鸡专用体 (非商业使用)" panose="02010600010101010101" charset="-122"/>
                <a:sym typeface="+mn-ea"/>
              </a:rPr>
              <a:t>幼儿园班级常规管理也就是指在以班级为单位的这样一个集体环境中，老师如何帮助和指导孩子建立一定的规则，以保证幼儿在园的日常生活、教学活动、游戏活动等的顺利开展。</a:t>
            </a:r>
            <a:endParaRPr lang="zh-CN" altLang="en-US" sz="2400" dirty="0">
              <a:solidFill>
                <a:schemeClr val="tx1">
                  <a:lumMod val="75000"/>
                  <a:lumOff val="25000"/>
                </a:schemeClr>
              </a:solidFill>
              <a:latin typeface="Aa吃鸡专用体 (非商业使用)" panose="02010600010101010101" charset="-122"/>
              <a:ea typeface="Aa吃鸡专用体 (非商业使用)" panose="02010600010101010101" charset="-122"/>
            </a:endParaRPr>
          </a:p>
        </p:txBody>
      </p:sp>
      <p:pic>
        <p:nvPicPr>
          <p:cNvPr id="15" name="图片 14"/>
          <p:cNvPicPr>
            <a:picLocks noChangeAspect="1"/>
          </p:cNvPicPr>
          <p:nvPr/>
        </p:nvPicPr>
        <p:blipFill rotWithShape="1">
          <a:blip r:embed="rId2">
            <a:extLst>
              <a:ext uri="{28A0092B-C50C-407E-A947-70E740481C1C}">
                <a14:useLocalDpi xmlns:a14="http://schemas.microsoft.com/office/drawing/2010/main" val="0"/>
              </a:ext>
            </a:extLst>
          </a:blip>
          <a:srcRect r="15772"/>
          <a:stretch>
            <a:fillRect/>
          </a:stretch>
        </p:blipFill>
        <p:spPr>
          <a:xfrm>
            <a:off x="6583045" y="938530"/>
            <a:ext cx="4476750" cy="53149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9" grpId="0"/>
      <p:bldP spid="9"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2654584" y="-2654582"/>
            <a:ext cx="6882833" cy="12192002"/>
          </a:xfrm>
          <a:prstGeom prst="rect">
            <a:avLst/>
          </a:prstGeom>
        </p:spPr>
      </p:pic>
      <p:sp>
        <p:nvSpPr>
          <p:cNvPr id="6" name="矩形 5"/>
          <p:cNvSpPr/>
          <p:nvPr/>
        </p:nvSpPr>
        <p:spPr>
          <a:xfrm>
            <a:off x="711200" y="533400"/>
            <a:ext cx="10769600"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rotWithShape="1">
          <a:blip r:embed="rId2">
            <a:extLst>
              <a:ext uri="{28A0092B-C50C-407E-A947-70E740481C1C}">
                <a14:useLocalDpi xmlns:a14="http://schemas.microsoft.com/office/drawing/2010/main" val="0"/>
              </a:ext>
            </a:extLst>
          </a:blip>
          <a:srcRect t="68928"/>
          <a:stretch>
            <a:fillRect/>
          </a:stretch>
        </p:blipFill>
        <p:spPr>
          <a:xfrm rot="5400000">
            <a:off x="-1840583" y="1829588"/>
            <a:ext cx="6891724" cy="3210562"/>
          </a:xfrm>
          <a:prstGeom prst="rect">
            <a:avLst/>
          </a:prstGeom>
        </p:spPr>
      </p:pic>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b="69617"/>
          <a:stretch>
            <a:fillRect/>
          </a:stretch>
        </p:blipFill>
        <p:spPr>
          <a:xfrm rot="5400000">
            <a:off x="7328818" y="1842415"/>
            <a:ext cx="6891724" cy="3139441"/>
          </a:xfrm>
          <a:prstGeom prst="rect">
            <a:avLst/>
          </a:prstGeom>
        </p:spPr>
      </p:pic>
      <p:pic>
        <p:nvPicPr>
          <p:cNvPr id="10" name="图片 9"/>
          <p:cNvPicPr>
            <a:picLocks noChangeAspect="1"/>
          </p:cNvPicPr>
          <p:nvPr/>
        </p:nvPicPr>
        <p:blipFill rotWithShape="1">
          <a:blip r:embed="rId2">
            <a:extLst>
              <a:ext uri="{28A0092B-C50C-407E-A947-70E740481C1C}">
                <a14:useLocalDpi xmlns:a14="http://schemas.microsoft.com/office/drawing/2010/main" val="0"/>
              </a:ext>
            </a:extLst>
          </a:blip>
          <a:srcRect t="31563" b="40118"/>
          <a:stretch>
            <a:fillRect/>
          </a:stretch>
        </p:blipFill>
        <p:spPr>
          <a:xfrm rot="5400000">
            <a:off x="2934619" y="1982821"/>
            <a:ext cx="6891724" cy="2926083"/>
          </a:xfrm>
          <a:prstGeom prst="rect">
            <a:avLst/>
          </a:prstGeom>
        </p:spPr>
      </p:pic>
      <p:sp>
        <p:nvSpPr>
          <p:cNvPr id="12" name="文本框 11"/>
          <p:cNvSpPr txBox="1"/>
          <p:nvPr/>
        </p:nvSpPr>
        <p:spPr>
          <a:xfrm>
            <a:off x="4899660" y="2043430"/>
            <a:ext cx="2498725" cy="460375"/>
          </a:xfrm>
          <a:prstGeom prst="rect">
            <a:avLst/>
          </a:prstGeom>
          <a:solidFill>
            <a:srgbClr val="98BA63"/>
          </a:solidFill>
        </p:spPr>
        <p:txBody>
          <a:bodyPr wrap="square" rtlCol="0">
            <a:spAutoFit/>
          </a:bodyPr>
          <a:p>
            <a:pPr algn="dist"/>
            <a:r>
              <a:rPr lang="en-US" altLang="zh-CN" sz="2400" b="1">
                <a:solidFill>
                  <a:schemeClr val="bg1"/>
                </a:solidFill>
                <a:uFillTx/>
                <a:latin typeface="Aa吃鸡专用体 (非商业使用)" panose="02010600010101010101" charset="-122"/>
                <a:ea typeface="Aa吃鸡专用体 (非商业使用)" panose="02010600010101010101" charset="-122"/>
              </a:rPr>
              <a:t>PART  02</a:t>
            </a:r>
            <a:endParaRPr lang="en-US" altLang="zh-CN" sz="2400" b="1">
              <a:solidFill>
                <a:schemeClr val="bg1"/>
              </a:solidFill>
              <a:uFillTx/>
              <a:latin typeface="Aa吃鸡专用体 (非商业使用)" panose="02010600010101010101" charset="-122"/>
              <a:ea typeface="Aa吃鸡专用体 (非商业使用)" panose="02010600010101010101" charset="-122"/>
            </a:endParaRPr>
          </a:p>
        </p:txBody>
      </p:sp>
      <p:sp>
        <p:nvSpPr>
          <p:cNvPr id="13" name="文本框 12"/>
          <p:cNvSpPr txBox="1"/>
          <p:nvPr/>
        </p:nvSpPr>
        <p:spPr>
          <a:xfrm>
            <a:off x="2510790" y="2906395"/>
            <a:ext cx="7910830" cy="1783715"/>
          </a:xfrm>
          <a:prstGeom prst="rect">
            <a:avLst/>
          </a:prstGeom>
          <a:noFill/>
        </p:spPr>
        <p:txBody>
          <a:bodyPr wrap="square" rtlCol="0">
            <a:spAutoFit/>
          </a:bodyPr>
          <a:p>
            <a:pPr algn="dist"/>
            <a:r>
              <a:rPr lang="zh-CN" altLang="en-US" sz="6600" dirty="0">
                <a:solidFill>
                  <a:srgbClr val="98BA63"/>
                </a:solidFill>
                <a:latin typeface="Aa吃鸡专用体 (非商业使用)" panose="02010600010101010101" charset="-122"/>
                <a:ea typeface="Aa吃鸡专用体 (非商业使用)" panose="02010600010101010101" charset="-122"/>
                <a:sym typeface="+mn-ea"/>
              </a:rPr>
              <a:t>我们的行动</a:t>
            </a:r>
            <a:endParaRPr lang="zh-CN" altLang="en-US" sz="4400" dirty="0">
              <a:solidFill>
                <a:srgbClr val="98BA63"/>
              </a:solidFill>
              <a:latin typeface="Aa吃鸡专用体 (非商业使用)" panose="02010600010101010101" charset="-122"/>
              <a:ea typeface="Aa吃鸡专用体 (非商业使用)" panose="02010600010101010101" charset="-122"/>
              <a:sym typeface="+mn-ea"/>
            </a:endParaRPr>
          </a:p>
          <a:p>
            <a:pPr algn="dist"/>
            <a:r>
              <a:rPr lang="en-US" altLang="zh-CN" sz="4400" dirty="0">
                <a:solidFill>
                  <a:srgbClr val="98BA63"/>
                </a:solidFill>
                <a:latin typeface="Aa吃鸡专用体 (非商业使用)" panose="02010600010101010101" charset="-122"/>
                <a:ea typeface="Aa吃鸡专用体 (非商业使用)" panose="02010600010101010101" charset="-122"/>
                <a:sym typeface="+mn-ea"/>
              </a:rPr>
              <a:t>——</a:t>
            </a:r>
            <a:r>
              <a:rPr lang="zh-CN" altLang="en-US" sz="4400" dirty="0">
                <a:solidFill>
                  <a:srgbClr val="98BA63"/>
                </a:solidFill>
                <a:latin typeface="Aa吃鸡专用体 (非商业使用)" panose="02010600010101010101" charset="-122"/>
                <a:ea typeface="Aa吃鸡专用体 (非商业使用)" panose="02010600010101010101" charset="-122"/>
                <a:sym typeface="+mn-ea"/>
              </a:rPr>
              <a:t>生活中成长</a:t>
            </a:r>
            <a:endParaRPr lang="zh-CN" altLang="en-US" sz="4400" dirty="0">
              <a:solidFill>
                <a:srgbClr val="98BA63"/>
              </a:solidFill>
              <a:latin typeface="Aa吃鸡专用体 (非商业使用)" panose="02010600010101010101" charset="-122"/>
              <a:ea typeface="Aa吃鸡专用体 (非商业使用)" panose="0201060001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p:bldP spid="13" grpId="0"/>
      <p:bldP spid="1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a:off x="1244600" y="505460"/>
            <a:ext cx="6289040" cy="829945"/>
          </a:xfrm>
          <a:prstGeom prst="rect">
            <a:avLst/>
          </a:prstGeom>
          <a:noFill/>
        </p:spPr>
        <p:txBody>
          <a:bodyPr wrap="square" rtlCol="0">
            <a:spAutoFit/>
          </a:bodyPr>
          <a:lstStyle/>
          <a:p>
            <a:pPr>
              <a:lnSpc>
                <a:spcPct val="120000"/>
              </a:lnSpc>
            </a:pPr>
            <a:r>
              <a:rPr lang="zh-CN" altLang="en-US" sz="4000" spc="300" dirty="0">
                <a:solidFill>
                  <a:schemeClr val="tx1">
                    <a:lumMod val="75000"/>
                    <a:lumOff val="25000"/>
                  </a:schemeClr>
                </a:solidFill>
                <a:latin typeface="Aa吃鸡专用体 (非商业使用)" panose="02010600010101010101" charset="-122"/>
                <a:ea typeface="Aa吃鸡专用体 (非商业使用)" panose="02010600010101010101" charset="-122"/>
                <a:cs typeface="【暖色君】趣圆体" panose="030F0702030302020204" pitchFamily="66" charset="-122"/>
                <a:sym typeface="+mn-ea"/>
              </a:rPr>
              <a:t>我们的行动</a:t>
            </a:r>
            <a:r>
              <a:rPr lang="en-US" altLang="zh-CN" sz="2800" spc="300" dirty="0">
                <a:solidFill>
                  <a:schemeClr val="tx1">
                    <a:lumMod val="75000"/>
                    <a:lumOff val="25000"/>
                  </a:schemeClr>
                </a:solidFill>
                <a:latin typeface="Aa吃鸡专用体 (非商业使用)" panose="02010600010101010101" charset="-122"/>
                <a:ea typeface="Aa吃鸡专用体 (非商业使用)" panose="02010600010101010101" charset="-122"/>
                <a:cs typeface="【暖色君】趣圆体" panose="030F0702030302020204" pitchFamily="66" charset="-122"/>
                <a:sym typeface="+mn-ea"/>
              </a:rPr>
              <a:t>——</a:t>
            </a:r>
            <a:r>
              <a:rPr lang="zh-CN" altLang="en-US" sz="2800" spc="300" dirty="0">
                <a:solidFill>
                  <a:schemeClr val="tx1">
                    <a:lumMod val="75000"/>
                    <a:lumOff val="25000"/>
                  </a:schemeClr>
                </a:solidFill>
                <a:latin typeface="Aa吃鸡专用体 (非商业使用)" panose="02010600010101010101" charset="-122"/>
                <a:ea typeface="Aa吃鸡专用体 (非商业使用)" panose="02010600010101010101" charset="-122"/>
                <a:cs typeface="【暖色君】趣圆体" panose="030F0702030302020204" pitchFamily="66" charset="-122"/>
                <a:sym typeface="+mn-ea"/>
              </a:rPr>
              <a:t>生活中的成长</a:t>
            </a:r>
            <a:endParaRPr lang="zh-CN" altLang="en-US" sz="2800" spc="300" dirty="0">
              <a:solidFill>
                <a:schemeClr val="tx1">
                  <a:lumMod val="75000"/>
                  <a:lumOff val="25000"/>
                </a:schemeClr>
              </a:solidFill>
              <a:latin typeface="Aa吃鸡专用体 (非商业使用)" panose="02010600010101010101" charset="-122"/>
              <a:ea typeface="Aa吃鸡专用体 (非商业使用)" panose="02010600010101010101" charset="-122"/>
              <a:cs typeface="【暖色君】趣圆体" panose="030F0702030302020204" pitchFamily="66" charset="-122"/>
              <a:sym typeface="+mn-ea"/>
            </a:endParaRPr>
          </a:p>
        </p:txBody>
      </p:sp>
      <p:sp>
        <p:nvSpPr>
          <p:cNvPr id="5" name="文本框 4"/>
          <p:cNvSpPr txBox="1"/>
          <p:nvPr/>
        </p:nvSpPr>
        <p:spPr>
          <a:xfrm>
            <a:off x="619125" y="615950"/>
            <a:ext cx="614045" cy="460375"/>
          </a:xfrm>
          <a:prstGeom prst="rect">
            <a:avLst/>
          </a:prstGeom>
          <a:solidFill>
            <a:srgbClr val="1783AB"/>
          </a:solidFill>
          <a:ln>
            <a:noFill/>
          </a:ln>
        </p:spPr>
        <p:txBody>
          <a:bodyPr wrap="square" rtlCol="0">
            <a:spAutoFit/>
          </a:bodyPr>
          <a:lstStyle/>
          <a:p>
            <a:pPr algn="ctr" fontAlgn="auto">
              <a:lnSpc>
                <a:spcPct val="100000"/>
              </a:lnSpc>
            </a:pPr>
            <a:r>
              <a:rPr lang="en-US" altLang="zh-CN" sz="2400">
                <a:solidFill>
                  <a:schemeClr val="bg1"/>
                </a:solidFill>
                <a:latin typeface="Aa吃鸡专用体 (非商业使用)" panose="02010600010101010101" charset="-122"/>
                <a:ea typeface="Aa吃鸡专用体 (非商业使用)" panose="02010600010101010101" charset="-122"/>
              </a:rPr>
              <a:t>02</a:t>
            </a:r>
            <a:endParaRPr lang="en-US" altLang="zh-CN" sz="2400">
              <a:solidFill>
                <a:schemeClr val="bg1"/>
              </a:solidFill>
              <a:latin typeface="Aa吃鸡专用体 (非商业使用)" panose="02010600010101010101" charset="-122"/>
              <a:ea typeface="Aa吃鸡专用体 (非商业使用)" panose="02010600010101010101" charset="-122"/>
            </a:endParaRPr>
          </a:p>
        </p:txBody>
      </p:sp>
      <p:sp>
        <p:nvSpPr>
          <p:cNvPr id="10" name="任意多边形: 形状 9"/>
          <p:cNvSpPr/>
          <p:nvPr/>
        </p:nvSpPr>
        <p:spPr>
          <a:xfrm flipV="1">
            <a:off x="2851065" y="3338894"/>
            <a:ext cx="7011986" cy="554451"/>
          </a:xfrm>
          <a:custGeom>
            <a:avLst/>
            <a:gdLst>
              <a:gd name="connsiteX0" fmla="*/ 0 w 5888182"/>
              <a:gd name="connsiteY0" fmla="*/ 27709 h 1052960"/>
              <a:gd name="connsiteX1" fmla="*/ 1246910 w 5888182"/>
              <a:gd name="connsiteY1" fmla="*/ 1025236 h 1052960"/>
              <a:gd name="connsiteX2" fmla="*/ 2327564 w 5888182"/>
              <a:gd name="connsiteY2" fmla="*/ 27709 h 1052960"/>
              <a:gd name="connsiteX3" fmla="*/ 3602182 w 5888182"/>
              <a:gd name="connsiteY3" fmla="*/ 1052945 h 1052960"/>
              <a:gd name="connsiteX4" fmla="*/ 4738255 w 5888182"/>
              <a:gd name="connsiteY4" fmla="*/ 0 h 1052960"/>
              <a:gd name="connsiteX5" fmla="*/ 5888182 w 5888182"/>
              <a:gd name="connsiteY5" fmla="*/ 1052945 h 105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88182" h="1052960">
                <a:moveTo>
                  <a:pt x="0" y="27709"/>
                </a:moveTo>
                <a:cubicBezTo>
                  <a:pt x="429491" y="526472"/>
                  <a:pt x="858983" y="1025236"/>
                  <a:pt x="1246910" y="1025236"/>
                </a:cubicBezTo>
                <a:cubicBezTo>
                  <a:pt x="1634837" y="1025236"/>
                  <a:pt x="1935019" y="23091"/>
                  <a:pt x="2327564" y="27709"/>
                </a:cubicBezTo>
                <a:cubicBezTo>
                  <a:pt x="2720109" y="32327"/>
                  <a:pt x="3200400" y="1057563"/>
                  <a:pt x="3602182" y="1052945"/>
                </a:cubicBezTo>
                <a:cubicBezTo>
                  <a:pt x="4003964" y="1048327"/>
                  <a:pt x="4357255" y="0"/>
                  <a:pt x="4738255" y="0"/>
                </a:cubicBezTo>
                <a:cubicBezTo>
                  <a:pt x="5119255" y="0"/>
                  <a:pt x="5503718" y="526472"/>
                  <a:pt x="5888182" y="1052945"/>
                </a:cubicBezTo>
              </a:path>
            </a:pathLst>
          </a:custGeom>
          <a:noFill/>
          <a:ln w="57150">
            <a:solidFill>
              <a:srgbClr val="1783AB"/>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p:cNvSpPr txBox="1"/>
          <p:nvPr/>
        </p:nvSpPr>
        <p:spPr>
          <a:xfrm>
            <a:off x="2313305" y="2915285"/>
            <a:ext cx="918845" cy="755650"/>
          </a:xfrm>
          <a:prstGeom prst="rect">
            <a:avLst/>
          </a:prstGeom>
          <a:noFill/>
        </p:spPr>
        <p:txBody>
          <a:bodyPr wrap="square" rtlCol="0">
            <a:spAutoFit/>
            <a:scene3d>
              <a:camera prst="orthographicFront"/>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3600" dirty="0">
                <a:solidFill>
                  <a:schemeClr val="tx1"/>
                </a:solidFill>
                <a:effectLst>
                  <a:outerShdw blurRad="38100" dist="19050" dir="2700000" algn="tl" rotWithShape="0">
                    <a:schemeClr val="dk1">
                      <a:alpha val="40000"/>
                    </a:schemeClr>
                  </a:outerShdw>
                </a:effectLst>
                <a:latin typeface="Aa吃鸡专用体 (非商业使用)" panose="02010600010101010101" charset="-122"/>
                <a:ea typeface="Aa吃鸡专用体 (非商业使用)" panose="02010600010101010101" charset="-122"/>
                <a:sym typeface="+mn-ea"/>
              </a:rPr>
              <a:t>衣</a:t>
            </a:r>
            <a:endParaRPr lang="zh-CN" altLang="en-US" sz="3600" dirty="0">
              <a:solidFill>
                <a:schemeClr val="tx1"/>
              </a:solidFill>
              <a:effectLst>
                <a:outerShdw blurRad="38100" dist="19050" dir="2700000" algn="tl" rotWithShape="0">
                  <a:schemeClr val="dk1">
                    <a:alpha val="40000"/>
                  </a:schemeClr>
                </a:outerShdw>
              </a:effectLst>
              <a:latin typeface="Aa吃鸡专用体 (非商业使用)" panose="02010600010101010101" charset="-122"/>
              <a:ea typeface="Aa吃鸡专用体 (非商业使用)" panose="02010600010101010101" charset="-122"/>
              <a:sym typeface="+mn-ea"/>
            </a:endParaRPr>
          </a:p>
        </p:txBody>
      </p:sp>
      <p:sp>
        <p:nvSpPr>
          <p:cNvPr id="16" name="文本框 15"/>
          <p:cNvSpPr txBox="1"/>
          <p:nvPr/>
        </p:nvSpPr>
        <p:spPr>
          <a:xfrm>
            <a:off x="3660775" y="3893185"/>
            <a:ext cx="1254125" cy="75565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3600" dirty="0">
                <a:solidFill>
                  <a:schemeClr val="tx1">
                    <a:lumMod val="75000"/>
                    <a:lumOff val="25000"/>
                  </a:schemeClr>
                </a:solidFill>
                <a:latin typeface="Aa吃鸡专用体 (非商业使用)" panose="02010600010101010101" charset="-122"/>
                <a:ea typeface="Aa吃鸡专用体 (非商业使用)" panose="02010600010101010101" charset="-122"/>
                <a:sym typeface="+mn-ea"/>
              </a:rPr>
              <a:t>食</a:t>
            </a:r>
            <a:endParaRPr lang="zh-CN" altLang="en-US" sz="3600" dirty="0">
              <a:solidFill>
                <a:schemeClr val="tx1">
                  <a:lumMod val="75000"/>
                  <a:lumOff val="25000"/>
                </a:schemeClr>
              </a:solidFill>
              <a:latin typeface="Aa吃鸡专用体 (非商业使用)" panose="02010600010101010101" charset="-122"/>
              <a:ea typeface="Aa吃鸡专用体 (非商业使用)" panose="02010600010101010101" charset="-122"/>
              <a:sym typeface="+mn-ea"/>
            </a:endParaRPr>
          </a:p>
        </p:txBody>
      </p:sp>
      <p:pic>
        <p:nvPicPr>
          <p:cNvPr id="14" name="图片 13"/>
          <p:cNvPicPr>
            <a:picLocks noChangeAspect="1"/>
          </p:cNvPicPr>
          <p:nvPr/>
        </p:nvPicPr>
        <p:blipFill rotWithShape="1">
          <a:blip r:embed="rId1"/>
          <a:srcRect/>
          <a:stretch>
            <a:fillRect/>
          </a:stretch>
        </p:blipFill>
        <p:spPr>
          <a:xfrm>
            <a:off x="1124585" y="2684780"/>
            <a:ext cx="1291590" cy="2690495"/>
          </a:xfrm>
          <a:prstGeom prst="rect">
            <a:avLst/>
          </a:prstGeom>
        </p:spPr>
      </p:pic>
      <p:sp>
        <p:nvSpPr>
          <p:cNvPr id="2" name="文本框 1"/>
          <p:cNvSpPr txBox="1"/>
          <p:nvPr/>
        </p:nvSpPr>
        <p:spPr>
          <a:xfrm>
            <a:off x="5014595" y="2748915"/>
            <a:ext cx="1254125" cy="75565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3600" dirty="0">
                <a:solidFill>
                  <a:schemeClr val="tx1">
                    <a:lumMod val="75000"/>
                    <a:lumOff val="25000"/>
                  </a:schemeClr>
                </a:solidFill>
                <a:latin typeface="Aa吃鸡专用体 (非商业使用)" panose="02010600010101010101" charset="-122"/>
                <a:ea typeface="Aa吃鸡专用体 (非商业使用)" panose="02010600010101010101" charset="-122"/>
                <a:sym typeface="+mn-ea"/>
              </a:rPr>
              <a:t>住</a:t>
            </a:r>
            <a:endParaRPr lang="zh-CN" altLang="en-US" sz="3600" dirty="0">
              <a:solidFill>
                <a:schemeClr val="tx1">
                  <a:lumMod val="75000"/>
                  <a:lumOff val="25000"/>
                </a:schemeClr>
              </a:solidFill>
              <a:latin typeface="Aa吃鸡专用体 (非商业使用)" panose="02010600010101010101" charset="-122"/>
              <a:ea typeface="Aa吃鸡专用体 (非商业使用)" panose="02010600010101010101" charset="-122"/>
              <a:sym typeface="+mn-ea"/>
            </a:endParaRPr>
          </a:p>
        </p:txBody>
      </p:sp>
      <p:sp>
        <p:nvSpPr>
          <p:cNvPr id="3" name="文本框 2"/>
          <p:cNvSpPr txBox="1"/>
          <p:nvPr/>
        </p:nvSpPr>
        <p:spPr>
          <a:xfrm>
            <a:off x="6491605" y="3799840"/>
            <a:ext cx="1254125" cy="75565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3600" dirty="0">
                <a:solidFill>
                  <a:schemeClr val="tx1">
                    <a:lumMod val="75000"/>
                    <a:lumOff val="25000"/>
                  </a:schemeClr>
                </a:solidFill>
                <a:latin typeface="Aa吃鸡专用体 (非商业使用)" panose="02010600010101010101" charset="-122"/>
                <a:ea typeface="Aa吃鸡专用体 (非商业使用)" panose="02010600010101010101" charset="-122"/>
                <a:sym typeface="+mn-ea"/>
              </a:rPr>
              <a:t>行</a:t>
            </a:r>
            <a:endParaRPr lang="zh-CN" altLang="en-US" sz="3600" dirty="0">
              <a:solidFill>
                <a:schemeClr val="tx1">
                  <a:lumMod val="75000"/>
                  <a:lumOff val="25000"/>
                </a:schemeClr>
              </a:solidFill>
              <a:latin typeface="Aa吃鸡专用体 (非商业使用)" panose="02010600010101010101" charset="-122"/>
              <a:ea typeface="Aa吃鸡专用体 (非商业使用)" panose="02010600010101010101" charset="-122"/>
              <a:sym typeface="+mn-ea"/>
            </a:endParaRPr>
          </a:p>
        </p:txBody>
      </p:sp>
      <p:sp>
        <p:nvSpPr>
          <p:cNvPr id="4" name="文本框 3"/>
          <p:cNvSpPr txBox="1"/>
          <p:nvPr/>
        </p:nvSpPr>
        <p:spPr>
          <a:xfrm>
            <a:off x="7909560" y="2809875"/>
            <a:ext cx="1254125" cy="75565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3600" dirty="0">
                <a:solidFill>
                  <a:schemeClr val="tx1">
                    <a:lumMod val="75000"/>
                    <a:lumOff val="25000"/>
                  </a:schemeClr>
                </a:solidFill>
                <a:latin typeface="Aa吃鸡专用体 (非商业使用)" panose="02010600010101010101" charset="-122"/>
                <a:ea typeface="Aa吃鸡专用体 (非商业使用)" panose="02010600010101010101" charset="-122"/>
                <a:sym typeface="+mn-ea"/>
              </a:rPr>
              <a:t>情</a:t>
            </a:r>
            <a:endParaRPr lang="zh-CN" altLang="en-US" sz="3600" dirty="0">
              <a:solidFill>
                <a:schemeClr val="tx1">
                  <a:lumMod val="75000"/>
                  <a:lumOff val="25000"/>
                </a:schemeClr>
              </a:solidFill>
              <a:latin typeface="Aa吃鸡专用体 (非商业使用)" panose="02010600010101010101" charset="-122"/>
              <a:ea typeface="Aa吃鸡专用体 (非商业使用)" panose="0201060001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500" fill="hold"/>
                                        <p:tgtEl>
                                          <p:spTgt spid="39"/>
                                        </p:tgtEl>
                                        <p:attrNameLst>
                                          <p:attrName>ppt_w</p:attrName>
                                        </p:attrNameLst>
                                      </p:cBhvr>
                                      <p:tavLst>
                                        <p:tav tm="0">
                                          <p:val>
                                            <p:fltVal val="0"/>
                                          </p:val>
                                        </p:tav>
                                        <p:tav tm="100000">
                                          <p:val>
                                            <p:strVal val="#ppt_w"/>
                                          </p:val>
                                        </p:tav>
                                      </p:tavLst>
                                    </p:anim>
                                    <p:anim calcmode="lin" valueType="num">
                                      <p:cBhvr>
                                        <p:cTn id="20" dur="500" fill="hold"/>
                                        <p:tgtEl>
                                          <p:spTgt spid="39"/>
                                        </p:tgtEl>
                                        <p:attrNameLst>
                                          <p:attrName>ppt_h</p:attrName>
                                        </p:attrNameLst>
                                      </p:cBhvr>
                                      <p:tavLst>
                                        <p:tav tm="0">
                                          <p:val>
                                            <p:fltVal val="0"/>
                                          </p:val>
                                        </p:tav>
                                        <p:tav tm="100000">
                                          <p:val>
                                            <p:strVal val="#ppt_h"/>
                                          </p:val>
                                        </p:tav>
                                      </p:tavLst>
                                    </p:anim>
                                    <p:animEffect transition="in" filter="fade">
                                      <p:cBhvr>
                                        <p:cTn id="21" dur="500"/>
                                        <p:tgtEl>
                                          <p:spTgt spid="39"/>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500" fill="hold"/>
                                        <p:tgtEl>
                                          <p:spTgt spid="3"/>
                                        </p:tgtEl>
                                        <p:attrNameLst>
                                          <p:attrName>ppt_w</p:attrName>
                                        </p:attrNameLst>
                                      </p:cBhvr>
                                      <p:tavLst>
                                        <p:tav tm="0">
                                          <p:val>
                                            <p:fltVal val="0"/>
                                          </p:val>
                                        </p:tav>
                                        <p:tav tm="100000">
                                          <p:val>
                                            <p:strVal val="#ppt_w"/>
                                          </p:val>
                                        </p:tav>
                                      </p:tavLst>
                                    </p:anim>
                                    <p:anim calcmode="lin" valueType="num">
                                      <p:cBhvr>
                                        <p:cTn id="35" dur="500" fill="hold"/>
                                        <p:tgtEl>
                                          <p:spTgt spid="3"/>
                                        </p:tgtEl>
                                        <p:attrNameLst>
                                          <p:attrName>ppt_h</p:attrName>
                                        </p:attrNameLst>
                                      </p:cBhvr>
                                      <p:tavLst>
                                        <p:tav tm="0">
                                          <p:val>
                                            <p:fltVal val="0"/>
                                          </p:val>
                                        </p:tav>
                                        <p:tav tm="100000">
                                          <p:val>
                                            <p:strVal val="#ppt_h"/>
                                          </p:val>
                                        </p:tav>
                                      </p:tavLst>
                                    </p:anim>
                                    <p:animEffect transition="in" filter="fade">
                                      <p:cBhvr>
                                        <p:cTn id="36" dur="500"/>
                                        <p:tgtEl>
                                          <p:spTgt spid="3"/>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500" fill="hold"/>
                                        <p:tgtEl>
                                          <p:spTgt spid="4"/>
                                        </p:tgtEl>
                                        <p:attrNameLst>
                                          <p:attrName>ppt_w</p:attrName>
                                        </p:attrNameLst>
                                      </p:cBhvr>
                                      <p:tavLst>
                                        <p:tav tm="0">
                                          <p:val>
                                            <p:fltVal val="0"/>
                                          </p:val>
                                        </p:tav>
                                        <p:tav tm="100000">
                                          <p:val>
                                            <p:strVal val="#ppt_w"/>
                                          </p:val>
                                        </p:tav>
                                      </p:tavLst>
                                    </p:anim>
                                    <p:anim calcmode="lin" valueType="num">
                                      <p:cBhvr>
                                        <p:cTn id="40" dur="500" fill="hold"/>
                                        <p:tgtEl>
                                          <p:spTgt spid="4"/>
                                        </p:tgtEl>
                                        <p:attrNameLst>
                                          <p:attrName>ppt_h</p:attrName>
                                        </p:attrNameLst>
                                      </p:cBhvr>
                                      <p:tavLst>
                                        <p:tav tm="0">
                                          <p:val>
                                            <p:fltVal val="0"/>
                                          </p:val>
                                        </p:tav>
                                        <p:tav tm="100000">
                                          <p:val>
                                            <p:strVal val="#ppt_h"/>
                                          </p:val>
                                        </p:tav>
                                      </p:tavLst>
                                    </p:anim>
                                    <p:animEffect transition="in" filter="fade">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0" grpId="0" animBg="1"/>
      <p:bldP spid="10" grpId="1" animBg="1"/>
      <p:bldP spid="39" grpId="0"/>
      <p:bldP spid="39" grpId="1"/>
      <p:bldP spid="16" grpId="0"/>
      <p:bldP spid="16" grpId="1"/>
      <p:bldP spid="2" grpId="0"/>
      <p:bldP spid="2" grpId="1"/>
      <p:bldP spid="3" grpId="0"/>
      <p:bldP spid="3" grpId="1"/>
      <p:bldP spid="4" grpId="0"/>
      <p:bldP spid="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rot="5400000">
            <a:off x="2654584" y="-2654582"/>
            <a:ext cx="6882833" cy="12192002"/>
          </a:xfrm>
          <a:prstGeom prst="rect">
            <a:avLst/>
          </a:prstGeom>
        </p:spPr>
      </p:pic>
      <p:sp>
        <p:nvSpPr>
          <p:cNvPr id="6" name="矩形 5"/>
          <p:cNvSpPr/>
          <p:nvPr/>
        </p:nvSpPr>
        <p:spPr>
          <a:xfrm>
            <a:off x="711200" y="533400"/>
            <a:ext cx="10769600"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custDataLst>
              <p:tags r:id="rId3"/>
            </p:custDataLst>
          </p:nvPr>
        </p:nvPicPr>
        <p:blipFill rotWithShape="1">
          <a:blip r:embed="rId4">
            <a:extLst>
              <a:ext uri="{28A0092B-C50C-407E-A947-70E740481C1C}">
                <a14:useLocalDpi xmlns:a14="http://schemas.microsoft.com/office/drawing/2010/main" val="0"/>
              </a:ext>
            </a:extLst>
          </a:blip>
          <a:srcRect t="68928"/>
          <a:stretch>
            <a:fillRect/>
          </a:stretch>
        </p:blipFill>
        <p:spPr>
          <a:xfrm rot="5400000">
            <a:off x="-1840583" y="1829588"/>
            <a:ext cx="6891724" cy="3210562"/>
          </a:xfrm>
          <a:prstGeom prst="rect">
            <a:avLst/>
          </a:prstGeom>
        </p:spPr>
      </p:pic>
      <p:pic>
        <p:nvPicPr>
          <p:cNvPr id="9" name="图片 8"/>
          <p:cNvPicPr>
            <a:picLocks noChangeAspect="1"/>
          </p:cNvPicPr>
          <p:nvPr>
            <p:custDataLst>
              <p:tags r:id="rId5"/>
            </p:custDataLst>
          </p:nvPr>
        </p:nvPicPr>
        <p:blipFill rotWithShape="1">
          <a:blip r:embed="rId4">
            <a:extLst>
              <a:ext uri="{28A0092B-C50C-407E-A947-70E740481C1C}">
                <a14:useLocalDpi xmlns:a14="http://schemas.microsoft.com/office/drawing/2010/main" val="0"/>
              </a:ext>
            </a:extLst>
          </a:blip>
          <a:srcRect b="69617"/>
          <a:stretch>
            <a:fillRect/>
          </a:stretch>
        </p:blipFill>
        <p:spPr>
          <a:xfrm rot="5400000">
            <a:off x="7328818" y="1842415"/>
            <a:ext cx="6891724" cy="3139441"/>
          </a:xfrm>
          <a:prstGeom prst="rect">
            <a:avLst/>
          </a:prstGeom>
        </p:spPr>
      </p:pic>
      <p:pic>
        <p:nvPicPr>
          <p:cNvPr id="10" name="图片 9"/>
          <p:cNvPicPr>
            <a:picLocks noChangeAspect="1"/>
          </p:cNvPicPr>
          <p:nvPr>
            <p:custDataLst>
              <p:tags r:id="rId6"/>
            </p:custDataLst>
          </p:nvPr>
        </p:nvPicPr>
        <p:blipFill rotWithShape="1">
          <a:blip r:embed="rId4">
            <a:extLst>
              <a:ext uri="{28A0092B-C50C-407E-A947-70E740481C1C}">
                <a14:useLocalDpi xmlns:a14="http://schemas.microsoft.com/office/drawing/2010/main" val="0"/>
              </a:ext>
            </a:extLst>
          </a:blip>
          <a:srcRect t="31563" b="40118"/>
          <a:stretch>
            <a:fillRect/>
          </a:stretch>
        </p:blipFill>
        <p:spPr>
          <a:xfrm rot="5400000">
            <a:off x="2934619" y="1982821"/>
            <a:ext cx="6891724" cy="2926083"/>
          </a:xfrm>
          <a:prstGeom prst="rect">
            <a:avLst/>
          </a:prstGeom>
        </p:spPr>
      </p:pic>
      <p:sp>
        <p:nvSpPr>
          <p:cNvPr id="12" name="文本框 11"/>
          <p:cNvSpPr txBox="1"/>
          <p:nvPr/>
        </p:nvSpPr>
        <p:spPr>
          <a:xfrm>
            <a:off x="0" y="0"/>
            <a:ext cx="2498725" cy="460375"/>
          </a:xfrm>
          <a:prstGeom prst="rect">
            <a:avLst/>
          </a:prstGeom>
          <a:solidFill>
            <a:srgbClr val="98BA63"/>
          </a:solidFill>
        </p:spPr>
        <p:txBody>
          <a:bodyPr wrap="square" rtlCol="0">
            <a:spAutoFit/>
          </a:bodyPr>
          <a:p>
            <a:pPr algn="dist"/>
            <a:r>
              <a:rPr lang="en-US" altLang="zh-CN" sz="2400" b="1">
                <a:solidFill>
                  <a:schemeClr val="bg1"/>
                </a:solidFill>
                <a:latin typeface="Aa吃鸡专用体 (非商业使用)" panose="02010600010101010101" charset="-122"/>
                <a:ea typeface="Aa吃鸡专用体 (非商业使用)" panose="02010600010101010101" charset="-122"/>
              </a:rPr>
              <a:t>PART  02</a:t>
            </a:r>
            <a:endParaRPr lang="en-US" altLang="zh-CN" sz="2400" b="1">
              <a:solidFill>
                <a:schemeClr val="bg1"/>
              </a:solidFill>
              <a:latin typeface="Aa吃鸡专用体 (非商业使用)" panose="02010600010101010101" charset="-122"/>
              <a:ea typeface="Aa吃鸡专用体 (非商业使用)" panose="02010600010101010101" charset="-122"/>
            </a:endParaRPr>
          </a:p>
        </p:txBody>
      </p:sp>
      <p:pic>
        <p:nvPicPr>
          <p:cNvPr id="3" name="图片 2" descr="C:\Users\Administrator\Desktop\6.png6"/>
          <p:cNvPicPr>
            <a:picLocks noChangeAspect="1"/>
          </p:cNvPicPr>
          <p:nvPr>
            <p:custDataLst>
              <p:tags r:id="rId7"/>
            </p:custDataLst>
          </p:nvPr>
        </p:nvPicPr>
        <p:blipFill>
          <a:blip r:embed="rId8"/>
          <a:srcRect/>
          <a:stretch>
            <a:fillRect/>
          </a:stretch>
        </p:blipFill>
        <p:spPr>
          <a:xfrm>
            <a:off x="2933700" y="760095"/>
            <a:ext cx="6237605" cy="1784350"/>
          </a:xfrm>
          <a:prstGeom prst="rect">
            <a:avLst/>
          </a:prstGeom>
        </p:spPr>
      </p:pic>
      <p:pic>
        <p:nvPicPr>
          <p:cNvPr id="4" name="图片 3" descr="2"/>
          <p:cNvPicPr>
            <a:picLocks noChangeAspect="1"/>
          </p:cNvPicPr>
          <p:nvPr/>
        </p:nvPicPr>
        <p:blipFill>
          <a:blip r:embed="rId9"/>
          <a:stretch>
            <a:fillRect/>
          </a:stretch>
        </p:blipFill>
        <p:spPr>
          <a:xfrm>
            <a:off x="2901315" y="2619375"/>
            <a:ext cx="6389370" cy="1877695"/>
          </a:xfrm>
          <a:prstGeom prst="rect">
            <a:avLst/>
          </a:prstGeom>
        </p:spPr>
      </p:pic>
      <p:pic>
        <p:nvPicPr>
          <p:cNvPr id="7" name="图片 6" descr="3"/>
          <p:cNvPicPr>
            <a:picLocks noChangeAspect="1"/>
          </p:cNvPicPr>
          <p:nvPr/>
        </p:nvPicPr>
        <p:blipFill>
          <a:blip r:embed="rId10"/>
          <a:stretch>
            <a:fillRect/>
          </a:stretch>
        </p:blipFill>
        <p:spPr>
          <a:xfrm>
            <a:off x="2937510" y="4660265"/>
            <a:ext cx="6508750" cy="1754505"/>
          </a:xfrm>
          <a:prstGeom prst="rect">
            <a:avLst/>
          </a:prstGeom>
        </p:spPr>
      </p:pic>
      <p:pic>
        <p:nvPicPr>
          <p:cNvPr id="2" name="图片 1" descr="IMG_0238(20220513-125726)"/>
          <p:cNvPicPr>
            <a:picLocks noChangeAspect="1"/>
          </p:cNvPicPr>
          <p:nvPr/>
        </p:nvPicPr>
        <p:blipFill>
          <a:blip r:embed="rId11"/>
          <a:srcRect l="419" t="124" r="-419" b="-124"/>
          <a:stretch>
            <a:fillRect/>
          </a:stretch>
        </p:blipFill>
        <p:spPr>
          <a:xfrm rot="20460000">
            <a:off x="258445" y="4252595"/>
            <a:ext cx="2120900" cy="2569210"/>
          </a:xfrm>
          <a:prstGeom prst="roundRect">
            <a:avLst/>
          </a:prstGeom>
        </p:spPr>
      </p:pic>
      <p:pic>
        <p:nvPicPr>
          <p:cNvPr id="11" name="图片 10" descr="IMG_0232(20220513-125436)"/>
          <p:cNvPicPr>
            <a:picLocks noChangeAspect="1"/>
          </p:cNvPicPr>
          <p:nvPr/>
        </p:nvPicPr>
        <p:blipFill>
          <a:blip r:embed="rId12"/>
          <a:stretch>
            <a:fillRect/>
          </a:stretch>
        </p:blipFill>
        <p:spPr>
          <a:xfrm rot="1080000">
            <a:off x="9505950" y="2330450"/>
            <a:ext cx="1842135" cy="2456180"/>
          </a:xfrm>
          <a:prstGeom prst="roundRect">
            <a:avLst/>
          </a:prstGeom>
        </p:spPr>
      </p:pic>
      <p:pic>
        <p:nvPicPr>
          <p:cNvPr id="13" name="图片 12" descr="IMG_0231(20220513-124952)"/>
          <p:cNvPicPr>
            <a:picLocks noChangeAspect="1"/>
          </p:cNvPicPr>
          <p:nvPr/>
        </p:nvPicPr>
        <p:blipFill>
          <a:blip r:embed="rId13"/>
          <a:stretch>
            <a:fillRect/>
          </a:stretch>
        </p:blipFill>
        <p:spPr>
          <a:xfrm rot="19920000">
            <a:off x="594995" y="922655"/>
            <a:ext cx="2129155" cy="2839720"/>
          </a:xfrm>
          <a:prstGeom prst="round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rot="5400000">
            <a:off x="2654584" y="-2654582"/>
            <a:ext cx="6882833" cy="12192002"/>
          </a:xfrm>
          <a:prstGeom prst="rect">
            <a:avLst/>
          </a:prstGeom>
        </p:spPr>
      </p:pic>
      <p:sp>
        <p:nvSpPr>
          <p:cNvPr id="6" name="矩形 5"/>
          <p:cNvSpPr/>
          <p:nvPr/>
        </p:nvSpPr>
        <p:spPr>
          <a:xfrm>
            <a:off x="711200" y="533400"/>
            <a:ext cx="10769600"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custDataLst>
              <p:tags r:id="rId3"/>
            </p:custDataLst>
          </p:nvPr>
        </p:nvPicPr>
        <p:blipFill rotWithShape="1">
          <a:blip r:embed="rId4">
            <a:extLst>
              <a:ext uri="{28A0092B-C50C-407E-A947-70E740481C1C}">
                <a14:useLocalDpi xmlns:a14="http://schemas.microsoft.com/office/drawing/2010/main" val="0"/>
              </a:ext>
            </a:extLst>
          </a:blip>
          <a:srcRect t="68928"/>
          <a:stretch>
            <a:fillRect/>
          </a:stretch>
        </p:blipFill>
        <p:spPr>
          <a:xfrm rot="5400000">
            <a:off x="-1840583" y="1829588"/>
            <a:ext cx="6891724" cy="3210562"/>
          </a:xfrm>
          <a:prstGeom prst="rect">
            <a:avLst/>
          </a:prstGeom>
        </p:spPr>
      </p:pic>
      <p:pic>
        <p:nvPicPr>
          <p:cNvPr id="9" name="图片 8"/>
          <p:cNvPicPr>
            <a:picLocks noChangeAspect="1"/>
          </p:cNvPicPr>
          <p:nvPr>
            <p:custDataLst>
              <p:tags r:id="rId5"/>
            </p:custDataLst>
          </p:nvPr>
        </p:nvPicPr>
        <p:blipFill rotWithShape="1">
          <a:blip r:embed="rId4">
            <a:extLst>
              <a:ext uri="{28A0092B-C50C-407E-A947-70E740481C1C}">
                <a14:useLocalDpi xmlns:a14="http://schemas.microsoft.com/office/drawing/2010/main" val="0"/>
              </a:ext>
            </a:extLst>
          </a:blip>
          <a:srcRect b="69617"/>
          <a:stretch>
            <a:fillRect/>
          </a:stretch>
        </p:blipFill>
        <p:spPr>
          <a:xfrm rot="5400000">
            <a:off x="7328818" y="1842415"/>
            <a:ext cx="6891724" cy="3139441"/>
          </a:xfrm>
          <a:prstGeom prst="rect">
            <a:avLst/>
          </a:prstGeom>
        </p:spPr>
      </p:pic>
      <p:pic>
        <p:nvPicPr>
          <p:cNvPr id="10" name="图片 9"/>
          <p:cNvPicPr>
            <a:picLocks noChangeAspect="1"/>
          </p:cNvPicPr>
          <p:nvPr>
            <p:custDataLst>
              <p:tags r:id="rId6"/>
            </p:custDataLst>
          </p:nvPr>
        </p:nvPicPr>
        <p:blipFill rotWithShape="1">
          <a:blip r:embed="rId4">
            <a:extLst>
              <a:ext uri="{28A0092B-C50C-407E-A947-70E740481C1C}">
                <a14:useLocalDpi xmlns:a14="http://schemas.microsoft.com/office/drawing/2010/main" val="0"/>
              </a:ext>
            </a:extLst>
          </a:blip>
          <a:srcRect t="31563" b="40118"/>
          <a:stretch>
            <a:fillRect/>
          </a:stretch>
        </p:blipFill>
        <p:spPr>
          <a:xfrm rot="5400000">
            <a:off x="2934619" y="1982821"/>
            <a:ext cx="6891724" cy="2926083"/>
          </a:xfrm>
          <a:prstGeom prst="rect">
            <a:avLst/>
          </a:prstGeom>
        </p:spPr>
      </p:pic>
      <p:sp>
        <p:nvSpPr>
          <p:cNvPr id="12" name="文本框 11"/>
          <p:cNvSpPr txBox="1"/>
          <p:nvPr/>
        </p:nvSpPr>
        <p:spPr>
          <a:xfrm>
            <a:off x="0" y="0"/>
            <a:ext cx="2498725" cy="460375"/>
          </a:xfrm>
          <a:prstGeom prst="rect">
            <a:avLst/>
          </a:prstGeom>
          <a:solidFill>
            <a:srgbClr val="98BA63"/>
          </a:solidFill>
        </p:spPr>
        <p:txBody>
          <a:bodyPr wrap="square" rtlCol="0">
            <a:spAutoFit/>
          </a:bodyPr>
          <a:p>
            <a:pPr algn="dist"/>
            <a:r>
              <a:rPr lang="en-US" altLang="zh-CN" sz="2400" b="1">
                <a:solidFill>
                  <a:schemeClr val="bg1"/>
                </a:solidFill>
                <a:latin typeface="Aa吃鸡专用体 (非商业使用)" panose="02010600010101010101" charset="-122"/>
                <a:ea typeface="Aa吃鸡专用体 (非商业使用)" panose="02010600010101010101" charset="-122"/>
              </a:rPr>
              <a:t>PART  02</a:t>
            </a:r>
            <a:endParaRPr lang="en-US" altLang="zh-CN" sz="2400" b="1">
              <a:solidFill>
                <a:schemeClr val="bg1"/>
              </a:solidFill>
              <a:latin typeface="Aa吃鸡专用体 (非商业使用)" panose="02010600010101010101" charset="-122"/>
              <a:ea typeface="Aa吃鸡专用体 (非商业使用)" panose="02010600010101010101" charset="-122"/>
            </a:endParaRPr>
          </a:p>
        </p:txBody>
      </p:sp>
      <p:pic>
        <p:nvPicPr>
          <p:cNvPr id="3" name="图片 2" descr="C:\Users\Administrator\Desktop\4.png4"/>
          <p:cNvPicPr>
            <a:picLocks noChangeAspect="1"/>
          </p:cNvPicPr>
          <p:nvPr>
            <p:custDataLst>
              <p:tags r:id="rId7"/>
            </p:custDataLst>
          </p:nvPr>
        </p:nvPicPr>
        <p:blipFill>
          <a:blip r:embed="rId8"/>
          <a:srcRect/>
          <a:stretch>
            <a:fillRect/>
          </a:stretch>
        </p:blipFill>
        <p:spPr>
          <a:xfrm>
            <a:off x="2815590" y="1310005"/>
            <a:ext cx="6389370" cy="1971040"/>
          </a:xfrm>
          <a:prstGeom prst="rect">
            <a:avLst/>
          </a:prstGeom>
        </p:spPr>
      </p:pic>
      <p:pic>
        <p:nvPicPr>
          <p:cNvPr id="4" name="图片 3" descr="C:\Users\Administrator\Desktop\5.png5"/>
          <p:cNvPicPr>
            <a:picLocks noChangeAspect="1"/>
          </p:cNvPicPr>
          <p:nvPr/>
        </p:nvPicPr>
        <p:blipFill>
          <a:blip r:embed="rId9"/>
          <a:srcRect/>
          <a:stretch>
            <a:fillRect/>
          </a:stretch>
        </p:blipFill>
        <p:spPr>
          <a:xfrm>
            <a:off x="2755265" y="3568700"/>
            <a:ext cx="6510655" cy="2078990"/>
          </a:xfrm>
          <a:prstGeom prst="rect">
            <a:avLst/>
          </a:prstGeom>
        </p:spPr>
      </p:pic>
      <p:pic>
        <p:nvPicPr>
          <p:cNvPr id="2" name="图片 1" descr="IMG_9994(1)"/>
          <p:cNvPicPr>
            <a:picLocks noChangeAspect="1"/>
          </p:cNvPicPr>
          <p:nvPr/>
        </p:nvPicPr>
        <p:blipFill>
          <a:blip r:embed="rId10"/>
          <a:stretch>
            <a:fillRect/>
          </a:stretch>
        </p:blipFill>
        <p:spPr>
          <a:xfrm rot="20220000">
            <a:off x="354330" y="2325370"/>
            <a:ext cx="2069465" cy="2759710"/>
          </a:xfrm>
          <a:prstGeom prst="roundRect">
            <a:avLst/>
          </a:prstGeom>
        </p:spPr>
      </p:pic>
      <p:pic>
        <p:nvPicPr>
          <p:cNvPr id="7" name="图片 6" descr="IMG_0223(20220513-124843)"/>
          <p:cNvPicPr>
            <a:picLocks noChangeAspect="1"/>
          </p:cNvPicPr>
          <p:nvPr/>
        </p:nvPicPr>
        <p:blipFill>
          <a:blip r:embed="rId11"/>
          <a:stretch>
            <a:fillRect/>
          </a:stretch>
        </p:blipFill>
        <p:spPr>
          <a:xfrm rot="20760000">
            <a:off x="8885555" y="812800"/>
            <a:ext cx="2809240" cy="2160905"/>
          </a:xfrm>
          <a:prstGeom prst="roundRect">
            <a:avLst/>
          </a:prstGeom>
        </p:spPr>
      </p:pic>
      <p:pic>
        <p:nvPicPr>
          <p:cNvPr id="11" name="图片 10" descr="IMG_0218(20220513-124750)"/>
          <p:cNvPicPr>
            <a:picLocks noChangeAspect="1"/>
          </p:cNvPicPr>
          <p:nvPr/>
        </p:nvPicPr>
        <p:blipFill>
          <a:blip r:embed="rId12"/>
          <a:stretch>
            <a:fillRect/>
          </a:stretch>
        </p:blipFill>
        <p:spPr>
          <a:xfrm rot="1080000">
            <a:off x="9550400" y="4246245"/>
            <a:ext cx="1885315" cy="2362835"/>
          </a:xfrm>
          <a:prstGeom prst="round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2654584" y="-2654582"/>
            <a:ext cx="6882833" cy="12192002"/>
          </a:xfrm>
          <a:prstGeom prst="rect">
            <a:avLst/>
          </a:prstGeom>
        </p:spPr>
      </p:pic>
      <p:sp>
        <p:nvSpPr>
          <p:cNvPr id="6" name="矩形 5"/>
          <p:cNvSpPr/>
          <p:nvPr/>
        </p:nvSpPr>
        <p:spPr>
          <a:xfrm>
            <a:off x="711200" y="533400"/>
            <a:ext cx="10769600"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rotWithShape="1">
          <a:blip r:embed="rId2">
            <a:extLst>
              <a:ext uri="{28A0092B-C50C-407E-A947-70E740481C1C}">
                <a14:useLocalDpi xmlns:a14="http://schemas.microsoft.com/office/drawing/2010/main" val="0"/>
              </a:ext>
            </a:extLst>
          </a:blip>
          <a:srcRect t="68928"/>
          <a:stretch>
            <a:fillRect/>
          </a:stretch>
        </p:blipFill>
        <p:spPr>
          <a:xfrm rot="5400000">
            <a:off x="-1840583" y="1829588"/>
            <a:ext cx="6891724" cy="3210562"/>
          </a:xfrm>
          <a:prstGeom prst="rect">
            <a:avLst/>
          </a:prstGeom>
        </p:spPr>
      </p:pic>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b="69617"/>
          <a:stretch>
            <a:fillRect/>
          </a:stretch>
        </p:blipFill>
        <p:spPr>
          <a:xfrm rot="5400000">
            <a:off x="7328818" y="1842415"/>
            <a:ext cx="6891724" cy="3139441"/>
          </a:xfrm>
          <a:prstGeom prst="rect">
            <a:avLst/>
          </a:prstGeom>
        </p:spPr>
      </p:pic>
      <p:pic>
        <p:nvPicPr>
          <p:cNvPr id="10" name="图片 9"/>
          <p:cNvPicPr>
            <a:picLocks noChangeAspect="1"/>
          </p:cNvPicPr>
          <p:nvPr/>
        </p:nvPicPr>
        <p:blipFill rotWithShape="1">
          <a:blip r:embed="rId2">
            <a:extLst>
              <a:ext uri="{28A0092B-C50C-407E-A947-70E740481C1C}">
                <a14:useLocalDpi xmlns:a14="http://schemas.microsoft.com/office/drawing/2010/main" val="0"/>
              </a:ext>
            </a:extLst>
          </a:blip>
          <a:srcRect t="31563" b="40118"/>
          <a:stretch>
            <a:fillRect/>
          </a:stretch>
        </p:blipFill>
        <p:spPr>
          <a:xfrm rot="5400000">
            <a:off x="2934619" y="1982821"/>
            <a:ext cx="6891724" cy="2926083"/>
          </a:xfrm>
          <a:prstGeom prst="rect">
            <a:avLst/>
          </a:prstGeom>
        </p:spPr>
      </p:pic>
      <p:sp>
        <p:nvSpPr>
          <p:cNvPr id="12" name="文本框 11"/>
          <p:cNvSpPr txBox="1"/>
          <p:nvPr/>
        </p:nvSpPr>
        <p:spPr>
          <a:xfrm>
            <a:off x="4899660" y="2043430"/>
            <a:ext cx="2498725" cy="460375"/>
          </a:xfrm>
          <a:prstGeom prst="rect">
            <a:avLst/>
          </a:prstGeom>
          <a:solidFill>
            <a:srgbClr val="98BA63"/>
          </a:solidFill>
        </p:spPr>
        <p:txBody>
          <a:bodyPr wrap="square" rtlCol="0">
            <a:spAutoFit/>
          </a:bodyPr>
          <a:p>
            <a:pPr algn="dist"/>
            <a:r>
              <a:rPr lang="en-US" altLang="zh-CN" sz="2400" b="1">
                <a:solidFill>
                  <a:schemeClr val="bg1"/>
                </a:solidFill>
                <a:uFillTx/>
                <a:latin typeface="Aa吃鸡专用体 (非商业使用)" panose="02010600010101010101" charset="-122"/>
                <a:ea typeface="Aa吃鸡专用体 (非商业使用)" panose="02010600010101010101" charset="-122"/>
              </a:rPr>
              <a:t>PART  02</a:t>
            </a:r>
            <a:endParaRPr lang="en-US" altLang="zh-CN" sz="2400" b="1">
              <a:solidFill>
                <a:schemeClr val="bg1"/>
              </a:solidFill>
              <a:uFillTx/>
              <a:latin typeface="Aa吃鸡专用体 (非商业使用)" panose="02010600010101010101" charset="-122"/>
              <a:ea typeface="Aa吃鸡专用体 (非商业使用)" panose="02010600010101010101" charset="-122"/>
            </a:endParaRPr>
          </a:p>
        </p:txBody>
      </p:sp>
      <p:sp>
        <p:nvSpPr>
          <p:cNvPr id="13" name="文本框 12"/>
          <p:cNvSpPr txBox="1"/>
          <p:nvPr/>
        </p:nvSpPr>
        <p:spPr>
          <a:xfrm>
            <a:off x="2635885" y="2973070"/>
            <a:ext cx="7277735" cy="1783715"/>
          </a:xfrm>
          <a:prstGeom prst="rect">
            <a:avLst/>
          </a:prstGeom>
          <a:noFill/>
        </p:spPr>
        <p:txBody>
          <a:bodyPr wrap="square" rtlCol="0">
            <a:spAutoFit/>
          </a:bodyPr>
          <a:p>
            <a:pPr algn="ctr"/>
            <a:r>
              <a:rPr lang="zh-CN" altLang="en-US" sz="6600" dirty="0">
                <a:solidFill>
                  <a:srgbClr val="F79A60"/>
                </a:solidFill>
                <a:latin typeface="Aa吃鸡专用体 (非商业使用)" panose="02010600010101010101" charset="-122"/>
                <a:ea typeface="Aa吃鸡专用体 (非商业使用)" panose="02010600010101010101" charset="-122"/>
                <a:sym typeface="+mn-ea"/>
              </a:rPr>
              <a:t>我们的行动</a:t>
            </a:r>
            <a:r>
              <a:rPr lang="en-US" altLang="zh-CN" sz="6600" dirty="0">
                <a:solidFill>
                  <a:srgbClr val="F79A60"/>
                </a:solidFill>
                <a:latin typeface="Aa吃鸡专用体 (非商业使用)" panose="02010600010101010101" charset="-122"/>
                <a:ea typeface="Aa吃鸡专用体 (非商业使用)" panose="02010600010101010101" charset="-122"/>
                <a:sym typeface="+mn-ea"/>
              </a:rPr>
              <a:t>——</a:t>
            </a:r>
            <a:r>
              <a:rPr lang="en-US" altLang="zh-CN" sz="4400" dirty="0">
                <a:solidFill>
                  <a:srgbClr val="F79A60"/>
                </a:solidFill>
                <a:latin typeface="Aa吃鸡专用体 (非商业使用)" panose="02010600010101010101" charset="-122"/>
                <a:ea typeface="Aa吃鸡专用体 (非商业使用)" panose="02010600010101010101" charset="-122"/>
                <a:sym typeface="+mn-ea"/>
              </a:rPr>
              <a:t>          </a:t>
            </a:r>
            <a:r>
              <a:rPr lang="zh-CN" altLang="en-US" sz="4400" dirty="0">
                <a:solidFill>
                  <a:srgbClr val="F79A60"/>
                </a:solidFill>
                <a:latin typeface="Aa吃鸡专用体 (非商业使用)" panose="02010600010101010101" charset="-122"/>
                <a:ea typeface="Aa吃鸡专用体 (非商业使用)" panose="02010600010101010101" charset="-122"/>
                <a:sym typeface="+mn-ea"/>
                <a:hlinkClick r:id="rId3" action="ppaction://hlinkfile"/>
              </a:rPr>
              <a:t>一日活动常规培养</a:t>
            </a:r>
            <a:endParaRPr lang="zh-CN" altLang="en-US" sz="4400" dirty="0">
              <a:solidFill>
                <a:srgbClr val="98BA63"/>
              </a:solidFill>
              <a:latin typeface="Aa吃鸡专用体 (非商业使用)" panose="02010600010101010101" charset="-122"/>
              <a:ea typeface="Aa吃鸡专用体 (非商业使用)" panose="0201060001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p:bldP spid="13" grpId="0"/>
      <p:bldP spid="1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2654584" y="-2654582"/>
            <a:ext cx="6882833" cy="12192002"/>
          </a:xfrm>
          <a:prstGeom prst="rect">
            <a:avLst/>
          </a:prstGeom>
        </p:spPr>
      </p:pic>
      <p:sp>
        <p:nvSpPr>
          <p:cNvPr id="6" name="矩形 5"/>
          <p:cNvSpPr/>
          <p:nvPr/>
        </p:nvSpPr>
        <p:spPr>
          <a:xfrm>
            <a:off x="711200" y="533400"/>
            <a:ext cx="10769600"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b="69617"/>
          <a:stretch>
            <a:fillRect/>
          </a:stretch>
        </p:blipFill>
        <p:spPr>
          <a:xfrm rot="5400000">
            <a:off x="7328818" y="1842415"/>
            <a:ext cx="6891724" cy="3139441"/>
          </a:xfrm>
          <a:prstGeom prst="rect">
            <a:avLst/>
          </a:prstGeom>
        </p:spPr>
      </p:pic>
      <p:pic>
        <p:nvPicPr>
          <p:cNvPr id="10" name="图片 9"/>
          <p:cNvPicPr>
            <a:picLocks noChangeAspect="1"/>
          </p:cNvPicPr>
          <p:nvPr/>
        </p:nvPicPr>
        <p:blipFill rotWithShape="1">
          <a:blip r:embed="rId2">
            <a:extLst>
              <a:ext uri="{28A0092B-C50C-407E-A947-70E740481C1C}">
                <a14:useLocalDpi xmlns:a14="http://schemas.microsoft.com/office/drawing/2010/main" val="0"/>
              </a:ext>
            </a:extLst>
          </a:blip>
          <a:srcRect t="31563" b="40118"/>
          <a:stretch>
            <a:fillRect/>
          </a:stretch>
        </p:blipFill>
        <p:spPr>
          <a:xfrm rot="5400000">
            <a:off x="3548029" y="1862806"/>
            <a:ext cx="6891724" cy="2926083"/>
          </a:xfrm>
          <a:prstGeom prst="rect">
            <a:avLst/>
          </a:prstGeom>
        </p:spPr>
      </p:pic>
      <p:sp>
        <p:nvSpPr>
          <p:cNvPr id="12" name="文本框 11"/>
          <p:cNvSpPr txBox="1"/>
          <p:nvPr/>
        </p:nvSpPr>
        <p:spPr>
          <a:xfrm>
            <a:off x="0" y="-10795"/>
            <a:ext cx="2498725" cy="460375"/>
          </a:xfrm>
          <a:prstGeom prst="rect">
            <a:avLst/>
          </a:prstGeom>
          <a:solidFill>
            <a:srgbClr val="98BA63"/>
          </a:solidFill>
        </p:spPr>
        <p:txBody>
          <a:bodyPr wrap="square" rtlCol="0">
            <a:spAutoFit/>
          </a:bodyPr>
          <a:p>
            <a:pPr algn="dist"/>
            <a:r>
              <a:rPr lang="en-US" altLang="zh-CN" sz="2400" b="1">
                <a:solidFill>
                  <a:schemeClr val="bg1"/>
                </a:solidFill>
                <a:latin typeface="Aa吃鸡专用体 (非商业使用)" panose="02010600010101010101" charset="-122"/>
                <a:ea typeface="Aa吃鸡专用体 (非商业使用)" panose="02010600010101010101" charset="-122"/>
              </a:rPr>
              <a:t>PART  03</a:t>
            </a:r>
            <a:endParaRPr lang="en-US" altLang="zh-CN" sz="2400" b="1">
              <a:solidFill>
                <a:schemeClr val="bg1"/>
              </a:solidFill>
              <a:latin typeface="Aa吃鸡专用体 (非商业使用)" panose="02010600010101010101" charset="-122"/>
              <a:ea typeface="Aa吃鸡专用体 (非商业使用)" panose="02010600010101010101" charset="-122"/>
            </a:endParaRPr>
          </a:p>
        </p:txBody>
      </p:sp>
      <p:sp>
        <p:nvSpPr>
          <p:cNvPr id="13" name="文本框 12"/>
          <p:cNvSpPr txBox="1"/>
          <p:nvPr/>
        </p:nvSpPr>
        <p:spPr>
          <a:xfrm>
            <a:off x="2498725" y="682625"/>
            <a:ext cx="1969770" cy="768350"/>
          </a:xfrm>
          <a:prstGeom prst="rect">
            <a:avLst/>
          </a:prstGeom>
          <a:noFill/>
        </p:spPr>
        <p:txBody>
          <a:bodyPr wrap="square" rtlCol="0">
            <a:spAutoFit/>
          </a:bodyPr>
          <a:p>
            <a:pPr algn="dist"/>
            <a:r>
              <a:rPr lang="en-US" altLang="zh-CN" sz="4400" dirty="0">
                <a:solidFill>
                  <a:srgbClr val="F79A60"/>
                </a:solidFill>
                <a:latin typeface="Aa吃鸡专用体 (非商业使用)" panose="02010600010101010101" charset="-122"/>
                <a:ea typeface="Aa吃鸡专用体 (非商业使用)" panose="02010600010101010101" charset="-122"/>
                <a:sym typeface="+mn-ea"/>
              </a:rPr>
              <a:t>1.</a:t>
            </a:r>
            <a:r>
              <a:rPr lang="zh-CN" altLang="en-US" sz="4400" dirty="0">
                <a:solidFill>
                  <a:srgbClr val="F79A60"/>
                </a:solidFill>
                <a:latin typeface="Aa吃鸡专用体 (非商业使用)" panose="02010600010101010101" charset="-122"/>
                <a:ea typeface="Aa吃鸡专用体 (非商业使用)" panose="02010600010101010101" charset="-122"/>
                <a:sym typeface="+mn-ea"/>
              </a:rPr>
              <a:t>入园</a:t>
            </a:r>
            <a:endParaRPr lang="en-US" altLang="zh-CN" sz="4400" dirty="0">
              <a:solidFill>
                <a:srgbClr val="F79A60"/>
              </a:solidFill>
              <a:latin typeface="Aa吃鸡专用体 (非商业使用)" panose="02010600010101010101" charset="-122"/>
              <a:ea typeface="Aa吃鸡专用体 (非商业使用)" panose="02010600010101010101" charset="-122"/>
              <a:sym typeface="+mn-ea"/>
            </a:endParaRPr>
          </a:p>
        </p:txBody>
      </p:sp>
      <p:sp>
        <p:nvSpPr>
          <p:cNvPr id="1073742850" name="圆角矩形 1073742849"/>
          <p:cNvSpPr/>
          <p:nvPr/>
        </p:nvSpPr>
        <p:spPr>
          <a:xfrm>
            <a:off x="1357630" y="1626235"/>
            <a:ext cx="4645025" cy="4114165"/>
          </a:xfrm>
          <a:prstGeom prst="roundRect">
            <a:avLst>
              <a:gd name="adj" fmla="val 16667"/>
            </a:avLst>
          </a:prstGeom>
          <a:blipFill rotWithShape="1">
            <a:blip r:embed="rId3"/>
            <a:stretch>
              <a:fillRect/>
            </a:stretch>
          </a:blipFill>
          <a:ln w="9525" cap="flat" cmpd="sng">
            <a:solidFill>
              <a:srgbClr val="000000"/>
            </a:solidFill>
            <a:prstDash val="solid"/>
            <a:headEnd type="none" w="med" len="med"/>
            <a:tailEnd type="none" w="med" len="med"/>
          </a:ln>
        </p:spPr>
        <p:txBody>
          <a:bodyPr vert="horz" wrap="square" anchor="t" anchorCtr="0"/>
          <a:p>
            <a:endParaRPr lang="zh-CN" altLang="en-US"/>
          </a:p>
          <a:p>
            <a:endParaRPr lang="zh-CN" altLang="en-US"/>
          </a:p>
        </p:txBody>
      </p:sp>
      <p:sp>
        <p:nvSpPr>
          <p:cNvPr id="1073742851" name="圆角矩形 1073742850"/>
          <p:cNvSpPr/>
          <p:nvPr/>
        </p:nvSpPr>
        <p:spPr>
          <a:xfrm>
            <a:off x="6480810" y="1626870"/>
            <a:ext cx="4606925" cy="4177030"/>
          </a:xfrm>
          <a:prstGeom prst="roundRect">
            <a:avLst>
              <a:gd name="adj" fmla="val 16667"/>
            </a:avLst>
          </a:prstGeom>
          <a:blipFill rotWithShape="1">
            <a:blip r:embed="rId4"/>
            <a:stretch>
              <a:fillRect/>
            </a:stretch>
          </a:blipFill>
          <a:ln w="9525" cap="flat" cmpd="sng">
            <a:solidFill>
              <a:srgbClr val="000000"/>
            </a:solidFill>
            <a:prstDash val="solid"/>
            <a:headEnd type="none" w="med" len="med"/>
            <a:tailEnd type="none" w="med" len="med"/>
          </a:ln>
        </p:spPr>
        <p:txBody>
          <a:bodyPr vert="horz" wrap="square" anchor="t" anchorCtr="0"/>
          <a:p>
            <a:endParaRPr lang="zh-CN" altLang="en-US"/>
          </a:p>
          <a:p>
            <a:endParaRPr lang="zh-CN" altLang="en-US"/>
          </a:p>
        </p:txBody>
      </p:sp>
      <p:pic>
        <p:nvPicPr>
          <p:cNvPr id="8" name="图片 7"/>
          <p:cNvPicPr>
            <a:picLocks noChangeAspect="1"/>
          </p:cNvPicPr>
          <p:nvPr/>
        </p:nvPicPr>
        <p:blipFill rotWithShape="1">
          <a:blip r:embed="rId2">
            <a:extLst>
              <a:ext uri="{28A0092B-C50C-407E-A947-70E740481C1C}">
                <a14:useLocalDpi xmlns:a14="http://schemas.microsoft.com/office/drawing/2010/main" val="0"/>
              </a:ext>
            </a:extLst>
          </a:blip>
          <a:srcRect t="68928"/>
          <a:stretch>
            <a:fillRect/>
          </a:stretch>
        </p:blipFill>
        <p:spPr>
          <a:xfrm rot="5400000">
            <a:off x="-2132965" y="2124075"/>
            <a:ext cx="6891655" cy="26257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p:bldP spid="13" grpId="0"/>
      <p:bldP spid="13" grpId="1"/>
    </p:bldLst>
  </p:timing>
</p:sld>
</file>

<file path=ppt/tags/tag1.xml><?xml version="1.0" encoding="utf-8"?>
<p:tagLst xmlns:p="http://schemas.openxmlformats.org/presentationml/2006/main">
  <p:tag name="KSO_WM_UNIT_PLACING_PICTURE_USER_VIEWPORT" val="{&quot;height&quot;:19200.0031496063,&quot;width&quot;:10839.107086614173}"/>
</p:tagLst>
</file>

<file path=ppt/tags/tag10.xml><?xml version="1.0" encoding="utf-8"?>
<p:tagLst xmlns:p="http://schemas.openxmlformats.org/presentationml/2006/main">
  <p:tag name="KSO_WM_UNIT_PLACING_PICTURE_USER_VIEWPORT" val="{&quot;height&quot;:2490,&quot;width&quot;:9240}"/>
</p:tagLst>
</file>

<file path=ppt/tags/tag11.xml><?xml version="1.0" encoding="utf-8"?>
<p:tagLst xmlns:p="http://schemas.openxmlformats.org/presentationml/2006/main">
  <p:tag name="COMMONDATA" val="eyJoZGlkIjoiZWU1M2EyNmRhMWQ3NTg1Nzg3YWZhNGYyMjQwOWE3MjMifQ=="/>
</p:tagLst>
</file>

<file path=ppt/tags/tag2.xml><?xml version="1.0" encoding="utf-8"?>
<p:tagLst xmlns:p="http://schemas.openxmlformats.org/presentationml/2006/main">
  <p:tag name="KSO_WM_UNIT_PLACING_PICTURE_USER_VIEWPORT" val="{&quot;height&quot;:5056.003149606299,&quot;width&quot;:10853.108661417322}"/>
</p:tagLst>
</file>

<file path=ppt/tags/tag3.xml><?xml version="1.0" encoding="utf-8"?>
<p:tagLst xmlns:p="http://schemas.openxmlformats.org/presentationml/2006/main">
  <p:tag name="KSO_WM_UNIT_PLACING_PICTURE_USER_VIEWPORT" val="{&quot;height&quot;:4944.001574803149,&quot;width&quot;:10853.108661417322}"/>
</p:tagLst>
</file>

<file path=ppt/tags/tag4.xml><?xml version="1.0" encoding="utf-8"?>
<p:tagLst xmlns:p="http://schemas.openxmlformats.org/presentationml/2006/main">
  <p:tag name="KSO_WM_UNIT_PLACING_PICTURE_USER_VIEWPORT" val="{&quot;height&quot;:4608.0047244094485,&quot;width&quot;:10853.108661417322}"/>
</p:tagLst>
</file>

<file path=ppt/tags/tag5.xml><?xml version="1.0" encoding="utf-8"?>
<p:tagLst xmlns:p="http://schemas.openxmlformats.org/presentationml/2006/main">
  <p:tag name="KSO_WM_UNIT_PLACING_PICTURE_USER_VIEWPORT" val="{&quot;height&quot;:2490,&quot;width&quot;:9240}"/>
</p:tagLst>
</file>

<file path=ppt/tags/tag6.xml><?xml version="1.0" encoding="utf-8"?>
<p:tagLst xmlns:p="http://schemas.openxmlformats.org/presentationml/2006/main">
  <p:tag name="KSO_WM_UNIT_PLACING_PICTURE_USER_VIEWPORT" val="{&quot;height&quot;:19200.0031496063,&quot;width&quot;:10839.107086614173}"/>
</p:tagLst>
</file>

<file path=ppt/tags/tag7.xml><?xml version="1.0" encoding="utf-8"?>
<p:tagLst xmlns:p="http://schemas.openxmlformats.org/presentationml/2006/main">
  <p:tag name="KSO_WM_UNIT_PLACING_PICTURE_USER_VIEWPORT" val="{&quot;height&quot;:5056.003149606299,&quot;width&quot;:10853.108661417322}"/>
</p:tagLst>
</file>

<file path=ppt/tags/tag8.xml><?xml version="1.0" encoding="utf-8"?>
<p:tagLst xmlns:p="http://schemas.openxmlformats.org/presentationml/2006/main">
  <p:tag name="KSO_WM_UNIT_PLACING_PICTURE_USER_VIEWPORT" val="{&quot;height&quot;:4944.001574803149,&quot;width&quot;:10853.108661417322}"/>
</p:tagLst>
</file>

<file path=ppt/tags/tag9.xml><?xml version="1.0" encoding="utf-8"?>
<p:tagLst xmlns:p="http://schemas.openxmlformats.org/presentationml/2006/main">
  <p:tag name="KSO_WM_UNIT_PLACING_PICTURE_USER_VIEWPORT" val="{&quot;height&quot;:4608.0047244094485,&quot;width&quot;:10853.10866141732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441</Words>
  <Application>WPS 演示</Application>
  <PresentationFormat>宽屏</PresentationFormat>
  <Paragraphs>131</Paragraphs>
  <Slides>18</Slides>
  <Notes>0</Notes>
  <HiddenSlides>0</HiddenSlides>
  <MMClips>1</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18</vt:i4>
      </vt:variant>
    </vt:vector>
  </HeadingPairs>
  <TitlesOfParts>
    <vt:vector size="30" baseType="lpstr">
      <vt:lpstr>Arial</vt:lpstr>
      <vt:lpstr>宋体</vt:lpstr>
      <vt:lpstr>Wingdings</vt:lpstr>
      <vt:lpstr>汉仪粗圆简</vt:lpstr>
      <vt:lpstr>印品百变马丁（非商用）</vt:lpstr>
      <vt:lpstr>Aa吃鸡专用体 (非商业使用)</vt:lpstr>
      <vt:lpstr>方正粗黑宋简体</vt:lpstr>
      <vt:lpstr>【暖色君】趣圆体</vt:lpstr>
      <vt:lpstr>Calibri</vt:lpstr>
      <vt:lpstr>微软雅黑</vt:lpstr>
      <vt:lpstr>Arial Unicode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素材来源网站当图网-www.99ppt.com</dc:title>
  <dc:creator>素材来源网站当图网-www.99ppt.com</dc:creator>
  <dc:description>素材来源网站当图网-www.99ppt.com</dc:description>
  <dc:subject>素材来源网站当图网-www.99ppt.com</dc:subject>
  <cp:lastModifiedBy>Administrator</cp:lastModifiedBy>
  <cp:revision>26</cp:revision>
  <dcterms:created xsi:type="dcterms:W3CDTF">2020-10-07T01:27:00Z</dcterms:created>
  <dcterms:modified xsi:type="dcterms:W3CDTF">2023-09-18T00:38:50Z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2052-12.1.0.15374</vt:lpwstr>
  </property>
  <property fmtid="{D5CDD505-2E9C-101B-9397-08002B2CF9AE}" pid="3" name="commondata">
    <vt:lpwstr>eyJoZGlkIjoiMzVjOWY4NzQ4YmZlNmU0ZTk1NWZiNmZmYzdlMjA0ZGYifQ==</vt:lpwstr>
  </property>
  <property fmtid="{D5CDD505-2E9C-101B-9397-08002B2CF9AE}" pid="4" name="ICV">
    <vt:lpwstr>5A7752F90B1049CB81FDB6394CF67171</vt:lpwstr>
  </property>
</Properties>
</file>