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bd4d6932ea954d1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116361672bad4268" /><Relationship Type="http://schemas.openxmlformats.org/package/2006/relationships/metadata/core-properties" Target="/package/services/metadata/core-properties/676afdfb9a054522997c1f6dc2ed24a5.psmdcp" Id="Ra19e183d277e4d30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