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4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dc301dd80aa04b2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cf61694a47e94e92" /><Relationship Type="http://schemas.openxmlformats.org/package/2006/relationships/metadata/core-properties" Target="/package/services/metadata/core-properties/a7fb2dbcf60448e0ab45546e0f699a15.psmdcp" Id="Raf4a297fa1a44e1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Relationship Type="http://schemas.openxmlformats.org/officeDocument/2006/relationships/slide" Target="/ppt/slides/slide37.xml" Id="rId42" /><Relationship Type="http://schemas.openxmlformats.org/officeDocument/2006/relationships/slide" Target="/ppt/slides/slide38.xml" Id="rId43" /><Relationship Type="http://schemas.openxmlformats.org/officeDocument/2006/relationships/slide" Target="/ppt/slides/slide39.xml" Id="rId44" /><Relationship Type="http://schemas.openxmlformats.org/officeDocument/2006/relationships/slide" Target="/ppt/slides/slide40.xml" Id="rId45" /><Relationship Type="http://schemas.openxmlformats.org/officeDocument/2006/relationships/slide" Target="/ppt/slides/slide41.xml" Id="rId4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Relationship Type="http://schemas.openxmlformats.org/officeDocument/2006/relationships/slideLayout" Target="/ppt/slideLayouts/slideLayout37.xml" Id="rId38" /><Relationship Type="http://schemas.openxmlformats.org/officeDocument/2006/relationships/slideLayout" Target="/ppt/slideLayouts/slideLayout38.xml" Id="rId39" /><Relationship Type="http://schemas.openxmlformats.org/officeDocument/2006/relationships/slideLayout" Target="/ppt/slideLayouts/slideLayout39.xml" Id="rId40" /><Relationship Type="http://schemas.openxmlformats.org/officeDocument/2006/relationships/slideLayout" Target="/ppt/slideLayouts/slideLayout40.xml" Id="rId41" /><Relationship Type="http://schemas.openxmlformats.org/officeDocument/2006/relationships/slideLayout" Target="/ppt/slideLayouts/slideLayout41.xml" Id="rId4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7.png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8.xml" Id="rId1" /><Relationship Type="http://schemas.openxmlformats.org/officeDocument/2006/relationships/image" Target="/ppt/media/image38.png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9.xml" Id="rId1" /><Relationship Type="http://schemas.openxmlformats.org/officeDocument/2006/relationships/image" Target="/ppt/media/image39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40.xml" Id="rId1" /><Relationship Type="http://schemas.openxmlformats.org/officeDocument/2006/relationships/image" Target="/ppt/media/image40.png" Id="rId2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41.xml" Id="rId1" /><Relationship Type="http://schemas.openxmlformats.org/officeDocument/2006/relationships/image" Target="/ppt/media/image41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