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29"/>
  </p:notesMasterIdLst>
  <p:sldIdLst>
    <p:sldId id="646" r:id="rId4"/>
    <p:sldId id="602" r:id="rId5"/>
    <p:sldId id="603" r:id="rId6"/>
    <p:sldId id="609" r:id="rId7"/>
    <p:sldId id="610" r:id="rId8"/>
    <p:sldId id="611" r:id="rId9"/>
    <p:sldId id="612" r:id="rId10"/>
    <p:sldId id="613" r:id="rId11"/>
    <p:sldId id="617" r:id="rId12"/>
    <p:sldId id="618" r:id="rId13"/>
    <p:sldId id="619" r:id="rId14"/>
    <p:sldId id="620" r:id="rId15"/>
    <p:sldId id="633" r:id="rId16"/>
    <p:sldId id="634" r:id="rId17"/>
    <p:sldId id="635" r:id="rId18"/>
    <p:sldId id="636" r:id="rId19"/>
    <p:sldId id="637" r:id="rId20"/>
    <p:sldId id="638" r:id="rId21"/>
    <p:sldId id="639" r:id="rId22"/>
    <p:sldId id="640" r:id="rId23"/>
    <p:sldId id="626" r:id="rId24"/>
    <p:sldId id="627" r:id="rId25"/>
    <p:sldId id="628" r:id="rId26"/>
    <p:sldId id="629" r:id="rId27"/>
    <p:sldId id="630" r:id="rId2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楷体" panose="02010609060101010101" pitchFamily="49" charset="-122"/>
      <p:regular r:id="rId37"/>
    </p:embeddedFont>
    <p:embeddedFont>
      <p:font typeface="汉仪雪君体简" panose="02010600000101010101" charset="-122"/>
      <p:regular r:id="rId38"/>
    </p:embeddedFont>
    <p:embeddedFont>
      <p:font typeface="Calibri Light" panose="020F0302020204030204" charset="0"/>
      <p:regular r:id="rId39"/>
      <p:italic r:id="rId40"/>
    </p:embeddedFont>
  </p:embeddedFontLst>
  <p:custDataLst>
    <p:tags r:id="rId4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28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107" d="100"/>
          <a:sy n="107" d="100"/>
        </p:scale>
        <p:origin x="-1722" y="-90"/>
      </p:cViewPr>
      <p:guideLst>
        <p:guide orient="horz" pos="2124"/>
        <p:guide pos="281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1.xml"/><Relationship Id="rId40" Type="http://schemas.openxmlformats.org/officeDocument/2006/relationships/font" Target="fonts/font8.fntdata"/><Relationship Id="rId4" Type="http://schemas.openxmlformats.org/officeDocument/2006/relationships/slide" Target="slides/slide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7.emf"/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3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9" Type="http://schemas.openxmlformats.org/officeDocument/2006/relationships/image" Target="../media/image16.emf"/><Relationship Id="rId8" Type="http://schemas.openxmlformats.org/officeDocument/2006/relationships/image" Target="../media/image15.emf"/><Relationship Id="rId7" Type="http://schemas.openxmlformats.org/officeDocument/2006/relationships/image" Target="../media/image14.emf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0" Type="http://schemas.openxmlformats.org/officeDocument/2006/relationships/image" Target="../media/image17.emf"/><Relationship Id="rId1" Type="http://schemas.openxmlformats.org/officeDocument/2006/relationships/image" Target="../media/image8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image" Target="../media/image59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smtClean="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DDE6AC-3479-4AC8-AAAF-148B2D5BD16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zh-CN" altLang="en-US" sz="1200" b="0" dirty="0">
                <a:latin typeface="Calibri" panose="020F0502020204030204" pitchFamily="34" charset="0"/>
              </a:rPr>
            </a:fld>
            <a:endParaRPr lang="zh-CN" altLang="en-US" sz="1200" b="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405DCB-B137-4789-A40A-D41471F29EEA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405DCB-B137-4789-A40A-D41471F29EEA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405DCB-B137-4789-A40A-D41471F29EEA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" y="1"/>
            <a:ext cx="6863473" cy="6857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>
          <a:xfrm>
            <a:off x="2343150" y="6248400"/>
            <a:ext cx="2171700" cy="457200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4914900" y="6248400"/>
            <a:ext cx="1600200" cy="457200"/>
          </a:xfrm>
        </p:spPr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2"/>
          </p:nvPr>
        </p:nvSpPr>
        <p:spPr>
          <a:xfrm>
            <a:off x="342900" y="6245225"/>
            <a:ext cx="1600200" cy="476250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65118F-2599-446A-90C1-13B5968A4D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405DCB-B137-4789-A40A-D41471F29EEA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405DCB-B137-4789-A40A-D41471F29EEA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405DCB-B137-4789-A40A-D41471F29EEA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405DCB-B137-4789-A40A-D41471F29EEA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405DCB-B137-4789-A40A-D41471F29EEA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405DCB-B137-4789-A40A-D41471F29EEA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405DCB-B137-4789-A40A-D41471F29EEA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405DCB-B137-4789-A40A-D41471F29EEA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jpeg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10" Type="http://schemas.microsoft.com/office/2007/relationships/hdphoto" Target="../media/image3.wdp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b="0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405DCB-B137-4789-A40A-D41471F29EEA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b="0"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234440" y="408940"/>
            <a:ext cx="232457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 kern="1200" dirty="0" smtClean="0">
                <a:gradFill rotWithShape="1">
                  <a:gsLst>
                    <a:gs pos="0">
                      <a:srgbClr val="FFCC66"/>
                    </a:gs>
                    <a:gs pos="50000">
                      <a:srgbClr val="FFFFCC"/>
                    </a:gs>
                    <a:gs pos="100000">
                      <a:srgbClr val="FFCC66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990000">
                      <a:alpha val="9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泸县四中</a:t>
            </a:r>
            <a:endParaRPr lang="zh-CN" altLang="en-US" sz="2100" b="1" kern="1200" dirty="0" smtClean="0">
              <a:gradFill rotWithShape="1">
                <a:gsLst>
                  <a:gs pos="0">
                    <a:srgbClr val="FFCC66"/>
                  </a:gs>
                  <a:gs pos="50000">
                    <a:srgbClr val="FFFFCC"/>
                  </a:gs>
                  <a:gs pos="100000">
                    <a:srgbClr val="FFCC66"/>
                  </a:gs>
                </a:gsLst>
                <a:lin ang="18900000" scaled="1"/>
              </a:gradFill>
              <a:effectLst>
                <a:outerShdw dist="45791" dir="2021404" algn="ctr" rotWithShape="0">
                  <a:srgbClr val="990000">
                    <a:alpha val="90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985986" y="6187440"/>
            <a:ext cx="315801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kern="1200" dirty="0" smtClean="0">
                <a:gradFill rotWithShape="1">
                  <a:gsLst>
                    <a:gs pos="0">
                      <a:srgbClr val="FFCC66"/>
                    </a:gs>
                    <a:gs pos="50000">
                      <a:srgbClr val="FFFFCC"/>
                    </a:gs>
                    <a:gs pos="100000">
                      <a:srgbClr val="FFCC66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990000">
                      <a:alpha val="90000"/>
                    </a:srgbClr>
                  </a:outerShdw>
                </a:effectLst>
                <a:latin typeface="Arabic Typesetting" pitchFamily="66" charset="-78"/>
                <a:ea typeface="楷体" panose="02010609060101010101" pitchFamily="49" charset="-122"/>
                <a:cs typeface="Arabic Typesetting" pitchFamily="66" charset="-78"/>
              </a:rPr>
              <a:t>追求卓越</a:t>
            </a:r>
            <a:r>
              <a:rPr lang="en-US" altLang="zh-CN" sz="1800" b="1" kern="1200" dirty="0" smtClean="0">
                <a:gradFill rotWithShape="1">
                  <a:gsLst>
                    <a:gs pos="0">
                      <a:srgbClr val="FFCC66"/>
                    </a:gs>
                    <a:gs pos="50000">
                      <a:srgbClr val="FFFFCC"/>
                    </a:gs>
                    <a:gs pos="100000">
                      <a:srgbClr val="FFCC66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990000">
                      <a:alpha val="90000"/>
                    </a:srgbClr>
                  </a:outerShdw>
                </a:effectLst>
                <a:latin typeface="Arabic Typesetting" pitchFamily="66" charset="-78"/>
                <a:ea typeface="楷体" panose="02010609060101010101" pitchFamily="49" charset="-122"/>
                <a:cs typeface="Arabic Typesetting" pitchFamily="66" charset="-78"/>
              </a:rPr>
              <a:t>  </a:t>
            </a:r>
            <a:r>
              <a:rPr lang="zh-CN" altLang="en-US" sz="1800" b="1" kern="1200" dirty="0" smtClean="0">
                <a:gradFill rotWithShape="1">
                  <a:gsLst>
                    <a:gs pos="0">
                      <a:srgbClr val="FFCC66"/>
                    </a:gs>
                    <a:gs pos="50000">
                      <a:srgbClr val="FFFFCC"/>
                    </a:gs>
                    <a:gs pos="100000">
                      <a:srgbClr val="FFCC66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990000">
                      <a:alpha val="90000"/>
                    </a:srgbClr>
                  </a:outerShdw>
                </a:effectLst>
                <a:latin typeface="Arabic Typesetting" pitchFamily="66" charset="-78"/>
                <a:ea typeface="楷体" panose="02010609060101010101" pitchFamily="49" charset="-122"/>
                <a:cs typeface="Arabic Typesetting" pitchFamily="66" charset="-78"/>
              </a:rPr>
              <a:t>自强不息</a:t>
            </a:r>
            <a:endParaRPr lang="zh-CN" altLang="en-US" sz="1800" b="1" kern="1200" dirty="0" smtClean="0">
              <a:gradFill rotWithShape="1">
                <a:gsLst>
                  <a:gs pos="0">
                    <a:srgbClr val="FFCC66"/>
                  </a:gs>
                  <a:gs pos="50000">
                    <a:srgbClr val="FFFFCC"/>
                  </a:gs>
                  <a:gs pos="100000">
                    <a:srgbClr val="FFCC66"/>
                  </a:gs>
                </a:gsLst>
                <a:lin ang="18900000" scaled="1"/>
              </a:gradFill>
              <a:effectLst>
                <a:outerShdw dist="45791" dir="2021404" algn="ctr" rotWithShape="0">
                  <a:srgbClr val="990000">
                    <a:alpha val="90000"/>
                  </a:srgbClr>
                </a:outerShdw>
              </a:effectLst>
              <a:latin typeface="Arabic Typesetting" pitchFamily="66" charset="-78"/>
              <a:ea typeface="楷体" panose="02010609060101010101" pitchFamily="49" charset="-122"/>
              <a:cs typeface="Arabic Typesetting" pitchFamily="66" charset="-78"/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264237" y="182832"/>
            <a:ext cx="812244" cy="1097265"/>
            <a:chOff x="2935282" y="2565400"/>
            <a:chExt cx="1414155" cy="1493396"/>
          </a:xfrm>
        </p:grpSpPr>
        <p:sp>
          <p:nvSpPr>
            <p:cNvPr id="8" name="椭圆 7"/>
            <p:cNvSpPr/>
            <p:nvPr/>
          </p:nvSpPr>
          <p:spPr>
            <a:xfrm>
              <a:off x="3055620" y="2778698"/>
              <a:ext cx="117348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49" b="9877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282" y="2565400"/>
              <a:ext cx="1414155" cy="149339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9.vml"/><Relationship Id="rId5" Type="http://schemas.openxmlformats.org/officeDocument/2006/relationships/slideLayout" Target="../slideLayouts/slideLayout17.xml"/><Relationship Id="rId4" Type="http://schemas.openxmlformats.org/officeDocument/2006/relationships/themeOverride" Target="../theme/themeOverride10.xml"/><Relationship Id="rId3" Type="http://schemas.openxmlformats.org/officeDocument/2006/relationships/image" Target="../media/image29.emf"/><Relationship Id="rId2" Type="http://schemas.openxmlformats.org/officeDocument/2006/relationships/oleObject" Target="../embeddings/oleObject24.bin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0.vml"/><Relationship Id="rId5" Type="http://schemas.openxmlformats.org/officeDocument/2006/relationships/slideLayout" Target="../slideLayouts/slideLayout17.xml"/><Relationship Id="rId4" Type="http://schemas.openxmlformats.org/officeDocument/2006/relationships/themeOverride" Target="../theme/themeOverride11.xml"/><Relationship Id="rId3" Type="http://schemas.openxmlformats.org/officeDocument/2006/relationships/image" Target="../media/image30.emf"/><Relationship Id="rId2" Type="http://schemas.openxmlformats.org/officeDocument/2006/relationships/oleObject" Target="../embeddings/oleObject25.bin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1.vml"/><Relationship Id="rId5" Type="http://schemas.openxmlformats.org/officeDocument/2006/relationships/slideLayout" Target="../slideLayouts/slideLayout17.xml"/><Relationship Id="rId4" Type="http://schemas.openxmlformats.org/officeDocument/2006/relationships/themeOverride" Target="../theme/themeOverride12.xml"/><Relationship Id="rId3" Type="http://schemas.openxmlformats.org/officeDocument/2006/relationships/image" Target="../media/image31.emf"/><Relationship Id="rId2" Type="http://schemas.openxmlformats.org/officeDocument/2006/relationships/oleObject" Target="../embeddings/oleObject26.bin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hemeOverride" Target="../theme/themeOverride13.xml"/><Relationship Id="rId7" Type="http://schemas.openxmlformats.org/officeDocument/2006/relationships/image" Target="../media/image34.emf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3.emf"/><Relationship Id="rId4" Type="http://schemas.openxmlformats.org/officeDocument/2006/relationships/oleObject" Target="../embeddings/oleObject28.bin"/><Relationship Id="rId3" Type="http://schemas.openxmlformats.org/officeDocument/2006/relationships/image" Target="../media/image32.emf"/><Relationship Id="rId2" Type="http://schemas.openxmlformats.org/officeDocument/2006/relationships/oleObject" Target="../embeddings/oleObject27.bin"/><Relationship Id="rId10" Type="http://schemas.openxmlformats.org/officeDocument/2006/relationships/vmlDrawing" Target="../drawings/vmlDrawing12.v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hemeOverride" Target="../theme/themeOverride14.xml"/><Relationship Id="rId7" Type="http://schemas.openxmlformats.org/officeDocument/2006/relationships/image" Target="../media/image37.emf"/><Relationship Id="rId6" Type="http://schemas.openxmlformats.org/officeDocument/2006/relationships/oleObject" Target="../embeddings/oleObject32.bin"/><Relationship Id="rId5" Type="http://schemas.openxmlformats.org/officeDocument/2006/relationships/image" Target="../media/image36.emf"/><Relationship Id="rId4" Type="http://schemas.openxmlformats.org/officeDocument/2006/relationships/oleObject" Target="../embeddings/oleObject31.bin"/><Relationship Id="rId3" Type="http://schemas.openxmlformats.org/officeDocument/2006/relationships/image" Target="../media/image35.emf"/><Relationship Id="rId2" Type="http://schemas.openxmlformats.org/officeDocument/2006/relationships/oleObject" Target="../embeddings/oleObject30.bin"/><Relationship Id="rId10" Type="http://schemas.openxmlformats.org/officeDocument/2006/relationships/vmlDrawing" Target="../drawings/vmlDrawing13.v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15.xml"/><Relationship Id="rId8" Type="http://schemas.openxmlformats.org/officeDocument/2006/relationships/image" Target="../media/image41.emf"/><Relationship Id="rId7" Type="http://schemas.openxmlformats.org/officeDocument/2006/relationships/oleObject" Target="../embeddings/oleObject34.bin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33.bin"/><Relationship Id="rId3" Type="http://schemas.openxmlformats.org/officeDocument/2006/relationships/image" Target="NULL" TargetMode="External"/><Relationship Id="rId2" Type="http://schemas.openxmlformats.org/officeDocument/2006/relationships/image" Target="../media/image38.png"/><Relationship Id="rId11" Type="http://schemas.openxmlformats.org/officeDocument/2006/relationships/vmlDrawing" Target="../drawings/vmlDrawing14.vml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5.vml"/><Relationship Id="rId5" Type="http://schemas.openxmlformats.org/officeDocument/2006/relationships/slideLayout" Target="../slideLayouts/slideLayout17.xml"/><Relationship Id="rId4" Type="http://schemas.openxmlformats.org/officeDocument/2006/relationships/themeOverride" Target="../theme/themeOverride16.xml"/><Relationship Id="rId3" Type="http://schemas.openxmlformats.org/officeDocument/2006/relationships/image" Target="../media/image42.emf"/><Relationship Id="rId2" Type="http://schemas.openxmlformats.org/officeDocument/2006/relationships/oleObject" Target="../embeddings/oleObject35.bin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6.vml"/><Relationship Id="rId5" Type="http://schemas.openxmlformats.org/officeDocument/2006/relationships/slideLayout" Target="../slideLayouts/slideLayout17.xml"/><Relationship Id="rId4" Type="http://schemas.openxmlformats.org/officeDocument/2006/relationships/themeOverride" Target="../theme/themeOverride17.xml"/><Relationship Id="rId3" Type="http://schemas.openxmlformats.org/officeDocument/2006/relationships/image" Target="../media/image43.emf"/><Relationship Id="rId2" Type="http://schemas.openxmlformats.org/officeDocument/2006/relationships/oleObject" Target="../embeddings/oleObject36.bin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7.vml"/><Relationship Id="rId7" Type="http://schemas.openxmlformats.org/officeDocument/2006/relationships/slideLayout" Target="../slideLayouts/slideLayout17.xml"/><Relationship Id="rId6" Type="http://schemas.openxmlformats.org/officeDocument/2006/relationships/themeOverride" Target="../theme/themeOverride18.xml"/><Relationship Id="rId5" Type="http://schemas.openxmlformats.org/officeDocument/2006/relationships/image" Target="NULL" TargetMode="External"/><Relationship Id="rId4" Type="http://schemas.openxmlformats.org/officeDocument/2006/relationships/image" Target="../media/image45.png"/><Relationship Id="rId3" Type="http://schemas.openxmlformats.org/officeDocument/2006/relationships/image" Target="../media/image44.emf"/><Relationship Id="rId2" Type="http://schemas.openxmlformats.org/officeDocument/2006/relationships/oleObject" Target="../embeddings/oleObject37.bin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8.vml"/><Relationship Id="rId7" Type="http://schemas.openxmlformats.org/officeDocument/2006/relationships/slideLayout" Target="../slideLayouts/slideLayout17.xml"/><Relationship Id="rId6" Type="http://schemas.openxmlformats.org/officeDocument/2006/relationships/themeOverride" Target="../theme/themeOverride19.xml"/><Relationship Id="rId5" Type="http://schemas.openxmlformats.org/officeDocument/2006/relationships/image" Target="NULL" TargetMode="External"/><Relationship Id="rId4" Type="http://schemas.openxmlformats.org/officeDocument/2006/relationships/image" Target="../media/image47.png"/><Relationship Id="rId3" Type="http://schemas.openxmlformats.org/officeDocument/2006/relationships/image" Target="../media/image46.emf"/><Relationship Id="rId2" Type="http://schemas.openxmlformats.org/officeDocument/2006/relationships/oleObject" Target="../embeddings/oleObject38.bin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2.xml"/><Relationship Id="rId8" Type="http://schemas.openxmlformats.org/officeDocument/2006/relationships/image" Target="../media/image7.emf"/><Relationship Id="rId7" Type="http://schemas.openxmlformats.org/officeDocument/2006/relationships/oleObject" Target="../embeddings/oleObject4.bin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e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4.emf"/><Relationship Id="rId11" Type="http://schemas.openxmlformats.org/officeDocument/2006/relationships/vmlDrawing" Target="../drawings/vmlDrawing1.vml"/><Relationship Id="rId10" Type="http://schemas.openxmlformats.org/officeDocument/2006/relationships/slideLayout" Target="../slideLayouts/slideLayout16.xml"/><Relationship Id="rId1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9.vml"/><Relationship Id="rId7" Type="http://schemas.openxmlformats.org/officeDocument/2006/relationships/slideLayout" Target="../slideLayouts/slideLayout17.xml"/><Relationship Id="rId6" Type="http://schemas.openxmlformats.org/officeDocument/2006/relationships/themeOverride" Target="../theme/themeOverride20.xml"/><Relationship Id="rId5" Type="http://schemas.openxmlformats.org/officeDocument/2006/relationships/image" Target="NULL" TargetMode="External"/><Relationship Id="rId4" Type="http://schemas.openxmlformats.org/officeDocument/2006/relationships/image" Target="../media/image49.png"/><Relationship Id="rId3" Type="http://schemas.openxmlformats.org/officeDocument/2006/relationships/image" Target="../media/image48.emf"/><Relationship Id="rId2" Type="http://schemas.openxmlformats.org/officeDocument/2006/relationships/oleObject" Target="../embeddings/oleObject39.bin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hemeOverride" Target="../theme/themeOverride21.xml"/><Relationship Id="rId7" Type="http://schemas.openxmlformats.org/officeDocument/2006/relationships/image" Target="../media/image52.emf"/><Relationship Id="rId6" Type="http://schemas.openxmlformats.org/officeDocument/2006/relationships/oleObject" Target="../embeddings/oleObject42.bin"/><Relationship Id="rId5" Type="http://schemas.openxmlformats.org/officeDocument/2006/relationships/image" Target="../media/image51.emf"/><Relationship Id="rId4" Type="http://schemas.openxmlformats.org/officeDocument/2006/relationships/oleObject" Target="../embeddings/oleObject41.bin"/><Relationship Id="rId3" Type="http://schemas.openxmlformats.org/officeDocument/2006/relationships/image" Target="../media/image50.emf"/><Relationship Id="rId2" Type="http://schemas.openxmlformats.org/officeDocument/2006/relationships/oleObject" Target="../embeddings/oleObject40.bin"/><Relationship Id="rId10" Type="http://schemas.openxmlformats.org/officeDocument/2006/relationships/vmlDrawing" Target="../drawings/vmlDrawing20.vml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hemeOverride" Target="../theme/themeOverride22.xml"/><Relationship Id="rId7" Type="http://schemas.openxmlformats.org/officeDocument/2006/relationships/image" Target="../media/image55.emf"/><Relationship Id="rId6" Type="http://schemas.openxmlformats.org/officeDocument/2006/relationships/oleObject" Target="../embeddings/oleObject45.bin"/><Relationship Id="rId5" Type="http://schemas.openxmlformats.org/officeDocument/2006/relationships/image" Target="../media/image54.emf"/><Relationship Id="rId4" Type="http://schemas.openxmlformats.org/officeDocument/2006/relationships/oleObject" Target="../embeddings/oleObject44.bin"/><Relationship Id="rId3" Type="http://schemas.openxmlformats.org/officeDocument/2006/relationships/image" Target="../media/image53.emf"/><Relationship Id="rId2" Type="http://schemas.openxmlformats.org/officeDocument/2006/relationships/oleObject" Target="../embeddings/oleObject43.bin"/><Relationship Id="rId10" Type="http://schemas.openxmlformats.org/officeDocument/2006/relationships/vmlDrawing" Target="../drawings/vmlDrawing21.vml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hemeOverride" Target="../theme/themeOverride23.xml"/><Relationship Id="rId7" Type="http://schemas.openxmlformats.org/officeDocument/2006/relationships/image" Target="../media/image58.emf"/><Relationship Id="rId6" Type="http://schemas.openxmlformats.org/officeDocument/2006/relationships/oleObject" Target="../embeddings/oleObject48.bin"/><Relationship Id="rId5" Type="http://schemas.openxmlformats.org/officeDocument/2006/relationships/image" Target="../media/image57.emf"/><Relationship Id="rId4" Type="http://schemas.openxmlformats.org/officeDocument/2006/relationships/oleObject" Target="../embeddings/oleObject47.bin"/><Relationship Id="rId3" Type="http://schemas.openxmlformats.org/officeDocument/2006/relationships/image" Target="../media/image56.emf"/><Relationship Id="rId2" Type="http://schemas.openxmlformats.org/officeDocument/2006/relationships/oleObject" Target="../embeddings/oleObject46.bin"/><Relationship Id="rId10" Type="http://schemas.openxmlformats.org/officeDocument/2006/relationships/vmlDrawing" Target="../drawings/vmlDrawing22.vml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hemeOverride" Target="../theme/themeOverride24.xml"/><Relationship Id="rId7" Type="http://schemas.openxmlformats.org/officeDocument/2006/relationships/image" Target="../media/image61.emf"/><Relationship Id="rId6" Type="http://schemas.openxmlformats.org/officeDocument/2006/relationships/oleObject" Target="../embeddings/oleObject51.bin"/><Relationship Id="rId5" Type="http://schemas.openxmlformats.org/officeDocument/2006/relationships/image" Target="../media/image60.emf"/><Relationship Id="rId4" Type="http://schemas.openxmlformats.org/officeDocument/2006/relationships/oleObject" Target="../embeddings/oleObject50.bin"/><Relationship Id="rId3" Type="http://schemas.openxmlformats.org/officeDocument/2006/relationships/image" Target="../media/image59.emf"/><Relationship Id="rId2" Type="http://schemas.openxmlformats.org/officeDocument/2006/relationships/oleObject" Target="../embeddings/oleObject49.bin"/><Relationship Id="rId10" Type="http://schemas.openxmlformats.org/officeDocument/2006/relationships/vmlDrawing" Target="../drawings/vmlDrawing23.vml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4.vml"/><Relationship Id="rId7" Type="http://schemas.openxmlformats.org/officeDocument/2006/relationships/slideLayout" Target="../slideLayouts/slideLayout17.xml"/><Relationship Id="rId6" Type="http://schemas.openxmlformats.org/officeDocument/2006/relationships/themeOverride" Target="../theme/themeOverride25.xml"/><Relationship Id="rId5" Type="http://schemas.openxmlformats.org/officeDocument/2006/relationships/image" Target="../media/image63.emf"/><Relationship Id="rId4" Type="http://schemas.openxmlformats.org/officeDocument/2006/relationships/oleObject" Target="../embeddings/oleObject53.bin"/><Relationship Id="rId3" Type="http://schemas.openxmlformats.org/officeDocument/2006/relationships/image" Target="../media/image62.emf"/><Relationship Id="rId2" Type="http://schemas.openxmlformats.org/officeDocument/2006/relationships/oleObject" Target="../embeddings/oleObject52.bin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9.bin"/><Relationship Id="rId8" Type="http://schemas.openxmlformats.org/officeDocument/2006/relationships/image" Target="../media/image11.emf"/><Relationship Id="rId7" Type="http://schemas.openxmlformats.org/officeDocument/2006/relationships/oleObject" Target="../embeddings/oleObject8.bin"/><Relationship Id="rId6" Type="http://schemas.openxmlformats.org/officeDocument/2006/relationships/image" Target="../media/image10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.emf"/><Relationship Id="rId3" Type="http://schemas.openxmlformats.org/officeDocument/2006/relationships/oleObject" Target="../embeddings/oleObject6.bin"/><Relationship Id="rId23" Type="http://schemas.openxmlformats.org/officeDocument/2006/relationships/vmlDrawing" Target="../drawings/vmlDrawing2.vml"/><Relationship Id="rId22" Type="http://schemas.openxmlformats.org/officeDocument/2006/relationships/slideLayout" Target="../slideLayouts/slideLayout17.xml"/><Relationship Id="rId21" Type="http://schemas.openxmlformats.org/officeDocument/2006/relationships/themeOverride" Target="../theme/themeOverride3.xml"/><Relationship Id="rId20" Type="http://schemas.openxmlformats.org/officeDocument/2006/relationships/image" Target="../media/image17.emf"/><Relationship Id="rId2" Type="http://schemas.openxmlformats.org/officeDocument/2006/relationships/image" Target="../media/image8.emf"/><Relationship Id="rId19" Type="http://schemas.openxmlformats.org/officeDocument/2006/relationships/oleObject" Target="../embeddings/oleObject14.bin"/><Relationship Id="rId18" Type="http://schemas.openxmlformats.org/officeDocument/2006/relationships/image" Target="../media/image16.emf"/><Relationship Id="rId17" Type="http://schemas.openxmlformats.org/officeDocument/2006/relationships/oleObject" Target="../embeddings/oleObject13.bin"/><Relationship Id="rId16" Type="http://schemas.openxmlformats.org/officeDocument/2006/relationships/image" Target="../media/image15.emf"/><Relationship Id="rId15" Type="http://schemas.openxmlformats.org/officeDocument/2006/relationships/oleObject" Target="../embeddings/oleObject12.bin"/><Relationship Id="rId14" Type="http://schemas.openxmlformats.org/officeDocument/2006/relationships/image" Target="../media/image14.emf"/><Relationship Id="rId13" Type="http://schemas.openxmlformats.org/officeDocument/2006/relationships/oleObject" Target="../embeddings/oleObject11.bin"/><Relationship Id="rId12" Type="http://schemas.openxmlformats.org/officeDocument/2006/relationships/image" Target="../media/image13.emf"/><Relationship Id="rId11" Type="http://schemas.openxmlformats.org/officeDocument/2006/relationships/oleObject" Target="../embeddings/oleObject10.bin"/><Relationship Id="rId10" Type="http://schemas.openxmlformats.org/officeDocument/2006/relationships/image" Target="../media/image12.emf"/><Relationship Id="rId1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.vml"/><Relationship Id="rId7" Type="http://schemas.openxmlformats.org/officeDocument/2006/relationships/slideLayout" Target="../slideLayouts/slideLayout17.xml"/><Relationship Id="rId6" Type="http://schemas.openxmlformats.org/officeDocument/2006/relationships/themeOverride" Target="../theme/themeOverride4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5.bin"/><Relationship Id="rId3" Type="http://schemas.openxmlformats.org/officeDocument/2006/relationships/image" Target="NULL" TargetMode="External"/><Relationship Id="rId2" Type="http://schemas.openxmlformats.org/officeDocument/2006/relationships/image" Target="../media/image18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17.xml"/><Relationship Id="rId4" Type="http://schemas.openxmlformats.org/officeDocument/2006/relationships/themeOverride" Target="../theme/themeOverride5.xml"/><Relationship Id="rId3" Type="http://schemas.openxmlformats.org/officeDocument/2006/relationships/image" Target="../media/image20.emf"/><Relationship Id="rId2" Type="http://schemas.openxmlformats.org/officeDocument/2006/relationships/oleObject" Target="../embeddings/oleObject16.bin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.vml"/><Relationship Id="rId5" Type="http://schemas.openxmlformats.org/officeDocument/2006/relationships/slideLayout" Target="../slideLayouts/slideLayout17.xml"/><Relationship Id="rId4" Type="http://schemas.openxmlformats.org/officeDocument/2006/relationships/themeOverride" Target="../theme/themeOverride6.xml"/><Relationship Id="rId3" Type="http://schemas.openxmlformats.org/officeDocument/2006/relationships/image" Target="../media/image21.emf"/><Relationship Id="rId2" Type="http://schemas.openxmlformats.org/officeDocument/2006/relationships/oleObject" Target="../embeddings/oleObject17.bin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6.vml"/><Relationship Id="rId5" Type="http://schemas.openxmlformats.org/officeDocument/2006/relationships/slideLayout" Target="../slideLayouts/slideLayout17.xml"/><Relationship Id="rId4" Type="http://schemas.openxmlformats.org/officeDocument/2006/relationships/themeOverride" Target="../theme/themeOverride7.xml"/><Relationship Id="rId3" Type="http://schemas.openxmlformats.org/officeDocument/2006/relationships/image" Target="../media/image22.emf"/><Relationship Id="rId2" Type="http://schemas.openxmlformats.org/officeDocument/2006/relationships/oleObject" Target="../embeddings/oleObject18.bin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hemeOverride" Target="../theme/themeOverride8.xml"/><Relationship Id="rId7" Type="http://schemas.openxmlformats.org/officeDocument/2006/relationships/image" Target="../media/image25.emf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0.bin"/><Relationship Id="rId3" Type="http://schemas.openxmlformats.org/officeDocument/2006/relationships/image" Target="../media/image23.emf"/><Relationship Id="rId2" Type="http://schemas.openxmlformats.org/officeDocument/2006/relationships/oleObject" Target="../embeddings/oleObject19.bin"/><Relationship Id="rId10" Type="http://schemas.openxmlformats.org/officeDocument/2006/relationships/vmlDrawing" Target="../drawings/vmlDrawing7.v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hemeOverride" Target="../theme/themeOverride9.xml"/><Relationship Id="rId7" Type="http://schemas.openxmlformats.org/officeDocument/2006/relationships/image" Target="../media/image28.emf"/><Relationship Id="rId6" Type="http://schemas.openxmlformats.org/officeDocument/2006/relationships/oleObject" Target="../embeddings/oleObject23.bin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2.bin"/><Relationship Id="rId3" Type="http://schemas.openxmlformats.org/officeDocument/2006/relationships/image" Target="NULL" TargetMode="External"/><Relationship Id="rId2" Type="http://schemas.openxmlformats.org/officeDocument/2006/relationships/image" Target="../media/image26.png"/><Relationship Id="rId10" Type="http://schemas.openxmlformats.org/officeDocument/2006/relationships/vmlDrawing" Target="../drawings/vmlDrawing8.v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67360" y="2925445"/>
            <a:ext cx="8119745" cy="2388235"/>
          </a:xfrm>
        </p:spPr>
        <p:txBody>
          <a:bodyPr/>
          <a:p>
            <a:r>
              <a:rPr lang="zh-CN" altLang="en-US" sz="5400">
                <a:solidFill>
                  <a:srgbClr val="FF0000"/>
                </a:solidFill>
                <a:latin typeface="汉仪雪君体简" panose="02010600000101010101" charset="-122"/>
                <a:ea typeface="汉仪雪君体简" panose="02010600000101010101" charset="-122"/>
              </a:rPr>
              <a:t>直线与圆的位置关系</a:t>
            </a:r>
            <a:br>
              <a:rPr lang="zh-CN" altLang="en-US" sz="4800"/>
            </a:br>
            <a:br>
              <a:rPr lang="zh-CN" altLang="en-US"/>
            </a:br>
            <a:r>
              <a:rPr lang="zh-CN" altLang="en-US" sz="4400">
                <a:solidFill>
                  <a:srgbClr val="FF0000"/>
                </a:solidFill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泸县四中</a:t>
            </a:r>
            <a:r>
              <a:rPr lang="en-US" altLang="zh-CN" sz="4400">
                <a:solidFill>
                  <a:srgbClr val="FF0000"/>
                </a:solidFill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 </a:t>
            </a:r>
            <a:r>
              <a:rPr lang="zh-CN" altLang="en-US" sz="4400">
                <a:solidFill>
                  <a:srgbClr val="FF0000"/>
                </a:solidFill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孙月宽</a:t>
            </a:r>
            <a:br>
              <a:rPr lang="zh-CN" altLang="en-US" sz="4400">
                <a:solidFill>
                  <a:srgbClr val="FF0000"/>
                </a:solidFill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</a:br>
            <a:r>
              <a:rPr lang="en-US" altLang="zh-CN" sz="4400">
                <a:solidFill>
                  <a:srgbClr val="FF0000"/>
                </a:solidFill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2023.05.22</a:t>
            </a:r>
            <a:endParaRPr lang="en-US" altLang="zh-CN" sz="4400">
              <a:solidFill>
                <a:srgbClr val="FF0000"/>
              </a:solidFill>
              <a:latin typeface="汉仪雪君体简" panose="02010600000101010101" charset="-122"/>
              <a:ea typeface="汉仪雪君体简" panose="02010600000101010101" charset="-122"/>
              <a:cs typeface="汉仪雪君体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9218" name="Object 5"/>
          <p:cNvGraphicFramePr/>
          <p:nvPr/>
        </p:nvGraphicFramePr>
        <p:xfrm>
          <a:off x="684213" y="996950"/>
          <a:ext cx="7629525" cy="488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" r:id="rId2" imgW="7653655" imgH="4904105" progId="Word.Document.8">
                  <p:embed/>
                </p:oleObj>
              </mc:Choice>
              <mc:Fallback>
                <p:oleObj name="" r:id="rId2" imgW="7653655" imgH="4904105" progId="Word.Document.8">
                  <p:embed/>
                  <p:pic>
                    <p:nvPicPr>
                      <p:cNvPr id="0" name="图片 309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4213" y="996950"/>
                        <a:ext cx="7629525" cy="48863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10242" name="Object 5"/>
          <p:cNvGraphicFramePr/>
          <p:nvPr/>
        </p:nvGraphicFramePr>
        <p:xfrm>
          <a:off x="755650" y="908050"/>
          <a:ext cx="7564438" cy="55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" r:id="rId2" imgW="7595870" imgH="5605145" progId="Word.Document.8">
                  <p:embed/>
                </p:oleObj>
              </mc:Choice>
              <mc:Fallback>
                <p:oleObj name="" r:id="rId2" imgW="7595870" imgH="5605145" progId="Word.Document.8">
                  <p:embed/>
                  <p:pic>
                    <p:nvPicPr>
                      <p:cNvPr id="0" name="图片 309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650" y="908050"/>
                        <a:ext cx="7564438" cy="5588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11266" name="Object 7"/>
          <p:cNvGraphicFramePr/>
          <p:nvPr/>
        </p:nvGraphicFramePr>
        <p:xfrm>
          <a:off x="607537" y="680244"/>
          <a:ext cx="7844790" cy="572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2" imgW="7962900" imgH="5800725" progId="Word.Document.8">
                  <p:embed/>
                </p:oleObj>
              </mc:Choice>
              <mc:Fallback>
                <p:oleObj name="" r:id="rId2" imgW="7962900" imgH="5800725" progId="Word.Document.8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7537" y="680244"/>
                        <a:ext cx="7844790" cy="57245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12290" name="Object 4"/>
          <p:cNvGraphicFramePr/>
          <p:nvPr/>
        </p:nvGraphicFramePr>
        <p:xfrm>
          <a:off x="700088" y="906463"/>
          <a:ext cx="7486650" cy="294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7519035" imgH="2961005" progId="Word.Document.8">
                  <p:embed/>
                </p:oleObj>
              </mc:Choice>
              <mc:Fallback>
                <p:oleObj name="" r:id="rId2" imgW="7519035" imgH="2961005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0088" y="906463"/>
                        <a:ext cx="7486650" cy="29479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9" name="Object 5"/>
          <p:cNvGraphicFramePr/>
          <p:nvPr/>
        </p:nvGraphicFramePr>
        <p:xfrm>
          <a:off x="611188" y="3792538"/>
          <a:ext cx="7529512" cy="157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4" imgW="7531735" imgH="1576070" progId="Word.Document.8">
                  <p:embed/>
                </p:oleObj>
              </mc:Choice>
              <mc:Fallback>
                <p:oleObj name="" r:id="rId4" imgW="7531735" imgH="1576070" progId="Word.Document.8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188" y="3792538"/>
                        <a:ext cx="7529512" cy="15732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0" name="Object 6"/>
          <p:cNvGraphicFramePr/>
          <p:nvPr/>
        </p:nvGraphicFramePr>
        <p:xfrm>
          <a:off x="1116013" y="5373688"/>
          <a:ext cx="5264150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6" imgW="5276215" imgH="399415" progId="Word.Document.8">
                  <p:embed/>
                </p:oleObj>
              </mc:Choice>
              <mc:Fallback>
                <p:oleObj name="" r:id="rId6" imgW="5276215" imgH="399415" progId="Word.Document.8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6013" y="5373688"/>
                        <a:ext cx="5264150" cy="3889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13314" name="Object 4"/>
          <p:cNvGraphicFramePr/>
          <p:nvPr/>
        </p:nvGraphicFramePr>
        <p:xfrm>
          <a:off x="1187768" y="692468"/>
          <a:ext cx="7900987" cy="170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2" imgW="7933690" imgH="1713230" progId="Word.Document.8">
                  <p:embed/>
                </p:oleObj>
              </mc:Choice>
              <mc:Fallback>
                <p:oleObj name="" r:id="rId2" imgW="7933690" imgH="1713230" progId="Word.Document.8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87768" y="692468"/>
                        <a:ext cx="7900987" cy="17049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3" name="Object 5"/>
          <p:cNvGraphicFramePr/>
          <p:nvPr/>
        </p:nvGraphicFramePr>
        <p:xfrm>
          <a:off x="1115695" y="6093460"/>
          <a:ext cx="166370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" r:id="rId4" imgW="1670050" imgH="400685" progId="Word.Document.8">
                  <p:embed/>
                </p:oleObj>
              </mc:Choice>
              <mc:Fallback>
                <p:oleObj name="" r:id="rId4" imgW="1670050" imgH="400685" progId="Word.Document.8">
                  <p:embed/>
                  <p:pic>
                    <p:nvPicPr>
                      <p:cNvPr id="0" name="图片 308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5695" y="6093460"/>
                        <a:ext cx="1663700" cy="3873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4" name="Object 6"/>
          <p:cNvGraphicFramePr/>
          <p:nvPr/>
        </p:nvGraphicFramePr>
        <p:xfrm>
          <a:off x="599123" y="2147888"/>
          <a:ext cx="7945437" cy="401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" r:id="rId6" imgW="7948930" imgH="4020185" progId="Word.Document.8">
                  <p:embed/>
                </p:oleObj>
              </mc:Choice>
              <mc:Fallback>
                <p:oleObj name="" r:id="rId6" imgW="7948930" imgH="4020185" progId="Word.Document.8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9123" y="2147888"/>
                        <a:ext cx="7945437" cy="40179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4340" name="Picture 4" descr="题型三.TIF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188085" y="692468"/>
            <a:ext cx="7453313" cy="601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1" name="Text Box 5"/>
          <p:cNvSpPr txBox="1"/>
          <p:nvPr/>
        </p:nvSpPr>
        <p:spPr>
          <a:xfrm>
            <a:off x="3995738" y="693738"/>
            <a:ext cx="273685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dirty="0">
                <a:latin typeface="Times New Roman" panose="02020603050405020304" pitchFamily="18" charset="0"/>
              </a:rPr>
              <a:t>弦 长 问 题 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graphicFrame>
        <p:nvGraphicFramePr>
          <p:cNvPr id="14338" name="Object 6"/>
          <p:cNvGraphicFramePr/>
          <p:nvPr/>
        </p:nvGraphicFramePr>
        <p:xfrm>
          <a:off x="471488" y="1339850"/>
          <a:ext cx="7785100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" r:id="rId4" imgW="7802880" imgH="2399030" progId="Word.Document.8">
                  <p:embed/>
                </p:oleObj>
              </mc:Choice>
              <mc:Fallback>
                <p:oleObj name="" r:id="rId4" imgW="7802880" imgH="2399030" progId="Word.Document.8">
                  <p:embed/>
                  <p:pic>
                    <p:nvPicPr>
                      <p:cNvPr id="0" name="图片 308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1488" y="1339850"/>
                        <a:ext cx="7785100" cy="23923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5479" name="Picture 7" descr="4-9.TIF"/>
          <p:cNvPicPr>
            <a:picLocks noChangeAspect="1"/>
          </p:cNvPicPr>
          <p:nvPr/>
        </p:nvPicPr>
        <p:blipFill>
          <a:blip r:embed="rId6" r:link="rId3"/>
          <a:stretch>
            <a:fillRect/>
          </a:stretch>
        </p:blipFill>
        <p:spPr>
          <a:xfrm>
            <a:off x="6948488" y="3429000"/>
            <a:ext cx="1582737" cy="13716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5480" name="Object 8"/>
          <p:cNvGraphicFramePr/>
          <p:nvPr/>
        </p:nvGraphicFramePr>
        <p:xfrm>
          <a:off x="468313" y="3633788"/>
          <a:ext cx="7808912" cy="296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" r:id="rId7" imgW="7802880" imgH="2968625" progId="Word.Document.8">
                  <p:embed/>
                </p:oleObj>
              </mc:Choice>
              <mc:Fallback>
                <p:oleObj name="" r:id="rId7" imgW="7802880" imgH="2968625" progId="Word.Document.8">
                  <p:embed/>
                  <p:pic>
                    <p:nvPicPr>
                      <p:cNvPr id="0" name="图片 308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8313" y="3633788"/>
                        <a:ext cx="7808912" cy="29638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15362" name="Object 5"/>
          <p:cNvGraphicFramePr/>
          <p:nvPr/>
        </p:nvGraphicFramePr>
        <p:xfrm>
          <a:off x="971550" y="1639888"/>
          <a:ext cx="6824663" cy="380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" r:id="rId2" imgW="6830695" imgH="3813175" progId="Word.Document.8">
                  <p:embed/>
                </p:oleObj>
              </mc:Choice>
              <mc:Fallback>
                <p:oleObj name="" r:id="rId2" imgW="6830695" imgH="3813175" progId="Word.Document.8">
                  <p:embed/>
                  <p:pic>
                    <p:nvPicPr>
                      <p:cNvPr id="0" name="图片 308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71550" y="1639888"/>
                        <a:ext cx="6824663" cy="38052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16386" name="Object 4"/>
          <p:cNvGraphicFramePr/>
          <p:nvPr/>
        </p:nvGraphicFramePr>
        <p:xfrm>
          <a:off x="900113" y="1190625"/>
          <a:ext cx="7353300" cy="483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" r:id="rId2" imgW="7379335" imgH="4849495" progId="Word.Document.8">
                  <p:embed/>
                </p:oleObj>
              </mc:Choice>
              <mc:Fallback>
                <p:oleObj name="" r:id="rId2" imgW="7379335" imgH="4849495" progId="Word.Document.8">
                  <p:embed/>
                  <p:pic>
                    <p:nvPicPr>
                      <p:cNvPr id="0" name="图片 308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0113" y="1190625"/>
                        <a:ext cx="7353300" cy="48307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17410" name="Object 4"/>
          <p:cNvGraphicFramePr/>
          <p:nvPr/>
        </p:nvGraphicFramePr>
        <p:xfrm>
          <a:off x="609600" y="1570038"/>
          <a:ext cx="6381750" cy="324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" r:id="rId2" imgW="6388735" imgH="3249295" progId="Word.Document.8">
                  <p:embed/>
                </p:oleObj>
              </mc:Choice>
              <mc:Fallback>
                <p:oleObj name="" r:id="rId2" imgW="6388735" imgH="3249295" progId="Word.Document.8">
                  <p:embed/>
                  <p:pic>
                    <p:nvPicPr>
                      <p:cNvPr id="0" name="图片 308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" y="1570038"/>
                        <a:ext cx="6381750" cy="3241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1" name="Picture 5" descr="4-10.TIF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5940425" y="2419350"/>
            <a:ext cx="1928813" cy="1585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18434" name="Object 4"/>
          <p:cNvGraphicFramePr/>
          <p:nvPr/>
        </p:nvGraphicFramePr>
        <p:xfrm>
          <a:off x="752475" y="1265238"/>
          <a:ext cx="5297488" cy="449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" r:id="rId2" imgW="5320030" imgH="4529455" progId="Word.Document.8">
                  <p:embed/>
                </p:oleObj>
              </mc:Choice>
              <mc:Fallback>
                <p:oleObj name="" r:id="rId2" imgW="5320030" imgH="4529455" progId="Word.Document.8">
                  <p:embed/>
                  <p:pic>
                    <p:nvPicPr>
                      <p:cNvPr id="0" name="图片 308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2475" y="1265238"/>
                        <a:ext cx="5297488" cy="44942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5" name="Picture 5" descr="4-11.TIF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6372225" y="2565400"/>
            <a:ext cx="1627188" cy="13858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026" name="Object 11"/>
          <p:cNvGraphicFramePr/>
          <p:nvPr/>
        </p:nvGraphicFramePr>
        <p:xfrm>
          <a:off x="468313" y="1628775"/>
          <a:ext cx="7537450" cy="418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7622540" imgH="4225290" progId="Word.Document.8">
                  <p:embed/>
                </p:oleObj>
              </mc:Choice>
              <mc:Fallback>
                <p:oleObj name="" r:id="rId1" imgW="7622540" imgH="4225290" progId="Word.Document.8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68313" y="1628775"/>
                        <a:ext cx="7537450" cy="41814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2" name="Object 12"/>
          <p:cNvGraphicFramePr/>
          <p:nvPr/>
        </p:nvGraphicFramePr>
        <p:xfrm>
          <a:off x="4459288" y="3328988"/>
          <a:ext cx="90487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3" imgW="914400" imgH="400685" progId="Word.Document.8">
                  <p:embed/>
                </p:oleObj>
              </mc:Choice>
              <mc:Fallback>
                <p:oleObj name="" r:id="rId3" imgW="914400" imgH="400685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59288" y="3328988"/>
                        <a:ext cx="904875" cy="3873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3" name="Object 13"/>
          <p:cNvGraphicFramePr/>
          <p:nvPr/>
        </p:nvGraphicFramePr>
        <p:xfrm>
          <a:off x="4518025" y="3924300"/>
          <a:ext cx="106203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5" imgW="1069340" imgH="398145" progId="Word.Document.8">
                  <p:embed/>
                </p:oleObj>
              </mc:Choice>
              <mc:Fallback>
                <p:oleObj name="" r:id="rId5" imgW="1069340" imgH="398145" progId="Word.Document.8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8025" y="3924300"/>
                        <a:ext cx="1062038" cy="4127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4" name="Object 14"/>
          <p:cNvGraphicFramePr/>
          <p:nvPr/>
        </p:nvGraphicFramePr>
        <p:xfrm>
          <a:off x="4233863" y="4508500"/>
          <a:ext cx="9144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7" imgW="923290" imgH="399415" progId="Word.Document.8">
                  <p:embed/>
                </p:oleObj>
              </mc:Choice>
              <mc:Fallback>
                <p:oleObj name="" r:id="rId7" imgW="923290" imgH="399415" progId="Word.Document.8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33863" y="4508500"/>
                        <a:ext cx="914400" cy="3889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矩形 2"/>
          <p:cNvSpPr/>
          <p:nvPr/>
        </p:nvSpPr>
        <p:spPr>
          <a:xfrm>
            <a:off x="395288" y="1274763"/>
            <a:ext cx="3081337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600" dirty="0">
                <a:solidFill>
                  <a:srgbClr val="FF0000"/>
                </a:solidFill>
                <a:latin typeface="IPAPANNEW" pitchFamily="2" charset="0"/>
                <a:ea typeface="华文行楷" panose="02010800040101010101" pitchFamily="2" charset="-122"/>
              </a:rPr>
              <a:t>【</a:t>
            </a:r>
            <a:r>
              <a:rPr lang="zh-CN" altLang="en-US" sz="3600" dirty="0">
                <a:solidFill>
                  <a:srgbClr val="FF0000"/>
                </a:solidFill>
                <a:latin typeface="IPAPANNEW" pitchFamily="2" charset="0"/>
                <a:ea typeface="华文行楷" panose="02010800040101010101" pitchFamily="2" charset="-122"/>
              </a:rPr>
              <a:t>知识梳理</a:t>
            </a:r>
            <a:r>
              <a:rPr lang="en-US" altLang="zh-CN" sz="3600" dirty="0">
                <a:solidFill>
                  <a:srgbClr val="FF0000"/>
                </a:solidFill>
                <a:latin typeface="IPAPANNEW" pitchFamily="2" charset="0"/>
                <a:ea typeface="华文行楷" panose="02010800040101010101" pitchFamily="2" charset="-122"/>
              </a:rPr>
              <a:t>】</a:t>
            </a:r>
            <a:endParaRPr lang="zh-CN" altLang="en-US" sz="3600" b="0" dirty="0">
              <a:solidFill>
                <a:srgbClr val="FF0000"/>
              </a:solidFill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  <p:sp>
        <p:nvSpPr>
          <p:cNvPr id="1031" name="矩形 2"/>
          <p:cNvSpPr/>
          <p:nvPr/>
        </p:nvSpPr>
        <p:spPr>
          <a:xfrm>
            <a:off x="2916238" y="549275"/>
            <a:ext cx="4248150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000" dirty="0">
                <a:solidFill>
                  <a:srgbClr val="FF0000"/>
                </a:solidFill>
                <a:latin typeface="汉仪雪君体简" panose="02010600000101010101" charset="-122"/>
                <a:ea typeface="汉仪雪君体简" panose="02010600000101010101" charset="-122"/>
                <a:cs typeface="Times New Roman" panose="02020603050405020304" pitchFamily="18" charset="0"/>
              </a:rPr>
              <a:t>直线与圆的位置关系</a:t>
            </a:r>
            <a:endParaRPr lang="zh-CN" altLang="en-US" sz="3000" b="0" dirty="0">
              <a:solidFill>
                <a:srgbClr val="FF0000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19458" name="Object 4"/>
          <p:cNvGraphicFramePr/>
          <p:nvPr/>
        </p:nvGraphicFramePr>
        <p:xfrm>
          <a:off x="652463" y="1484313"/>
          <a:ext cx="5791200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" r:id="rId2" imgW="5800090" imgH="4514215" progId="Word.Document.8">
                  <p:embed/>
                </p:oleObj>
              </mc:Choice>
              <mc:Fallback>
                <p:oleObj name="" r:id="rId2" imgW="5800090" imgH="4514215" progId="Word.Document.8">
                  <p:embed/>
                  <p:pic>
                    <p:nvPicPr>
                      <p:cNvPr id="0" name="图片 308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2463" y="1484313"/>
                        <a:ext cx="5791200" cy="4508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59" name="Picture 5" descr="4-12.TIF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6156325" y="2276475"/>
            <a:ext cx="2235200" cy="1828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91142" name="Object 6"/>
          <p:cNvGraphicFramePr/>
          <p:nvPr/>
        </p:nvGraphicFramePr>
        <p:xfrm>
          <a:off x="323850" y="6076950"/>
          <a:ext cx="7669213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" r:id="rId2" imgW="7677785" imgH="594360" progId="Word.Document.8">
                  <p:embed/>
                </p:oleObj>
              </mc:Choice>
              <mc:Fallback>
                <p:oleObj name="" r:id="rId2" imgW="7677785" imgH="594360" progId="Word.Document.8">
                  <p:embed/>
                  <p:pic>
                    <p:nvPicPr>
                      <p:cNvPr id="0" name="图片 309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3850" y="6076950"/>
                        <a:ext cx="7669213" cy="5921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7"/>
          <p:cNvGraphicFramePr/>
          <p:nvPr/>
        </p:nvGraphicFramePr>
        <p:xfrm>
          <a:off x="469900" y="1685925"/>
          <a:ext cx="7699375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" r:id="rId4" imgW="7875270" imgH="2668905" progId="Word.Document.8">
                  <p:embed/>
                </p:oleObj>
              </mc:Choice>
              <mc:Fallback>
                <p:oleObj name="" r:id="rId4" imgW="7875270" imgH="2668905" progId="Word.Document.8">
                  <p:embed/>
                  <p:pic>
                    <p:nvPicPr>
                      <p:cNvPr id="0" name="图片 309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9900" y="1685925"/>
                        <a:ext cx="7699375" cy="2606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4" name="Object 8"/>
          <p:cNvGraphicFramePr/>
          <p:nvPr/>
        </p:nvGraphicFramePr>
        <p:xfrm>
          <a:off x="395288" y="3867150"/>
          <a:ext cx="7885112" cy="222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" r:id="rId6" imgW="7887970" imgH="2228215" progId="Word.Document.8">
                  <p:embed/>
                </p:oleObj>
              </mc:Choice>
              <mc:Fallback>
                <p:oleObj name="" r:id="rId6" imgW="7887970" imgH="2228215" progId="Word.Document.8">
                  <p:embed/>
                  <p:pic>
                    <p:nvPicPr>
                      <p:cNvPr id="0" name="图片 309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5288" y="3867150"/>
                        <a:ext cx="7885112" cy="2225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矩形 2"/>
          <p:cNvSpPr/>
          <p:nvPr/>
        </p:nvSpPr>
        <p:spPr>
          <a:xfrm>
            <a:off x="323850" y="836613"/>
            <a:ext cx="3081338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600" dirty="0">
                <a:solidFill>
                  <a:srgbClr val="FF0000"/>
                </a:solidFill>
                <a:latin typeface="IPAPANNEW" pitchFamily="2" charset="0"/>
                <a:ea typeface="华文行楷" panose="02010800040101010101" pitchFamily="2" charset="-122"/>
              </a:rPr>
              <a:t>【</a:t>
            </a:r>
            <a:r>
              <a:rPr lang="zh-CN" altLang="en-US" sz="3600" dirty="0">
                <a:solidFill>
                  <a:srgbClr val="FF0000"/>
                </a:solidFill>
                <a:latin typeface="IPAPANNEW" pitchFamily="2" charset="0"/>
                <a:ea typeface="华文行楷" panose="02010800040101010101" pitchFamily="2" charset="-122"/>
              </a:rPr>
              <a:t>练习反馈</a:t>
            </a:r>
            <a:r>
              <a:rPr lang="en-US" altLang="zh-CN" sz="3600" dirty="0">
                <a:solidFill>
                  <a:srgbClr val="FF0000"/>
                </a:solidFill>
                <a:latin typeface="IPAPANNEW" pitchFamily="2" charset="0"/>
                <a:ea typeface="华文行楷" panose="02010800040101010101" pitchFamily="2" charset="-122"/>
              </a:rPr>
              <a:t>】</a:t>
            </a:r>
            <a:endParaRPr lang="zh-CN" altLang="en-US" sz="3600" b="0" dirty="0">
              <a:solidFill>
                <a:srgbClr val="FF0000"/>
              </a:solidFill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21506" name="Object 7"/>
          <p:cNvGraphicFramePr/>
          <p:nvPr/>
        </p:nvGraphicFramePr>
        <p:xfrm>
          <a:off x="684213" y="1341438"/>
          <a:ext cx="7639050" cy="280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" r:id="rId2" imgW="7639050" imgH="3027680" progId="Word.Document.8">
                  <p:embed/>
                </p:oleObj>
              </mc:Choice>
              <mc:Fallback>
                <p:oleObj name="" r:id="rId2" imgW="7639050" imgH="3027680" progId="Word.Document.8">
                  <p:embed/>
                  <p:pic>
                    <p:nvPicPr>
                      <p:cNvPr id="0" name="图片 308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4213" y="1341438"/>
                        <a:ext cx="7639050" cy="28082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8" name="Object 8"/>
          <p:cNvGraphicFramePr/>
          <p:nvPr/>
        </p:nvGraphicFramePr>
        <p:xfrm>
          <a:off x="684213" y="4211638"/>
          <a:ext cx="7646987" cy="158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" r:id="rId4" imgW="7656830" imgH="1600200" progId="Word.Document.8">
                  <p:embed/>
                </p:oleObj>
              </mc:Choice>
              <mc:Fallback>
                <p:oleObj name="" r:id="rId4" imgW="7656830" imgH="1600200" progId="Word.Document.8">
                  <p:embed/>
                  <p:pic>
                    <p:nvPicPr>
                      <p:cNvPr id="0" name="图片 309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213" y="4211638"/>
                        <a:ext cx="7646987" cy="15890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9" name="Object 9"/>
          <p:cNvGraphicFramePr/>
          <p:nvPr/>
        </p:nvGraphicFramePr>
        <p:xfrm>
          <a:off x="1252538" y="5661025"/>
          <a:ext cx="526415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" r:id="rId6" imgW="5276215" imgH="399415" progId="Word.Document.8">
                  <p:embed/>
                </p:oleObj>
              </mc:Choice>
              <mc:Fallback>
                <p:oleObj name="" r:id="rId6" imgW="5276215" imgH="399415" progId="Word.Document.8">
                  <p:embed/>
                  <p:pic>
                    <p:nvPicPr>
                      <p:cNvPr id="0" name="图片 309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2538" y="5661025"/>
                        <a:ext cx="5264150" cy="3889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22530" name="Object 7"/>
          <p:cNvGraphicFramePr/>
          <p:nvPr/>
        </p:nvGraphicFramePr>
        <p:xfrm>
          <a:off x="538163" y="1128713"/>
          <a:ext cx="7853362" cy="126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" r:id="rId2" imgW="7959090" imgH="1285875" progId="Word.Document.8">
                  <p:embed/>
                </p:oleObj>
              </mc:Choice>
              <mc:Fallback>
                <p:oleObj name="" r:id="rId2" imgW="7959090" imgH="1285875" progId="Word.Document.8">
                  <p:embed/>
                  <p:pic>
                    <p:nvPicPr>
                      <p:cNvPr id="0" name="图片 309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8163" y="1128713"/>
                        <a:ext cx="7853362" cy="12636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2" name="Object 8"/>
          <p:cNvGraphicFramePr/>
          <p:nvPr/>
        </p:nvGraphicFramePr>
        <p:xfrm>
          <a:off x="471488" y="2271713"/>
          <a:ext cx="7951787" cy="328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" r:id="rId4" imgW="7952105" imgH="3310255" progId="Word.Document.8">
                  <p:embed/>
                </p:oleObj>
              </mc:Choice>
              <mc:Fallback>
                <p:oleObj name="" r:id="rId4" imgW="7952105" imgH="3310255" progId="Word.Document.8">
                  <p:embed/>
                  <p:pic>
                    <p:nvPicPr>
                      <p:cNvPr id="0" name="图片 309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1488" y="2271713"/>
                        <a:ext cx="7951787" cy="32893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3" name="Object 9"/>
          <p:cNvGraphicFramePr/>
          <p:nvPr/>
        </p:nvGraphicFramePr>
        <p:xfrm>
          <a:off x="395288" y="5589588"/>
          <a:ext cx="7969250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" r:id="rId6" imgW="7973695" imgH="594360" progId="Word.Document.8">
                  <p:embed/>
                </p:oleObj>
              </mc:Choice>
              <mc:Fallback>
                <p:oleObj name="" r:id="rId6" imgW="7973695" imgH="594360" progId="Word.Document.8">
                  <p:embed/>
                  <p:pic>
                    <p:nvPicPr>
                      <p:cNvPr id="0" name="图片 309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5288" y="5589588"/>
                        <a:ext cx="7969250" cy="5921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23554" name="Object 7"/>
          <p:cNvGraphicFramePr/>
          <p:nvPr/>
        </p:nvGraphicFramePr>
        <p:xfrm>
          <a:off x="784225" y="1052513"/>
          <a:ext cx="7434263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" r:id="rId2" imgW="7433945" imgH="1294130" progId="Word.Document.8">
                  <p:embed/>
                </p:oleObj>
              </mc:Choice>
              <mc:Fallback>
                <p:oleObj name="" r:id="rId2" imgW="7433945" imgH="1294130" progId="Word.Document.8">
                  <p:embed/>
                  <p:pic>
                    <p:nvPicPr>
                      <p:cNvPr id="0" name="图片 310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84225" y="1052513"/>
                        <a:ext cx="7434263" cy="12922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6" name="Object 8"/>
          <p:cNvGraphicFramePr/>
          <p:nvPr/>
        </p:nvGraphicFramePr>
        <p:xfrm>
          <a:off x="765175" y="2206625"/>
          <a:ext cx="7426325" cy="351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" r:id="rId4" imgW="7443470" imgH="3648710" progId="Word.Document.8">
                  <p:embed/>
                </p:oleObj>
              </mc:Choice>
              <mc:Fallback>
                <p:oleObj name="" r:id="rId4" imgW="7443470" imgH="3648710" progId="Word.Document.8">
                  <p:embed/>
                  <p:pic>
                    <p:nvPicPr>
                      <p:cNvPr id="0" name="图片 310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5175" y="2206625"/>
                        <a:ext cx="7426325" cy="35194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7" name="Object 9"/>
          <p:cNvGraphicFramePr/>
          <p:nvPr/>
        </p:nvGraphicFramePr>
        <p:xfrm>
          <a:off x="755650" y="5705475"/>
          <a:ext cx="7446963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" r:id="rId6" imgW="7449185" imgH="594360" progId="Word.Document.8">
                  <p:embed/>
                </p:oleObj>
              </mc:Choice>
              <mc:Fallback>
                <p:oleObj name="" r:id="rId6" imgW="7449185" imgH="594360" progId="Word.Document.8">
                  <p:embed/>
                  <p:pic>
                    <p:nvPicPr>
                      <p:cNvPr id="0" name="图片 309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5650" y="5705475"/>
                        <a:ext cx="7446963" cy="5921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24578" name="Object 6"/>
          <p:cNvGraphicFramePr/>
          <p:nvPr/>
        </p:nvGraphicFramePr>
        <p:xfrm>
          <a:off x="1178878" y="668338"/>
          <a:ext cx="7440295" cy="1030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" r:id="rId2" imgW="7867650" imgH="1038225" progId="Word.Document.8">
                  <p:embed/>
                </p:oleObj>
              </mc:Choice>
              <mc:Fallback>
                <p:oleObj name="" r:id="rId2" imgW="7867650" imgH="1038225" progId="Word.Document.8">
                  <p:embed/>
                  <p:pic>
                    <p:nvPicPr>
                      <p:cNvPr id="0" name="图片 309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78878" y="668338"/>
                        <a:ext cx="7440295" cy="103060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39" name="Object 7"/>
          <p:cNvGraphicFramePr/>
          <p:nvPr/>
        </p:nvGraphicFramePr>
        <p:xfrm>
          <a:off x="539750" y="1700213"/>
          <a:ext cx="7854950" cy="503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" r:id="rId4" imgW="7857490" imgH="5035550" progId="Word.Document.8">
                  <p:embed/>
                </p:oleObj>
              </mc:Choice>
              <mc:Fallback>
                <p:oleObj name="" r:id="rId4" imgW="7857490" imgH="5035550" progId="Word.Document.8">
                  <p:embed/>
                  <p:pic>
                    <p:nvPicPr>
                      <p:cNvPr id="0" name="图片 310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750" y="1700213"/>
                        <a:ext cx="7854950" cy="50323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050" name="Object 8"/>
          <p:cNvGraphicFramePr/>
          <p:nvPr/>
        </p:nvGraphicFramePr>
        <p:xfrm>
          <a:off x="433388" y="765175"/>
          <a:ext cx="7648575" cy="595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" r:id="rId1" imgW="7894320" imgH="6148070" progId="Word.Document.8">
                  <p:embed/>
                </p:oleObj>
              </mc:Choice>
              <mc:Fallback>
                <p:oleObj name="" r:id="rId1" imgW="7894320" imgH="6148070" progId="Word.Document.8">
                  <p:embed/>
                  <p:pic>
                    <p:nvPicPr>
                      <p:cNvPr id="0" name="图片 308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33388" y="765175"/>
                        <a:ext cx="7648575" cy="59578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3" name="Object 9"/>
          <p:cNvGraphicFramePr/>
          <p:nvPr/>
        </p:nvGraphicFramePr>
        <p:xfrm>
          <a:off x="5051425" y="2124075"/>
          <a:ext cx="5175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" r:id="rId3" imgW="521335" imgH="399415" progId="Word.Document.8">
                  <p:embed/>
                </p:oleObj>
              </mc:Choice>
              <mc:Fallback>
                <p:oleObj name="" r:id="rId3" imgW="521335" imgH="399415" progId="Word.Document.8">
                  <p:embed/>
                  <p:pic>
                    <p:nvPicPr>
                      <p:cNvPr id="0" name="图片 308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51425" y="2124075"/>
                        <a:ext cx="517525" cy="3873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4" name="Object 10"/>
          <p:cNvGraphicFramePr/>
          <p:nvPr/>
        </p:nvGraphicFramePr>
        <p:xfrm>
          <a:off x="6011863" y="2133600"/>
          <a:ext cx="442912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" r:id="rId5" imgW="449580" imgH="400685" progId="Word.Document.8">
                  <p:embed/>
                </p:oleObj>
              </mc:Choice>
              <mc:Fallback>
                <p:oleObj name="" r:id="rId5" imgW="449580" imgH="400685" progId="Word.Document.8">
                  <p:embed/>
                  <p:pic>
                    <p:nvPicPr>
                      <p:cNvPr id="0" name="图片 308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11863" y="2133600"/>
                        <a:ext cx="442912" cy="3889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5" name="Object 11"/>
          <p:cNvGraphicFramePr/>
          <p:nvPr/>
        </p:nvGraphicFramePr>
        <p:xfrm>
          <a:off x="6948488" y="2114550"/>
          <a:ext cx="646112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" r:id="rId7" imgW="654685" imgH="400685" progId="Word.Document.8">
                  <p:embed/>
                </p:oleObj>
              </mc:Choice>
              <mc:Fallback>
                <p:oleObj name="" r:id="rId7" imgW="654685" imgH="400685" progId="Word.Document.8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48488" y="2114550"/>
                        <a:ext cx="646112" cy="3889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6" name="Object 12"/>
          <p:cNvGraphicFramePr/>
          <p:nvPr/>
        </p:nvGraphicFramePr>
        <p:xfrm>
          <a:off x="5219700" y="2997200"/>
          <a:ext cx="563563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" r:id="rId9" imgW="574040" imgH="398145" progId="Word.Document.8">
                  <p:embed/>
                </p:oleObj>
              </mc:Choice>
              <mc:Fallback>
                <p:oleObj name="" r:id="rId9" imgW="574040" imgH="398145" progId="Word.Document.8">
                  <p:embed/>
                  <p:pic>
                    <p:nvPicPr>
                      <p:cNvPr id="0" name="图片 308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19700" y="2997200"/>
                        <a:ext cx="563563" cy="3889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7" name="Object 13"/>
          <p:cNvGraphicFramePr/>
          <p:nvPr/>
        </p:nvGraphicFramePr>
        <p:xfrm>
          <a:off x="6188075" y="3001963"/>
          <a:ext cx="6191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" r:id="rId11" imgW="628015" imgH="399415" progId="Word.Document.8">
                  <p:embed/>
                </p:oleObj>
              </mc:Choice>
              <mc:Fallback>
                <p:oleObj name="" r:id="rId11" imgW="628015" imgH="399415" progId="Word.Document.8">
                  <p:embed/>
                  <p:pic>
                    <p:nvPicPr>
                      <p:cNvPr id="0" name="图片 308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88075" y="3001963"/>
                        <a:ext cx="619125" cy="3873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8" name="Object 14"/>
          <p:cNvGraphicFramePr/>
          <p:nvPr/>
        </p:nvGraphicFramePr>
        <p:xfrm>
          <a:off x="7132638" y="3040063"/>
          <a:ext cx="534987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" r:id="rId13" imgW="546100" imgH="401955" progId="Word.Document.8">
                  <p:embed/>
                </p:oleObj>
              </mc:Choice>
              <mc:Fallback>
                <p:oleObj name="" r:id="rId13" imgW="546100" imgH="401955" progId="Word.Document.8">
                  <p:embed/>
                  <p:pic>
                    <p:nvPicPr>
                      <p:cNvPr id="0" name="图片 3086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132638" y="3040063"/>
                        <a:ext cx="534987" cy="3889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9" name="Object 15"/>
          <p:cNvGraphicFramePr/>
          <p:nvPr/>
        </p:nvGraphicFramePr>
        <p:xfrm>
          <a:off x="7092950" y="4868863"/>
          <a:ext cx="56356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" r:id="rId15" imgW="574040" imgH="398145" progId="Word.Document.8">
                  <p:embed/>
                </p:oleObj>
              </mc:Choice>
              <mc:Fallback>
                <p:oleObj name="" r:id="rId15" imgW="574040" imgH="398145" progId="Word.Document.8">
                  <p:embed/>
                  <p:pic>
                    <p:nvPicPr>
                      <p:cNvPr id="0" name="图片 3087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92950" y="4868863"/>
                        <a:ext cx="563563" cy="3889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600" name="Object 16"/>
          <p:cNvGraphicFramePr/>
          <p:nvPr/>
        </p:nvGraphicFramePr>
        <p:xfrm>
          <a:off x="6156325" y="4868863"/>
          <a:ext cx="6191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17" imgW="628015" imgH="399415" progId="Word.Document.8">
                  <p:embed/>
                </p:oleObj>
              </mc:Choice>
              <mc:Fallback>
                <p:oleObj name="" r:id="rId17" imgW="628015" imgH="399415" progId="Word.Document.8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156325" y="4868863"/>
                        <a:ext cx="619125" cy="3873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601" name="Object 17"/>
          <p:cNvGraphicFramePr/>
          <p:nvPr/>
        </p:nvGraphicFramePr>
        <p:xfrm>
          <a:off x="5219700" y="4868863"/>
          <a:ext cx="534988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" r:id="rId19" imgW="546100" imgH="401955" progId="Word.Document.8">
                  <p:embed/>
                </p:oleObj>
              </mc:Choice>
              <mc:Fallback>
                <p:oleObj name="" r:id="rId19" imgW="546100" imgH="401955" progId="Word.Document.8">
                  <p:embed/>
                  <p:pic>
                    <p:nvPicPr>
                      <p:cNvPr id="0" name="图片 3088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219700" y="4868863"/>
                        <a:ext cx="534988" cy="3889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75" name="Picture 5" descr="题型一.TIF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754063" y="2416175"/>
            <a:ext cx="7416800" cy="596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6" name="Text Box 8"/>
          <p:cNvSpPr txBox="1"/>
          <p:nvPr/>
        </p:nvSpPr>
        <p:spPr>
          <a:xfrm>
            <a:off x="3201988" y="2462213"/>
            <a:ext cx="432117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dirty="0">
                <a:latin typeface="Times New Roman" panose="02020603050405020304" pitchFamily="18" charset="0"/>
              </a:rPr>
              <a:t>直线与圆位置关系的判断 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graphicFrame>
        <p:nvGraphicFramePr>
          <p:cNvPr id="3074" name="Object 9"/>
          <p:cNvGraphicFramePr/>
          <p:nvPr/>
        </p:nvGraphicFramePr>
        <p:xfrm>
          <a:off x="538163" y="3495675"/>
          <a:ext cx="7545387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" r:id="rId4" imgW="7550150" imgH="1962785" progId="Word.Document.8">
                  <p:embed/>
                </p:oleObj>
              </mc:Choice>
              <mc:Fallback>
                <p:oleObj name="" r:id="rId4" imgW="7550150" imgH="1962785" progId="Word.Document.8">
                  <p:embed/>
                  <p:pic>
                    <p:nvPicPr>
                      <p:cNvPr id="0" name="图片 308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8163" y="3495675"/>
                        <a:ext cx="7545387" cy="1949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矩形 2"/>
          <p:cNvSpPr/>
          <p:nvPr/>
        </p:nvSpPr>
        <p:spPr>
          <a:xfrm>
            <a:off x="395288" y="1125538"/>
            <a:ext cx="3081337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600" dirty="0">
                <a:solidFill>
                  <a:srgbClr val="FF0000"/>
                </a:solidFill>
                <a:latin typeface="IPAPANNEW" pitchFamily="2" charset="0"/>
                <a:ea typeface="华文行楷" panose="02010800040101010101" pitchFamily="2" charset="-122"/>
              </a:rPr>
              <a:t>【</a:t>
            </a:r>
            <a:r>
              <a:rPr lang="zh-CN" altLang="en-US" sz="3600" dirty="0">
                <a:solidFill>
                  <a:srgbClr val="FF0000"/>
                </a:solidFill>
                <a:latin typeface="IPAPANNEW" pitchFamily="2" charset="0"/>
                <a:ea typeface="华文行楷" panose="02010800040101010101" pitchFamily="2" charset="-122"/>
              </a:rPr>
              <a:t>常考题型</a:t>
            </a:r>
            <a:r>
              <a:rPr lang="en-US" altLang="zh-CN" sz="3600" dirty="0">
                <a:solidFill>
                  <a:srgbClr val="FF0000"/>
                </a:solidFill>
                <a:latin typeface="IPAPANNEW" pitchFamily="2" charset="0"/>
                <a:ea typeface="华文行楷" panose="02010800040101010101" pitchFamily="2" charset="-122"/>
              </a:rPr>
              <a:t>】</a:t>
            </a:r>
            <a:endParaRPr lang="zh-CN" altLang="en-US" sz="3600" b="0" dirty="0">
              <a:solidFill>
                <a:srgbClr val="FF0000"/>
              </a:solidFill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4098" name="Object 6"/>
          <p:cNvGraphicFramePr/>
          <p:nvPr/>
        </p:nvGraphicFramePr>
        <p:xfrm>
          <a:off x="560388" y="795338"/>
          <a:ext cx="7683500" cy="515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" r:id="rId2" imgW="7699375" imgH="5285105" progId="Word.Document.8">
                  <p:embed/>
                </p:oleObj>
              </mc:Choice>
              <mc:Fallback>
                <p:oleObj name="" r:id="rId2" imgW="7699375" imgH="5285105" progId="Word.Document.8">
                  <p:embed/>
                  <p:pic>
                    <p:nvPicPr>
                      <p:cNvPr id="0" name="图片 309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0388" y="795338"/>
                        <a:ext cx="7683500" cy="51546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5122" name="Object 5"/>
          <p:cNvGraphicFramePr/>
          <p:nvPr/>
        </p:nvGraphicFramePr>
        <p:xfrm>
          <a:off x="539750" y="838200"/>
          <a:ext cx="7758113" cy="561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" r:id="rId2" imgW="7775575" imgH="5623560" progId="Word.Document.8">
                  <p:embed/>
                </p:oleObj>
              </mc:Choice>
              <mc:Fallback>
                <p:oleObj name="" r:id="rId2" imgW="7775575" imgH="5623560" progId="Word.Document.8">
                  <p:embed/>
                  <p:pic>
                    <p:nvPicPr>
                      <p:cNvPr id="0" name="图片 309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9750" y="838200"/>
                        <a:ext cx="7758113" cy="56149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6146" name="Object 6"/>
          <p:cNvGraphicFramePr/>
          <p:nvPr/>
        </p:nvGraphicFramePr>
        <p:xfrm>
          <a:off x="469900" y="1196975"/>
          <a:ext cx="8042275" cy="495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" r:id="rId2" imgW="8075930" imgH="4976495" progId="Word.Document.8">
                  <p:embed/>
                </p:oleObj>
              </mc:Choice>
              <mc:Fallback>
                <p:oleObj name="" r:id="rId2" imgW="8075930" imgH="4976495" progId="Word.Document.8">
                  <p:embed/>
                  <p:pic>
                    <p:nvPicPr>
                      <p:cNvPr id="0" name="图片 309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9900" y="1196975"/>
                        <a:ext cx="8042275" cy="49561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7170" name="Object 5"/>
          <p:cNvGraphicFramePr/>
          <p:nvPr/>
        </p:nvGraphicFramePr>
        <p:xfrm>
          <a:off x="828675" y="1409700"/>
          <a:ext cx="7272338" cy="295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" r:id="rId2" imgW="7368540" imgH="2992755" progId="Word.Document.8">
                  <p:embed/>
                </p:oleObj>
              </mc:Choice>
              <mc:Fallback>
                <p:oleObj name="" r:id="rId2" imgW="7368540" imgH="2992755" progId="Word.Document.8">
                  <p:embed/>
                  <p:pic>
                    <p:nvPicPr>
                      <p:cNvPr id="0" name="图片 309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8675" y="1409700"/>
                        <a:ext cx="7272338" cy="2955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0" name="Object 6"/>
          <p:cNvGraphicFramePr/>
          <p:nvPr/>
        </p:nvGraphicFramePr>
        <p:xfrm>
          <a:off x="1187450" y="5273675"/>
          <a:ext cx="526573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" r:id="rId4" imgW="5276215" imgH="399415" progId="Word.Document.8">
                  <p:embed/>
                </p:oleObj>
              </mc:Choice>
              <mc:Fallback>
                <p:oleObj name="" r:id="rId4" imgW="5276215" imgH="399415" progId="Word.Document.8">
                  <p:embed/>
                  <p:pic>
                    <p:nvPicPr>
                      <p:cNvPr id="0" name="图片 309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7450" y="5273675"/>
                        <a:ext cx="5265738" cy="3873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1" name="Object 7"/>
          <p:cNvGraphicFramePr/>
          <p:nvPr/>
        </p:nvGraphicFramePr>
        <p:xfrm>
          <a:off x="827088" y="4043363"/>
          <a:ext cx="7362825" cy="118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" r:id="rId6" imgW="7367270" imgH="1188720" progId="Word.Document.8">
                  <p:embed/>
                </p:oleObj>
              </mc:Choice>
              <mc:Fallback>
                <p:oleObj name="" r:id="rId6" imgW="7367270" imgH="1188720" progId="Word.Document.8">
                  <p:embed/>
                  <p:pic>
                    <p:nvPicPr>
                      <p:cNvPr id="0" name="图片 309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7088" y="4043363"/>
                        <a:ext cx="7362825" cy="11858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196" name="Picture 4" descr="题型二.TIF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684213" y="1644650"/>
            <a:ext cx="7056437" cy="568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7" name="Text Box 8"/>
          <p:cNvSpPr txBox="1"/>
          <p:nvPr/>
        </p:nvSpPr>
        <p:spPr>
          <a:xfrm>
            <a:off x="3630613" y="1676400"/>
            <a:ext cx="187325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dirty="0">
                <a:latin typeface="Times New Roman" panose="02020603050405020304" pitchFamily="18" charset="0"/>
              </a:rPr>
              <a:t>切 线 问 题 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graphicFrame>
        <p:nvGraphicFramePr>
          <p:cNvPr id="8194" name="Object 9"/>
          <p:cNvGraphicFramePr/>
          <p:nvPr/>
        </p:nvGraphicFramePr>
        <p:xfrm>
          <a:off x="711200" y="2601913"/>
          <a:ext cx="7472363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" r:id="rId4" imgW="7473950" imgH="1508760" progId="Word.Document.8">
                  <p:embed/>
                </p:oleObj>
              </mc:Choice>
              <mc:Fallback>
                <p:oleObj name="" r:id="rId4" imgW="7473950" imgH="1508760" progId="Word.Document.8">
                  <p:embed/>
                  <p:pic>
                    <p:nvPicPr>
                      <p:cNvPr id="0" name="图片 309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1200" y="2601913"/>
                        <a:ext cx="7472363" cy="1495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30" name="Object 10"/>
          <p:cNvGraphicFramePr/>
          <p:nvPr/>
        </p:nvGraphicFramePr>
        <p:xfrm>
          <a:off x="688975" y="3756025"/>
          <a:ext cx="7470775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" r:id="rId6" imgW="7473950" imgH="1188720" progId="Word.Document.8">
                  <p:embed/>
                </p:oleObj>
              </mc:Choice>
              <mc:Fallback>
                <p:oleObj name="" r:id="rId6" imgW="7473950" imgH="1188720" progId="Word.Document.8">
                  <p:embed/>
                  <p:pic>
                    <p:nvPicPr>
                      <p:cNvPr id="0" name="图片 309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8975" y="3756025"/>
                        <a:ext cx="7470775" cy="11858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PP_MARK_KEY" val="c5bdf166-c915-4b98-83f7-ae39db0d8ecf"/>
  <p:tag name="COMMONDATA" val="eyJoZGlkIjoiMDMxMWMzZTI0ZWVhZjVkZTNmNDVjMGM2ZTAyMzZlNmQifQ=="/>
</p:tagLst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56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00A78B"/>
      </a:accent1>
      <a:accent2>
        <a:srgbClr val="91D140"/>
      </a:accent2>
      <a:accent3>
        <a:srgbClr val="FFA300"/>
      </a:accent3>
      <a:accent4>
        <a:srgbClr val="515151"/>
      </a:accent4>
      <a:accent5>
        <a:srgbClr val="919191"/>
      </a:accent5>
      <a:accent6>
        <a:srgbClr val="CACACA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自定义 56">
    <a:dk1>
      <a:srgbClr val="000000"/>
    </a:dk1>
    <a:lt1>
      <a:srgbClr val="FFFFFF"/>
    </a:lt1>
    <a:dk2>
      <a:srgbClr val="000000"/>
    </a:dk2>
    <a:lt2>
      <a:srgbClr val="FFFDFD"/>
    </a:lt2>
    <a:accent1>
      <a:srgbClr val="00A78B"/>
    </a:accent1>
    <a:accent2>
      <a:srgbClr val="91D140"/>
    </a:accent2>
    <a:accent3>
      <a:srgbClr val="FFA300"/>
    </a:accent3>
    <a:accent4>
      <a:srgbClr val="515151"/>
    </a:accent4>
    <a:accent5>
      <a:srgbClr val="919191"/>
    </a:accent5>
    <a:accent6>
      <a:srgbClr val="CACACA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</Words>
  <Application>WPS 演示</Application>
  <PresentationFormat>全屏显示(4:3)</PresentationFormat>
  <Paragraphs>16</Paragraphs>
  <Slides>25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53</vt:i4>
      </vt:variant>
      <vt:variant>
        <vt:lpstr>幻灯片标题</vt:lpstr>
      </vt:variant>
      <vt:variant>
        <vt:i4>25</vt:i4>
      </vt:variant>
    </vt:vector>
  </HeadingPairs>
  <TitlesOfParts>
    <vt:vector size="94" baseType="lpstr">
      <vt:lpstr>Arial</vt:lpstr>
      <vt:lpstr>宋体</vt:lpstr>
      <vt:lpstr>Wingdings</vt:lpstr>
      <vt:lpstr>Times New Roman</vt:lpstr>
      <vt:lpstr>Calibri</vt:lpstr>
      <vt:lpstr>楷体</vt:lpstr>
      <vt:lpstr>Arabic Typesetting</vt:lpstr>
      <vt:lpstr>Segoe Print</vt:lpstr>
      <vt:lpstr>汉仪雪君体简</vt:lpstr>
      <vt:lpstr>IPAPANNEW</vt:lpstr>
      <vt:lpstr>华文行楷</vt:lpstr>
      <vt:lpstr>Calibri Light</vt:lpstr>
      <vt:lpstr>微软雅黑</vt:lpstr>
      <vt:lpstr>Arial Unicode MS</vt:lpstr>
      <vt:lpstr>自定义设计方案</vt:lpstr>
      <vt:lpstr>Office 主题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直线与圆的位置关系  泸县四中 孙月宽 2023.05.22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筱棼，嘻嘻</dc:creator>
  <cp:lastModifiedBy>邱邱gui</cp:lastModifiedBy>
  <cp:revision>2427</cp:revision>
  <dcterms:created xsi:type="dcterms:W3CDTF">2012-05-07T07:14:00Z</dcterms:created>
  <dcterms:modified xsi:type="dcterms:W3CDTF">2023-05-20T02:49:29Z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D19BD71D31A5408BB8CBD4CA42123554_13</vt:lpwstr>
  </property>
  <property fmtid="{D5CDD505-2E9C-101B-9397-08002B2CF9AE}" pid="3" name="KSOProductBuildVer">
    <vt:lpwstr>2052-11.1.0.14309</vt:lpwstr>
  </property>
</Properties>
</file>