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psmdcp" ContentType="application/vnd.openxmlformats-package.core-properties+xml"/>
  <Default Extension="rels" ContentType="application/vnd.openxmlformats-package.relationship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cfff70e2d0aa454e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538d89cf6cfd4d0b" /><Relationship Type="http://schemas.openxmlformats.org/package/2006/relationships/metadata/core-properties" Target="/package/services/metadata/core-properties/557d0a6097ff42da9a3d6d9e1e7edbe1.psmdcp" Id="R31ad35ec7ea440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Relationship Type="http://schemas.openxmlformats.org/officeDocument/2006/relationships/slideLayout" Target="/ppt/slideLayouts/slideLayout13.xml" Id="rId14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10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11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12.png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3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9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EN-PPT-5.1.19.9</vt:lpwstr>
  </op:property>
</op:Properties>
</file>