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d7dc94cef868421d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dae1d8a7e6e94097" /><Relationship Type="http://schemas.openxmlformats.org/package/2006/relationships/metadata/core-properties" Target="/package/services/metadata/core-properties/ed97cb5eda2b4c508cbe91f7f643f9a5.psmdcp" Id="R496002652157421b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36576000" cy="20574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