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5e3103d14cc74a79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a52205afa443414f" /><Relationship Type="http://schemas.openxmlformats.org/package/2006/relationships/metadata/core-properties" Target="/package/services/metadata/core-properties/2b817f0f69c647d382492479a11454ea.psmdcp" Id="Rbb186954acff40a6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