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</p:sldIdLst>
  <p:sldSz cx="12192000" cy="6858000"/>
  <p:notesSz cx="6858000" cy="9144000"/>
  <p:custDataLst>
    <p:tags r:id="rId3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9" Type="http://schemas.openxmlformats.org/officeDocument/2006/relationships/tags" Target="tags/tag1.xml"/><Relationship Id="rId38" Type="http://schemas.openxmlformats.org/officeDocument/2006/relationships/tableStyles" Target="tableStyles.xml"/><Relationship Id="rId37" Type="http://schemas.openxmlformats.org/officeDocument/2006/relationships/viewProps" Target="viewProps.xml"/><Relationship Id="rId36" Type="http://schemas.openxmlformats.org/officeDocument/2006/relationships/presProps" Target="presProps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4" Type="http://schemas.openxmlformats.org/officeDocument/2006/relationships/theme" Target="../theme/theme1.xml"/><Relationship Id="rId33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.xml"/><Relationship Id="rId29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0.xml"/><Relationship Id="rId1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2.xml"/><Relationship Id="rId1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.xml"/><Relationship Id="rId1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.xml"/><Relationship Id="rId1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5.xml"/><Relationship Id="rId1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6.xml"/><Relationship Id="rId1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7.xml"/><Relationship Id="rId1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0.xml"/><Relationship Id="rId1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1.xml"/><Relationship Id="rId1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2.xml"/><Relationship Id="rId1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3.xml"/><Relationship Id="rId1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26695" y="0"/>
            <a:ext cx="12192000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946140" y="3987165"/>
            <a:ext cx="53092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19  </a:t>
            </a:r>
            <a:r>
              <a:rPr lang="zh-CN" altLang="en-US" sz="3200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泸县城东小学</a:t>
            </a:r>
            <a:r>
              <a:rPr lang="en-US" altLang="zh-CN" sz="3200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en-US" sz="3200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周小林</a:t>
            </a:r>
            <a:endParaRPr lang="zh-CN" altLang="en-US" sz="3200" b="1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COMMONDATA" val="eyJoZGlkIjoiNzAyN2Y4YjUyMjY1OWE0N2IyN2U3NDc4OWNiN2JkYjUifQ==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</Words>
  <Application>WPS 演示</Application>
  <PresentationFormat>宽屏</PresentationFormat>
  <Paragraphs>2</Paragraphs>
  <Slides>33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41" baseType="lpstr">
      <vt:lpstr>Arial</vt:lpstr>
      <vt:lpstr>宋体</vt:lpstr>
      <vt:lpstr>Wingdings</vt:lpstr>
      <vt:lpstr>微软雅黑</vt:lpstr>
      <vt:lpstr>Arial Unicode MS</vt:lpstr>
      <vt:lpstr>Calibri</vt:lpstr>
      <vt:lpstr>等线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8 新匆匆 周小林(06-14 0037 修改)</dc:title>
  <dc:creator>Cyclone2.0</dc:creator>
  <cp:lastModifiedBy>火星创世纪</cp:lastModifiedBy>
  <cp:revision>3</cp:revision>
  <dcterms:created xsi:type="dcterms:W3CDTF">2022-06-17T13:08:00Z</dcterms:created>
  <dcterms:modified xsi:type="dcterms:W3CDTF">2022-09-10T16:58:16Z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licationName">
    <vt:lpwstr>Cyclone2.0</vt:lpwstr>
  </property>
  <property fmtid="{D5CDD505-2E9C-101B-9397-08002B2CF9AE}" pid="3" name="ApplicationVersion">
    <vt:lpwstr>5.1.19.9</vt:lpwstr>
  </property>
  <property fmtid="{D5CDD505-2E9C-101B-9397-08002B2CF9AE}" pid="4" name="ICV">
    <vt:lpwstr>A100E3CBBBAC4231A2476E6E084716E4</vt:lpwstr>
  </property>
  <property fmtid="{D5CDD505-2E9C-101B-9397-08002B2CF9AE}" pid="5" name="KSOProductBuildVer">
    <vt:lpwstr>2052-11.1.0.12313</vt:lpwstr>
  </property>
</Properties>
</file>