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9f1a5048e28e4c3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5a689854cf34ea9" /><Relationship Type="http://schemas.openxmlformats.org/package/2006/relationships/metadata/core-properties" Target="/package/services/metadata/core-properties/b05a4d3dc98c4d059d2d0d12c464c384.psmdcp" Id="Rc1de3fe32fc9419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