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0"/>
  </p:handoutMasterIdLst>
  <p:sldIdLst>
    <p:sldId id="369" r:id="rId3"/>
    <p:sldId id="309" r:id="rId4"/>
    <p:sldId id="321" r:id="rId6"/>
    <p:sldId id="323" r:id="rId7"/>
    <p:sldId id="395" r:id="rId8"/>
    <p:sldId id="370" r:id="rId9"/>
    <p:sldId id="396" r:id="rId10"/>
    <p:sldId id="371" r:id="rId11"/>
    <p:sldId id="397" r:id="rId12"/>
    <p:sldId id="372" r:id="rId13"/>
    <p:sldId id="373" r:id="rId14"/>
    <p:sldId id="398" r:id="rId15"/>
    <p:sldId id="332" r:id="rId16"/>
    <p:sldId id="399" r:id="rId17"/>
    <p:sldId id="379" r:id="rId18"/>
    <p:sldId id="400" r:id="rId19"/>
    <p:sldId id="334" r:id="rId20"/>
    <p:sldId id="401" r:id="rId21"/>
    <p:sldId id="337" r:id="rId22"/>
    <p:sldId id="402" r:id="rId23"/>
    <p:sldId id="339" r:id="rId24"/>
    <p:sldId id="403" r:id="rId25"/>
    <p:sldId id="341" r:id="rId26"/>
    <p:sldId id="343" r:id="rId27"/>
    <p:sldId id="344" r:id="rId28"/>
    <p:sldId id="383" r:id="rId2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0B4"/>
    <a:srgbClr val="EDEDED"/>
    <a:srgbClr val="AFE2D3"/>
    <a:srgbClr val="E4E4E4"/>
    <a:srgbClr val="DCDCDC"/>
    <a:srgbClr val="F0F0F0"/>
    <a:srgbClr val="E6E6E6"/>
    <a:srgbClr val="C8C8C8"/>
    <a:srgbClr val="FFFFFF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>
        <p:scale>
          <a:sx n="100" d="100"/>
          <a:sy n="100" d="100"/>
        </p:scale>
        <p:origin x="-1452" y="-942"/>
      </p:cViewPr>
      <p:guideLst>
        <p:guide orient="horz" pos="1555"/>
        <p:guide pos="283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502412" y="1941550"/>
            <a:ext cx="8139178" cy="674493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502412" y="2675088"/>
            <a:ext cx="8139178" cy="713363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506"/>
            <a:ext cx="8139178" cy="37806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02412" y="1941550"/>
            <a:ext cx="8139178" cy="674493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 bwMode="auto">
      <p:bgPr>
        <a:blipFill dpi="0" rotWithShape="0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blipFill dpi="0" rotWithShape="0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24057"/>
            <a:ext cx="8139178" cy="486085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972170"/>
            <a:ext cx="8139178" cy="3781678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2857047"/>
            <a:ext cx="8139178" cy="468716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02444" y="3384348"/>
            <a:ext cx="8139178" cy="808630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24057"/>
            <a:ext cx="8139178" cy="486085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972170"/>
            <a:ext cx="3962432" cy="3780661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972170"/>
            <a:ext cx="3962432" cy="3780661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24057"/>
            <a:ext cx="8139178" cy="486085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972170"/>
            <a:ext cx="3962432" cy="28580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342017"/>
            <a:ext cx="3962400" cy="3414773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972170"/>
            <a:ext cx="3962432" cy="28580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342017"/>
            <a:ext cx="3962432" cy="3414773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24057"/>
            <a:ext cx="8139178" cy="486085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2448" y="972170"/>
            <a:ext cx="3962432" cy="3780661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79194" y="972170"/>
            <a:ext cx="3962432" cy="3780661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324057"/>
            <a:ext cx="8139178" cy="48608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506"/>
            <a:ext cx="713238" cy="404238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500"/>
            <a:ext cx="7371076" cy="404238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320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320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320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3.png"/><Relationship Id="rId16" Type="http://schemas.openxmlformats.org/officeDocument/2006/relationships/tags" Target="../tags/tag5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985" y="4295574"/>
            <a:ext cx="9139555" cy="846444"/>
          </a:xfrm>
          <a:prstGeom prst="rect">
            <a:avLst/>
          </a:prstGeom>
          <a:solidFill>
            <a:srgbClr val="F3D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wo-wheat-spikes_108032"/>
          <p:cNvSpPr>
            <a:spLocks noChangeAspect="1"/>
          </p:cNvSpPr>
          <p:nvPr userDrawn="1"/>
        </p:nvSpPr>
        <p:spPr bwMode="auto">
          <a:xfrm>
            <a:off x="7635007" y="4417199"/>
            <a:ext cx="553177" cy="457344"/>
          </a:xfrm>
          <a:custGeom>
            <a:avLst/>
            <a:gdLst>
              <a:gd name="connsiteX0" fmla="*/ 117844 w 551257"/>
              <a:gd name="connsiteY0" fmla="*/ 66614 h 607568"/>
              <a:gd name="connsiteX1" fmla="*/ 138893 w 551257"/>
              <a:gd name="connsiteY1" fmla="*/ 87632 h 607568"/>
              <a:gd name="connsiteX2" fmla="*/ 138893 w 551257"/>
              <a:gd name="connsiteY2" fmla="*/ 123839 h 607568"/>
              <a:gd name="connsiteX3" fmla="*/ 175153 w 551257"/>
              <a:gd name="connsiteY3" fmla="*/ 93462 h 607568"/>
              <a:gd name="connsiteX4" fmla="*/ 228313 w 551257"/>
              <a:gd name="connsiteY4" fmla="*/ 80268 h 607568"/>
              <a:gd name="connsiteX5" fmla="*/ 235688 w 551257"/>
              <a:gd name="connsiteY5" fmla="*/ 87632 h 607568"/>
              <a:gd name="connsiteX6" fmla="*/ 216175 w 551257"/>
              <a:gd name="connsiteY6" fmla="*/ 153449 h 607568"/>
              <a:gd name="connsiteX7" fmla="*/ 162861 w 551257"/>
              <a:gd name="connsiteY7" fmla="*/ 168944 h 607568"/>
              <a:gd name="connsiteX8" fmla="*/ 138893 w 551257"/>
              <a:gd name="connsiteY8" fmla="*/ 184286 h 607568"/>
              <a:gd name="connsiteX9" fmla="*/ 138893 w 551257"/>
              <a:gd name="connsiteY9" fmla="*/ 223715 h 607568"/>
              <a:gd name="connsiteX10" fmla="*/ 175153 w 551257"/>
              <a:gd name="connsiteY10" fmla="*/ 193338 h 607568"/>
              <a:gd name="connsiteX11" fmla="*/ 228313 w 551257"/>
              <a:gd name="connsiteY11" fmla="*/ 180144 h 607568"/>
              <a:gd name="connsiteX12" fmla="*/ 235688 w 551257"/>
              <a:gd name="connsiteY12" fmla="*/ 187354 h 607568"/>
              <a:gd name="connsiteX13" fmla="*/ 216175 w 551257"/>
              <a:gd name="connsiteY13" fmla="*/ 253324 h 607568"/>
              <a:gd name="connsiteX14" fmla="*/ 162861 w 551257"/>
              <a:gd name="connsiteY14" fmla="*/ 268666 h 607568"/>
              <a:gd name="connsiteX15" fmla="*/ 138893 w 551257"/>
              <a:gd name="connsiteY15" fmla="*/ 284008 h 607568"/>
              <a:gd name="connsiteX16" fmla="*/ 138893 w 551257"/>
              <a:gd name="connsiteY16" fmla="*/ 323437 h 607568"/>
              <a:gd name="connsiteX17" fmla="*/ 175153 w 551257"/>
              <a:gd name="connsiteY17" fmla="*/ 293060 h 607568"/>
              <a:gd name="connsiteX18" fmla="*/ 228313 w 551257"/>
              <a:gd name="connsiteY18" fmla="*/ 279866 h 607568"/>
              <a:gd name="connsiteX19" fmla="*/ 235688 w 551257"/>
              <a:gd name="connsiteY19" fmla="*/ 287230 h 607568"/>
              <a:gd name="connsiteX20" fmla="*/ 181606 w 551257"/>
              <a:gd name="connsiteY20" fmla="*/ 381122 h 607568"/>
              <a:gd name="connsiteX21" fmla="*/ 138893 w 551257"/>
              <a:gd name="connsiteY21" fmla="*/ 393549 h 607568"/>
              <a:gd name="connsiteX22" fmla="*/ 138893 w 551257"/>
              <a:gd name="connsiteY22" fmla="*/ 586550 h 607568"/>
              <a:gd name="connsiteX23" fmla="*/ 117844 w 551257"/>
              <a:gd name="connsiteY23" fmla="*/ 607568 h 607568"/>
              <a:gd name="connsiteX24" fmla="*/ 96795 w 551257"/>
              <a:gd name="connsiteY24" fmla="*/ 586550 h 607568"/>
              <a:gd name="connsiteX25" fmla="*/ 96795 w 551257"/>
              <a:gd name="connsiteY25" fmla="*/ 393549 h 607568"/>
              <a:gd name="connsiteX26" fmla="*/ 54082 w 551257"/>
              <a:gd name="connsiteY26" fmla="*/ 381122 h 607568"/>
              <a:gd name="connsiteX27" fmla="*/ 0 w 551257"/>
              <a:gd name="connsiteY27" fmla="*/ 287230 h 607568"/>
              <a:gd name="connsiteX28" fmla="*/ 7375 w 551257"/>
              <a:gd name="connsiteY28" fmla="*/ 279866 h 607568"/>
              <a:gd name="connsiteX29" fmla="*/ 60689 w 551257"/>
              <a:gd name="connsiteY29" fmla="*/ 293060 h 607568"/>
              <a:gd name="connsiteX30" fmla="*/ 96795 w 551257"/>
              <a:gd name="connsiteY30" fmla="*/ 323437 h 607568"/>
              <a:gd name="connsiteX31" fmla="*/ 96795 w 551257"/>
              <a:gd name="connsiteY31" fmla="*/ 284008 h 607568"/>
              <a:gd name="connsiteX32" fmla="*/ 72827 w 551257"/>
              <a:gd name="connsiteY32" fmla="*/ 268666 h 607568"/>
              <a:gd name="connsiteX33" fmla="*/ 19666 w 551257"/>
              <a:gd name="connsiteY33" fmla="*/ 253324 h 607568"/>
              <a:gd name="connsiteX34" fmla="*/ 0 w 551257"/>
              <a:gd name="connsiteY34" fmla="*/ 187354 h 607568"/>
              <a:gd name="connsiteX35" fmla="*/ 7375 w 551257"/>
              <a:gd name="connsiteY35" fmla="*/ 180144 h 607568"/>
              <a:gd name="connsiteX36" fmla="*/ 60689 w 551257"/>
              <a:gd name="connsiteY36" fmla="*/ 193338 h 607568"/>
              <a:gd name="connsiteX37" fmla="*/ 96795 w 551257"/>
              <a:gd name="connsiteY37" fmla="*/ 223715 h 607568"/>
              <a:gd name="connsiteX38" fmla="*/ 96795 w 551257"/>
              <a:gd name="connsiteY38" fmla="*/ 184286 h 607568"/>
              <a:gd name="connsiteX39" fmla="*/ 72827 w 551257"/>
              <a:gd name="connsiteY39" fmla="*/ 168944 h 607568"/>
              <a:gd name="connsiteX40" fmla="*/ 19666 w 551257"/>
              <a:gd name="connsiteY40" fmla="*/ 153449 h 607568"/>
              <a:gd name="connsiteX41" fmla="*/ 0 w 551257"/>
              <a:gd name="connsiteY41" fmla="*/ 87632 h 607568"/>
              <a:gd name="connsiteX42" fmla="*/ 7375 w 551257"/>
              <a:gd name="connsiteY42" fmla="*/ 80268 h 607568"/>
              <a:gd name="connsiteX43" fmla="*/ 60689 w 551257"/>
              <a:gd name="connsiteY43" fmla="*/ 93462 h 607568"/>
              <a:gd name="connsiteX44" fmla="*/ 96795 w 551257"/>
              <a:gd name="connsiteY44" fmla="*/ 123839 h 607568"/>
              <a:gd name="connsiteX45" fmla="*/ 96795 w 551257"/>
              <a:gd name="connsiteY45" fmla="*/ 87632 h 607568"/>
              <a:gd name="connsiteX46" fmla="*/ 117844 w 551257"/>
              <a:gd name="connsiteY46" fmla="*/ 66614 h 607568"/>
              <a:gd name="connsiteX47" fmla="*/ 433413 w 551257"/>
              <a:gd name="connsiteY47" fmla="*/ 0 h 607568"/>
              <a:gd name="connsiteX48" fmla="*/ 454462 w 551257"/>
              <a:gd name="connsiteY48" fmla="*/ 21019 h 607568"/>
              <a:gd name="connsiteX49" fmla="*/ 454462 w 551257"/>
              <a:gd name="connsiteY49" fmla="*/ 57228 h 607568"/>
              <a:gd name="connsiteX50" fmla="*/ 490568 w 551257"/>
              <a:gd name="connsiteY50" fmla="*/ 26850 h 607568"/>
              <a:gd name="connsiteX51" fmla="*/ 543882 w 551257"/>
              <a:gd name="connsiteY51" fmla="*/ 13655 h 607568"/>
              <a:gd name="connsiteX52" fmla="*/ 551257 w 551257"/>
              <a:gd name="connsiteY52" fmla="*/ 21019 h 607568"/>
              <a:gd name="connsiteX53" fmla="*/ 531591 w 551257"/>
              <a:gd name="connsiteY53" fmla="*/ 86839 h 607568"/>
              <a:gd name="connsiteX54" fmla="*/ 478430 w 551257"/>
              <a:gd name="connsiteY54" fmla="*/ 102335 h 607568"/>
              <a:gd name="connsiteX55" fmla="*/ 454462 w 551257"/>
              <a:gd name="connsiteY55" fmla="*/ 117525 h 607568"/>
              <a:gd name="connsiteX56" fmla="*/ 454462 w 551257"/>
              <a:gd name="connsiteY56" fmla="*/ 157109 h 607568"/>
              <a:gd name="connsiteX57" fmla="*/ 490568 w 551257"/>
              <a:gd name="connsiteY57" fmla="*/ 126730 h 607568"/>
              <a:gd name="connsiteX58" fmla="*/ 543882 w 551257"/>
              <a:gd name="connsiteY58" fmla="*/ 113382 h 607568"/>
              <a:gd name="connsiteX59" fmla="*/ 551257 w 551257"/>
              <a:gd name="connsiteY59" fmla="*/ 120746 h 607568"/>
              <a:gd name="connsiteX60" fmla="*/ 531591 w 551257"/>
              <a:gd name="connsiteY60" fmla="*/ 186720 h 607568"/>
              <a:gd name="connsiteX61" fmla="*/ 478430 w 551257"/>
              <a:gd name="connsiteY61" fmla="*/ 202062 h 607568"/>
              <a:gd name="connsiteX62" fmla="*/ 454462 w 551257"/>
              <a:gd name="connsiteY62" fmla="*/ 217405 h 607568"/>
              <a:gd name="connsiteX63" fmla="*/ 454462 w 551257"/>
              <a:gd name="connsiteY63" fmla="*/ 256836 h 607568"/>
              <a:gd name="connsiteX64" fmla="*/ 490568 w 551257"/>
              <a:gd name="connsiteY64" fmla="*/ 226457 h 607568"/>
              <a:gd name="connsiteX65" fmla="*/ 543882 w 551257"/>
              <a:gd name="connsiteY65" fmla="*/ 213263 h 607568"/>
              <a:gd name="connsiteX66" fmla="*/ 551257 w 551257"/>
              <a:gd name="connsiteY66" fmla="*/ 220627 h 607568"/>
              <a:gd name="connsiteX67" fmla="*/ 534971 w 551257"/>
              <a:gd name="connsiteY67" fmla="*/ 281844 h 607568"/>
              <a:gd name="connsiteX68" fmla="*/ 478430 w 551257"/>
              <a:gd name="connsiteY68" fmla="*/ 297494 h 607568"/>
              <a:gd name="connsiteX69" fmla="*/ 454462 w 551257"/>
              <a:gd name="connsiteY69" fmla="*/ 312836 h 607568"/>
              <a:gd name="connsiteX70" fmla="*/ 454462 w 551257"/>
              <a:gd name="connsiteY70" fmla="*/ 352267 h 607568"/>
              <a:gd name="connsiteX71" fmla="*/ 490568 w 551257"/>
              <a:gd name="connsiteY71" fmla="*/ 321888 h 607568"/>
              <a:gd name="connsiteX72" fmla="*/ 543882 w 551257"/>
              <a:gd name="connsiteY72" fmla="*/ 308694 h 607568"/>
              <a:gd name="connsiteX73" fmla="*/ 551257 w 551257"/>
              <a:gd name="connsiteY73" fmla="*/ 316058 h 607568"/>
              <a:gd name="connsiteX74" fmla="*/ 497175 w 551257"/>
              <a:gd name="connsiteY74" fmla="*/ 409955 h 607568"/>
              <a:gd name="connsiteX75" fmla="*/ 454462 w 551257"/>
              <a:gd name="connsiteY75" fmla="*/ 422383 h 607568"/>
              <a:gd name="connsiteX76" fmla="*/ 454462 w 551257"/>
              <a:gd name="connsiteY76" fmla="*/ 586549 h 607568"/>
              <a:gd name="connsiteX77" fmla="*/ 433413 w 551257"/>
              <a:gd name="connsiteY77" fmla="*/ 607568 h 607568"/>
              <a:gd name="connsiteX78" fmla="*/ 412364 w 551257"/>
              <a:gd name="connsiteY78" fmla="*/ 586549 h 607568"/>
              <a:gd name="connsiteX79" fmla="*/ 412364 w 551257"/>
              <a:gd name="connsiteY79" fmla="*/ 422383 h 607568"/>
              <a:gd name="connsiteX80" fmla="*/ 369651 w 551257"/>
              <a:gd name="connsiteY80" fmla="*/ 409955 h 607568"/>
              <a:gd name="connsiteX81" fmla="*/ 315569 w 551257"/>
              <a:gd name="connsiteY81" fmla="*/ 316058 h 607568"/>
              <a:gd name="connsiteX82" fmla="*/ 322944 w 551257"/>
              <a:gd name="connsiteY82" fmla="*/ 308694 h 607568"/>
              <a:gd name="connsiteX83" fmla="*/ 376104 w 551257"/>
              <a:gd name="connsiteY83" fmla="*/ 321888 h 607568"/>
              <a:gd name="connsiteX84" fmla="*/ 412364 w 551257"/>
              <a:gd name="connsiteY84" fmla="*/ 352267 h 607568"/>
              <a:gd name="connsiteX85" fmla="*/ 412364 w 551257"/>
              <a:gd name="connsiteY85" fmla="*/ 312836 h 607568"/>
              <a:gd name="connsiteX86" fmla="*/ 388396 w 551257"/>
              <a:gd name="connsiteY86" fmla="*/ 297494 h 607568"/>
              <a:gd name="connsiteX87" fmla="*/ 331855 w 551257"/>
              <a:gd name="connsiteY87" fmla="*/ 281844 h 607568"/>
              <a:gd name="connsiteX88" fmla="*/ 315569 w 551257"/>
              <a:gd name="connsiteY88" fmla="*/ 220627 h 607568"/>
              <a:gd name="connsiteX89" fmla="*/ 322944 w 551257"/>
              <a:gd name="connsiteY89" fmla="*/ 213263 h 607568"/>
              <a:gd name="connsiteX90" fmla="*/ 376104 w 551257"/>
              <a:gd name="connsiteY90" fmla="*/ 226457 h 607568"/>
              <a:gd name="connsiteX91" fmla="*/ 412364 w 551257"/>
              <a:gd name="connsiteY91" fmla="*/ 256836 h 607568"/>
              <a:gd name="connsiteX92" fmla="*/ 412364 w 551257"/>
              <a:gd name="connsiteY92" fmla="*/ 217405 h 607568"/>
              <a:gd name="connsiteX93" fmla="*/ 388396 w 551257"/>
              <a:gd name="connsiteY93" fmla="*/ 202062 h 607568"/>
              <a:gd name="connsiteX94" fmla="*/ 335082 w 551257"/>
              <a:gd name="connsiteY94" fmla="*/ 186720 h 607568"/>
              <a:gd name="connsiteX95" fmla="*/ 315569 w 551257"/>
              <a:gd name="connsiteY95" fmla="*/ 120746 h 607568"/>
              <a:gd name="connsiteX96" fmla="*/ 322944 w 551257"/>
              <a:gd name="connsiteY96" fmla="*/ 113382 h 607568"/>
              <a:gd name="connsiteX97" fmla="*/ 376104 w 551257"/>
              <a:gd name="connsiteY97" fmla="*/ 126730 h 607568"/>
              <a:gd name="connsiteX98" fmla="*/ 412364 w 551257"/>
              <a:gd name="connsiteY98" fmla="*/ 157109 h 607568"/>
              <a:gd name="connsiteX99" fmla="*/ 412364 w 551257"/>
              <a:gd name="connsiteY99" fmla="*/ 117525 h 607568"/>
              <a:gd name="connsiteX100" fmla="*/ 388396 w 551257"/>
              <a:gd name="connsiteY100" fmla="*/ 102335 h 607568"/>
              <a:gd name="connsiteX101" fmla="*/ 335082 w 551257"/>
              <a:gd name="connsiteY101" fmla="*/ 86839 h 607568"/>
              <a:gd name="connsiteX102" fmla="*/ 315569 w 551257"/>
              <a:gd name="connsiteY102" fmla="*/ 21019 h 607568"/>
              <a:gd name="connsiteX103" fmla="*/ 322944 w 551257"/>
              <a:gd name="connsiteY103" fmla="*/ 13655 h 607568"/>
              <a:gd name="connsiteX104" fmla="*/ 376104 w 551257"/>
              <a:gd name="connsiteY104" fmla="*/ 26850 h 607568"/>
              <a:gd name="connsiteX105" fmla="*/ 412364 w 551257"/>
              <a:gd name="connsiteY105" fmla="*/ 57228 h 607568"/>
              <a:gd name="connsiteX106" fmla="*/ 412364 w 551257"/>
              <a:gd name="connsiteY106" fmla="*/ 21019 h 607568"/>
              <a:gd name="connsiteX107" fmla="*/ 433413 w 551257"/>
              <a:gd name="connsiteY107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51257" h="607568">
                <a:moveTo>
                  <a:pt x="117844" y="66614"/>
                </a:moveTo>
                <a:cubicBezTo>
                  <a:pt x="129521" y="66614"/>
                  <a:pt x="138893" y="75973"/>
                  <a:pt x="138893" y="87632"/>
                </a:cubicBezTo>
                <a:lnTo>
                  <a:pt x="138893" y="123839"/>
                </a:lnTo>
                <a:cubicBezTo>
                  <a:pt x="147804" y="111259"/>
                  <a:pt x="159788" y="101133"/>
                  <a:pt x="175153" y="93462"/>
                </a:cubicBezTo>
                <a:cubicBezTo>
                  <a:pt x="201272" y="80422"/>
                  <a:pt x="227238" y="80268"/>
                  <a:pt x="228313" y="80268"/>
                </a:cubicBezTo>
                <a:cubicBezTo>
                  <a:pt x="232461" y="80268"/>
                  <a:pt x="235688" y="83643"/>
                  <a:pt x="235688" y="87632"/>
                </a:cubicBezTo>
                <a:cubicBezTo>
                  <a:pt x="235688" y="114327"/>
                  <a:pt x="229081" y="136266"/>
                  <a:pt x="216175" y="153449"/>
                </a:cubicBezTo>
                <a:cubicBezTo>
                  <a:pt x="203577" y="154830"/>
                  <a:pt x="183603" y="158512"/>
                  <a:pt x="162861" y="168944"/>
                </a:cubicBezTo>
                <a:cubicBezTo>
                  <a:pt x="155026" y="172780"/>
                  <a:pt x="146882" y="177842"/>
                  <a:pt x="138893" y="184286"/>
                </a:cubicBezTo>
                <a:lnTo>
                  <a:pt x="138893" y="223715"/>
                </a:lnTo>
                <a:cubicBezTo>
                  <a:pt x="147804" y="211134"/>
                  <a:pt x="159788" y="201009"/>
                  <a:pt x="175153" y="193338"/>
                </a:cubicBezTo>
                <a:cubicBezTo>
                  <a:pt x="201272" y="180297"/>
                  <a:pt x="227238" y="180144"/>
                  <a:pt x="228313" y="180144"/>
                </a:cubicBezTo>
                <a:cubicBezTo>
                  <a:pt x="232461" y="180144"/>
                  <a:pt x="235688" y="183366"/>
                  <a:pt x="235688" y="187354"/>
                </a:cubicBezTo>
                <a:cubicBezTo>
                  <a:pt x="235688" y="214049"/>
                  <a:pt x="229081" y="235988"/>
                  <a:pt x="216175" y="253324"/>
                </a:cubicBezTo>
                <a:cubicBezTo>
                  <a:pt x="203577" y="254552"/>
                  <a:pt x="183603" y="258387"/>
                  <a:pt x="162861" y="268666"/>
                </a:cubicBezTo>
                <a:cubicBezTo>
                  <a:pt x="155026" y="272655"/>
                  <a:pt x="146882" y="277718"/>
                  <a:pt x="138893" y="284008"/>
                </a:cubicBezTo>
                <a:lnTo>
                  <a:pt x="138893" y="323437"/>
                </a:lnTo>
                <a:cubicBezTo>
                  <a:pt x="147804" y="310856"/>
                  <a:pt x="159788" y="300731"/>
                  <a:pt x="175153" y="293060"/>
                </a:cubicBezTo>
                <a:cubicBezTo>
                  <a:pt x="201272" y="280019"/>
                  <a:pt x="227238" y="279866"/>
                  <a:pt x="228313" y="279866"/>
                </a:cubicBezTo>
                <a:cubicBezTo>
                  <a:pt x="232461" y="279866"/>
                  <a:pt x="235688" y="283088"/>
                  <a:pt x="235688" y="287230"/>
                </a:cubicBezTo>
                <a:cubicBezTo>
                  <a:pt x="235688" y="331568"/>
                  <a:pt x="217558" y="363172"/>
                  <a:pt x="181606" y="381122"/>
                </a:cubicBezTo>
                <a:cubicBezTo>
                  <a:pt x="165320" y="389253"/>
                  <a:pt x="149033" y="392322"/>
                  <a:pt x="138893" y="393549"/>
                </a:cubicBezTo>
                <a:lnTo>
                  <a:pt x="138893" y="586550"/>
                </a:lnTo>
                <a:cubicBezTo>
                  <a:pt x="138893" y="598209"/>
                  <a:pt x="129521" y="607568"/>
                  <a:pt x="117844" y="607568"/>
                </a:cubicBezTo>
                <a:cubicBezTo>
                  <a:pt x="106321" y="607568"/>
                  <a:pt x="96795" y="598209"/>
                  <a:pt x="96795" y="586550"/>
                </a:cubicBezTo>
                <a:lnTo>
                  <a:pt x="96795" y="393549"/>
                </a:lnTo>
                <a:cubicBezTo>
                  <a:pt x="86655" y="392322"/>
                  <a:pt x="70368" y="389253"/>
                  <a:pt x="54082" y="381122"/>
                </a:cubicBezTo>
                <a:cubicBezTo>
                  <a:pt x="18283" y="363172"/>
                  <a:pt x="0" y="331568"/>
                  <a:pt x="0" y="287230"/>
                </a:cubicBezTo>
                <a:cubicBezTo>
                  <a:pt x="0" y="283088"/>
                  <a:pt x="3380" y="279866"/>
                  <a:pt x="7375" y="279866"/>
                </a:cubicBezTo>
                <a:cubicBezTo>
                  <a:pt x="8450" y="279866"/>
                  <a:pt x="34416" y="280019"/>
                  <a:pt x="60689" y="293060"/>
                </a:cubicBezTo>
                <a:cubicBezTo>
                  <a:pt x="75900" y="300731"/>
                  <a:pt x="88037" y="310856"/>
                  <a:pt x="96795" y="323437"/>
                </a:cubicBezTo>
                <a:lnTo>
                  <a:pt x="96795" y="284008"/>
                </a:lnTo>
                <a:cubicBezTo>
                  <a:pt x="88959" y="277565"/>
                  <a:pt x="80662" y="272655"/>
                  <a:pt x="72827" y="268666"/>
                </a:cubicBezTo>
                <a:cubicBezTo>
                  <a:pt x="52085" y="258387"/>
                  <a:pt x="32111" y="254552"/>
                  <a:pt x="19666" y="253324"/>
                </a:cubicBezTo>
                <a:cubicBezTo>
                  <a:pt x="6607" y="235988"/>
                  <a:pt x="0" y="214049"/>
                  <a:pt x="0" y="187354"/>
                </a:cubicBezTo>
                <a:cubicBezTo>
                  <a:pt x="0" y="183366"/>
                  <a:pt x="3380" y="180144"/>
                  <a:pt x="7375" y="180144"/>
                </a:cubicBezTo>
                <a:cubicBezTo>
                  <a:pt x="8450" y="180144"/>
                  <a:pt x="34416" y="180297"/>
                  <a:pt x="60689" y="193338"/>
                </a:cubicBezTo>
                <a:cubicBezTo>
                  <a:pt x="75900" y="201009"/>
                  <a:pt x="88037" y="211134"/>
                  <a:pt x="96795" y="223715"/>
                </a:cubicBezTo>
                <a:lnTo>
                  <a:pt x="96795" y="184286"/>
                </a:lnTo>
                <a:cubicBezTo>
                  <a:pt x="88959" y="177842"/>
                  <a:pt x="80662" y="172780"/>
                  <a:pt x="72827" y="168944"/>
                </a:cubicBezTo>
                <a:cubicBezTo>
                  <a:pt x="52085" y="158512"/>
                  <a:pt x="32111" y="154830"/>
                  <a:pt x="19666" y="153449"/>
                </a:cubicBezTo>
                <a:cubicBezTo>
                  <a:pt x="6607" y="136266"/>
                  <a:pt x="0" y="114327"/>
                  <a:pt x="0" y="87632"/>
                </a:cubicBezTo>
                <a:cubicBezTo>
                  <a:pt x="0" y="83643"/>
                  <a:pt x="3380" y="80268"/>
                  <a:pt x="7375" y="80268"/>
                </a:cubicBezTo>
                <a:cubicBezTo>
                  <a:pt x="8450" y="80268"/>
                  <a:pt x="34416" y="80422"/>
                  <a:pt x="60689" y="93462"/>
                </a:cubicBezTo>
                <a:cubicBezTo>
                  <a:pt x="75900" y="101133"/>
                  <a:pt x="88037" y="111259"/>
                  <a:pt x="96795" y="123839"/>
                </a:cubicBezTo>
                <a:lnTo>
                  <a:pt x="96795" y="87632"/>
                </a:lnTo>
                <a:cubicBezTo>
                  <a:pt x="96795" y="75973"/>
                  <a:pt x="106321" y="66614"/>
                  <a:pt x="117844" y="66614"/>
                </a:cubicBezTo>
                <a:close/>
                <a:moveTo>
                  <a:pt x="433413" y="0"/>
                </a:moveTo>
                <a:cubicBezTo>
                  <a:pt x="444936" y="0"/>
                  <a:pt x="454462" y="9359"/>
                  <a:pt x="454462" y="21019"/>
                </a:cubicBezTo>
                <a:lnTo>
                  <a:pt x="454462" y="57228"/>
                </a:lnTo>
                <a:cubicBezTo>
                  <a:pt x="463220" y="44647"/>
                  <a:pt x="475357" y="34521"/>
                  <a:pt x="490568" y="26850"/>
                </a:cubicBezTo>
                <a:cubicBezTo>
                  <a:pt x="516841" y="13808"/>
                  <a:pt x="542807" y="13655"/>
                  <a:pt x="543882" y="13655"/>
                </a:cubicBezTo>
                <a:cubicBezTo>
                  <a:pt x="547877" y="13655"/>
                  <a:pt x="551257" y="16877"/>
                  <a:pt x="551257" y="21019"/>
                </a:cubicBezTo>
                <a:cubicBezTo>
                  <a:pt x="551257" y="47562"/>
                  <a:pt x="544650" y="69656"/>
                  <a:pt x="531591" y="86839"/>
                </a:cubicBezTo>
                <a:cubicBezTo>
                  <a:pt x="519146" y="88220"/>
                  <a:pt x="499172" y="91902"/>
                  <a:pt x="478430" y="102335"/>
                </a:cubicBezTo>
                <a:cubicBezTo>
                  <a:pt x="470595" y="106171"/>
                  <a:pt x="462298" y="111234"/>
                  <a:pt x="454462" y="117525"/>
                </a:cubicBezTo>
                <a:lnTo>
                  <a:pt x="454462" y="157109"/>
                </a:lnTo>
                <a:cubicBezTo>
                  <a:pt x="463220" y="144528"/>
                  <a:pt x="475204" y="134401"/>
                  <a:pt x="490568" y="126730"/>
                </a:cubicBezTo>
                <a:cubicBezTo>
                  <a:pt x="516841" y="113535"/>
                  <a:pt x="542807" y="113382"/>
                  <a:pt x="543882" y="113382"/>
                </a:cubicBezTo>
                <a:cubicBezTo>
                  <a:pt x="547877" y="113382"/>
                  <a:pt x="551257" y="116757"/>
                  <a:pt x="551257" y="120746"/>
                </a:cubicBezTo>
                <a:cubicBezTo>
                  <a:pt x="551257" y="147443"/>
                  <a:pt x="544650" y="169383"/>
                  <a:pt x="531591" y="186720"/>
                </a:cubicBezTo>
                <a:cubicBezTo>
                  <a:pt x="519146" y="187947"/>
                  <a:pt x="499172" y="191783"/>
                  <a:pt x="478430" y="202062"/>
                </a:cubicBezTo>
                <a:cubicBezTo>
                  <a:pt x="470595" y="206051"/>
                  <a:pt x="462298" y="210961"/>
                  <a:pt x="454462" y="217405"/>
                </a:cubicBezTo>
                <a:lnTo>
                  <a:pt x="454462" y="256836"/>
                </a:lnTo>
                <a:cubicBezTo>
                  <a:pt x="463220" y="244255"/>
                  <a:pt x="475357" y="234128"/>
                  <a:pt x="490568" y="226457"/>
                </a:cubicBezTo>
                <a:cubicBezTo>
                  <a:pt x="516841" y="213416"/>
                  <a:pt x="542807" y="213263"/>
                  <a:pt x="543882" y="213263"/>
                </a:cubicBezTo>
                <a:cubicBezTo>
                  <a:pt x="547877" y="213263"/>
                  <a:pt x="551257" y="216484"/>
                  <a:pt x="551257" y="220627"/>
                </a:cubicBezTo>
                <a:cubicBezTo>
                  <a:pt x="551257" y="244868"/>
                  <a:pt x="545726" y="265274"/>
                  <a:pt x="534971" y="281844"/>
                </a:cubicBezTo>
                <a:cubicBezTo>
                  <a:pt x="522833" y="282765"/>
                  <a:pt x="501016" y="286140"/>
                  <a:pt x="478430" y="297494"/>
                </a:cubicBezTo>
                <a:cubicBezTo>
                  <a:pt x="470595" y="301483"/>
                  <a:pt x="462298" y="306392"/>
                  <a:pt x="454462" y="312836"/>
                </a:cubicBezTo>
                <a:lnTo>
                  <a:pt x="454462" y="352267"/>
                </a:lnTo>
                <a:cubicBezTo>
                  <a:pt x="463220" y="339686"/>
                  <a:pt x="475357" y="329560"/>
                  <a:pt x="490568" y="321888"/>
                </a:cubicBezTo>
                <a:cubicBezTo>
                  <a:pt x="516841" y="308847"/>
                  <a:pt x="542807" y="308694"/>
                  <a:pt x="543882" y="308694"/>
                </a:cubicBezTo>
                <a:cubicBezTo>
                  <a:pt x="547877" y="308694"/>
                  <a:pt x="551257" y="311916"/>
                  <a:pt x="551257" y="316058"/>
                </a:cubicBezTo>
                <a:cubicBezTo>
                  <a:pt x="551257" y="360398"/>
                  <a:pt x="532974" y="392004"/>
                  <a:pt x="497175" y="409955"/>
                </a:cubicBezTo>
                <a:cubicBezTo>
                  <a:pt x="480889" y="418087"/>
                  <a:pt x="464602" y="421155"/>
                  <a:pt x="454462" y="422383"/>
                </a:cubicBezTo>
                <a:lnTo>
                  <a:pt x="454462" y="586549"/>
                </a:lnTo>
                <a:cubicBezTo>
                  <a:pt x="454462" y="598209"/>
                  <a:pt x="444936" y="607568"/>
                  <a:pt x="433413" y="607568"/>
                </a:cubicBezTo>
                <a:cubicBezTo>
                  <a:pt x="421736" y="607568"/>
                  <a:pt x="412364" y="598209"/>
                  <a:pt x="412364" y="586549"/>
                </a:cubicBezTo>
                <a:lnTo>
                  <a:pt x="412364" y="422383"/>
                </a:lnTo>
                <a:cubicBezTo>
                  <a:pt x="402224" y="421155"/>
                  <a:pt x="385937" y="418087"/>
                  <a:pt x="369651" y="409955"/>
                </a:cubicBezTo>
                <a:cubicBezTo>
                  <a:pt x="333699" y="392004"/>
                  <a:pt x="315569" y="360398"/>
                  <a:pt x="315569" y="316058"/>
                </a:cubicBezTo>
                <a:cubicBezTo>
                  <a:pt x="315569" y="311916"/>
                  <a:pt x="318795" y="308694"/>
                  <a:pt x="322944" y="308694"/>
                </a:cubicBezTo>
                <a:cubicBezTo>
                  <a:pt x="324019" y="308694"/>
                  <a:pt x="349985" y="308847"/>
                  <a:pt x="376104" y="321888"/>
                </a:cubicBezTo>
                <a:cubicBezTo>
                  <a:pt x="391469" y="329560"/>
                  <a:pt x="403606" y="339686"/>
                  <a:pt x="412364" y="352267"/>
                </a:cubicBezTo>
                <a:lnTo>
                  <a:pt x="412364" y="312836"/>
                </a:lnTo>
                <a:cubicBezTo>
                  <a:pt x="404375" y="306392"/>
                  <a:pt x="396231" y="301483"/>
                  <a:pt x="388396" y="297494"/>
                </a:cubicBezTo>
                <a:cubicBezTo>
                  <a:pt x="365810" y="286140"/>
                  <a:pt x="343993" y="282765"/>
                  <a:pt x="331855" y="281844"/>
                </a:cubicBezTo>
                <a:cubicBezTo>
                  <a:pt x="321100" y="265274"/>
                  <a:pt x="315569" y="244868"/>
                  <a:pt x="315569" y="220627"/>
                </a:cubicBezTo>
                <a:cubicBezTo>
                  <a:pt x="315569" y="216484"/>
                  <a:pt x="318795" y="213263"/>
                  <a:pt x="322944" y="213263"/>
                </a:cubicBezTo>
                <a:cubicBezTo>
                  <a:pt x="324019" y="213263"/>
                  <a:pt x="349985" y="213416"/>
                  <a:pt x="376104" y="226457"/>
                </a:cubicBezTo>
                <a:cubicBezTo>
                  <a:pt x="391469" y="234128"/>
                  <a:pt x="403606" y="244255"/>
                  <a:pt x="412364" y="256836"/>
                </a:cubicBezTo>
                <a:lnTo>
                  <a:pt x="412364" y="217405"/>
                </a:lnTo>
                <a:cubicBezTo>
                  <a:pt x="404375" y="210961"/>
                  <a:pt x="396231" y="205898"/>
                  <a:pt x="388396" y="202062"/>
                </a:cubicBezTo>
                <a:cubicBezTo>
                  <a:pt x="367654" y="191783"/>
                  <a:pt x="347680" y="187947"/>
                  <a:pt x="335082" y="186720"/>
                </a:cubicBezTo>
                <a:cubicBezTo>
                  <a:pt x="322176" y="169383"/>
                  <a:pt x="315569" y="147443"/>
                  <a:pt x="315569" y="120746"/>
                </a:cubicBezTo>
                <a:cubicBezTo>
                  <a:pt x="315569" y="116757"/>
                  <a:pt x="318795" y="113382"/>
                  <a:pt x="322944" y="113382"/>
                </a:cubicBezTo>
                <a:cubicBezTo>
                  <a:pt x="324019" y="113382"/>
                  <a:pt x="349985" y="113535"/>
                  <a:pt x="376104" y="126730"/>
                </a:cubicBezTo>
                <a:cubicBezTo>
                  <a:pt x="391469" y="134401"/>
                  <a:pt x="403606" y="144528"/>
                  <a:pt x="412364" y="157109"/>
                </a:cubicBezTo>
                <a:lnTo>
                  <a:pt x="412364" y="117525"/>
                </a:lnTo>
                <a:cubicBezTo>
                  <a:pt x="404375" y="111234"/>
                  <a:pt x="396231" y="106171"/>
                  <a:pt x="388396" y="102335"/>
                </a:cubicBezTo>
                <a:cubicBezTo>
                  <a:pt x="367654" y="91902"/>
                  <a:pt x="347680" y="88220"/>
                  <a:pt x="335082" y="86839"/>
                </a:cubicBezTo>
                <a:cubicBezTo>
                  <a:pt x="322176" y="69656"/>
                  <a:pt x="315569" y="47716"/>
                  <a:pt x="315569" y="21019"/>
                </a:cubicBezTo>
                <a:cubicBezTo>
                  <a:pt x="315569" y="16877"/>
                  <a:pt x="318795" y="13655"/>
                  <a:pt x="322944" y="13655"/>
                </a:cubicBezTo>
                <a:cubicBezTo>
                  <a:pt x="324019" y="13655"/>
                  <a:pt x="349985" y="13808"/>
                  <a:pt x="376104" y="26850"/>
                </a:cubicBezTo>
                <a:cubicBezTo>
                  <a:pt x="391469" y="34521"/>
                  <a:pt x="403606" y="44647"/>
                  <a:pt x="412364" y="57228"/>
                </a:cubicBezTo>
                <a:lnTo>
                  <a:pt x="412364" y="21019"/>
                </a:lnTo>
                <a:cubicBezTo>
                  <a:pt x="412364" y="9359"/>
                  <a:pt x="421736" y="0"/>
                  <a:pt x="433413" y="0"/>
                </a:cubicBezTo>
                <a:close/>
              </a:path>
            </a:pathLst>
          </a:custGeom>
          <a:solidFill>
            <a:srgbClr val="D3D16A"/>
          </a:solidFill>
          <a:ln>
            <a:noFill/>
          </a:ln>
        </p:spPr>
      </p:sp>
      <p:sp>
        <p:nvSpPr>
          <p:cNvPr id="30" name="two-wheat-spikes_108032"/>
          <p:cNvSpPr>
            <a:spLocks noChangeAspect="1"/>
          </p:cNvSpPr>
          <p:nvPr userDrawn="1"/>
        </p:nvSpPr>
        <p:spPr bwMode="auto">
          <a:xfrm>
            <a:off x="7812461" y="4524540"/>
            <a:ext cx="553177" cy="457344"/>
          </a:xfrm>
          <a:custGeom>
            <a:avLst/>
            <a:gdLst>
              <a:gd name="connsiteX0" fmla="*/ 117844 w 551257"/>
              <a:gd name="connsiteY0" fmla="*/ 66614 h 607568"/>
              <a:gd name="connsiteX1" fmla="*/ 138893 w 551257"/>
              <a:gd name="connsiteY1" fmla="*/ 87632 h 607568"/>
              <a:gd name="connsiteX2" fmla="*/ 138893 w 551257"/>
              <a:gd name="connsiteY2" fmla="*/ 123839 h 607568"/>
              <a:gd name="connsiteX3" fmla="*/ 175153 w 551257"/>
              <a:gd name="connsiteY3" fmla="*/ 93462 h 607568"/>
              <a:gd name="connsiteX4" fmla="*/ 228313 w 551257"/>
              <a:gd name="connsiteY4" fmla="*/ 80268 h 607568"/>
              <a:gd name="connsiteX5" fmla="*/ 235688 w 551257"/>
              <a:gd name="connsiteY5" fmla="*/ 87632 h 607568"/>
              <a:gd name="connsiteX6" fmla="*/ 216175 w 551257"/>
              <a:gd name="connsiteY6" fmla="*/ 153449 h 607568"/>
              <a:gd name="connsiteX7" fmla="*/ 162861 w 551257"/>
              <a:gd name="connsiteY7" fmla="*/ 168944 h 607568"/>
              <a:gd name="connsiteX8" fmla="*/ 138893 w 551257"/>
              <a:gd name="connsiteY8" fmla="*/ 184286 h 607568"/>
              <a:gd name="connsiteX9" fmla="*/ 138893 w 551257"/>
              <a:gd name="connsiteY9" fmla="*/ 223715 h 607568"/>
              <a:gd name="connsiteX10" fmla="*/ 175153 w 551257"/>
              <a:gd name="connsiteY10" fmla="*/ 193338 h 607568"/>
              <a:gd name="connsiteX11" fmla="*/ 228313 w 551257"/>
              <a:gd name="connsiteY11" fmla="*/ 180144 h 607568"/>
              <a:gd name="connsiteX12" fmla="*/ 235688 w 551257"/>
              <a:gd name="connsiteY12" fmla="*/ 187354 h 607568"/>
              <a:gd name="connsiteX13" fmla="*/ 216175 w 551257"/>
              <a:gd name="connsiteY13" fmla="*/ 253324 h 607568"/>
              <a:gd name="connsiteX14" fmla="*/ 162861 w 551257"/>
              <a:gd name="connsiteY14" fmla="*/ 268666 h 607568"/>
              <a:gd name="connsiteX15" fmla="*/ 138893 w 551257"/>
              <a:gd name="connsiteY15" fmla="*/ 284008 h 607568"/>
              <a:gd name="connsiteX16" fmla="*/ 138893 w 551257"/>
              <a:gd name="connsiteY16" fmla="*/ 323437 h 607568"/>
              <a:gd name="connsiteX17" fmla="*/ 175153 w 551257"/>
              <a:gd name="connsiteY17" fmla="*/ 293060 h 607568"/>
              <a:gd name="connsiteX18" fmla="*/ 228313 w 551257"/>
              <a:gd name="connsiteY18" fmla="*/ 279866 h 607568"/>
              <a:gd name="connsiteX19" fmla="*/ 235688 w 551257"/>
              <a:gd name="connsiteY19" fmla="*/ 287230 h 607568"/>
              <a:gd name="connsiteX20" fmla="*/ 181606 w 551257"/>
              <a:gd name="connsiteY20" fmla="*/ 381122 h 607568"/>
              <a:gd name="connsiteX21" fmla="*/ 138893 w 551257"/>
              <a:gd name="connsiteY21" fmla="*/ 393549 h 607568"/>
              <a:gd name="connsiteX22" fmla="*/ 138893 w 551257"/>
              <a:gd name="connsiteY22" fmla="*/ 586550 h 607568"/>
              <a:gd name="connsiteX23" fmla="*/ 117844 w 551257"/>
              <a:gd name="connsiteY23" fmla="*/ 607568 h 607568"/>
              <a:gd name="connsiteX24" fmla="*/ 96795 w 551257"/>
              <a:gd name="connsiteY24" fmla="*/ 586550 h 607568"/>
              <a:gd name="connsiteX25" fmla="*/ 96795 w 551257"/>
              <a:gd name="connsiteY25" fmla="*/ 393549 h 607568"/>
              <a:gd name="connsiteX26" fmla="*/ 54082 w 551257"/>
              <a:gd name="connsiteY26" fmla="*/ 381122 h 607568"/>
              <a:gd name="connsiteX27" fmla="*/ 0 w 551257"/>
              <a:gd name="connsiteY27" fmla="*/ 287230 h 607568"/>
              <a:gd name="connsiteX28" fmla="*/ 7375 w 551257"/>
              <a:gd name="connsiteY28" fmla="*/ 279866 h 607568"/>
              <a:gd name="connsiteX29" fmla="*/ 60689 w 551257"/>
              <a:gd name="connsiteY29" fmla="*/ 293060 h 607568"/>
              <a:gd name="connsiteX30" fmla="*/ 96795 w 551257"/>
              <a:gd name="connsiteY30" fmla="*/ 323437 h 607568"/>
              <a:gd name="connsiteX31" fmla="*/ 96795 w 551257"/>
              <a:gd name="connsiteY31" fmla="*/ 284008 h 607568"/>
              <a:gd name="connsiteX32" fmla="*/ 72827 w 551257"/>
              <a:gd name="connsiteY32" fmla="*/ 268666 h 607568"/>
              <a:gd name="connsiteX33" fmla="*/ 19666 w 551257"/>
              <a:gd name="connsiteY33" fmla="*/ 253324 h 607568"/>
              <a:gd name="connsiteX34" fmla="*/ 0 w 551257"/>
              <a:gd name="connsiteY34" fmla="*/ 187354 h 607568"/>
              <a:gd name="connsiteX35" fmla="*/ 7375 w 551257"/>
              <a:gd name="connsiteY35" fmla="*/ 180144 h 607568"/>
              <a:gd name="connsiteX36" fmla="*/ 60689 w 551257"/>
              <a:gd name="connsiteY36" fmla="*/ 193338 h 607568"/>
              <a:gd name="connsiteX37" fmla="*/ 96795 w 551257"/>
              <a:gd name="connsiteY37" fmla="*/ 223715 h 607568"/>
              <a:gd name="connsiteX38" fmla="*/ 96795 w 551257"/>
              <a:gd name="connsiteY38" fmla="*/ 184286 h 607568"/>
              <a:gd name="connsiteX39" fmla="*/ 72827 w 551257"/>
              <a:gd name="connsiteY39" fmla="*/ 168944 h 607568"/>
              <a:gd name="connsiteX40" fmla="*/ 19666 w 551257"/>
              <a:gd name="connsiteY40" fmla="*/ 153449 h 607568"/>
              <a:gd name="connsiteX41" fmla="*/ 0 w 551257"/>
              <a:gd name="connsiteY41" fmla="*/ 87632 h 607568"/>
              <a:gd name="connsiteX42" fmla="*/ 7375 w 551257"/>
              <a:gd name="connsiteY42" fmla="*/ 80268 h 607568"/>
              <a:gd name="connsiteX43" fmla="*/ 60689 w 551257"/>
              <a:gd name="connsiteY43" fmla="*/ 93462 h 607568"/>
              <a:gd name="connsiteX44" fmla="*/ 96795 w 551257"/>
              <a:gd name="connsiteY44" fmla="*/ 123839 h 607568"/>
              <a:gd name="connsiteX45" fmla="*/ 96795 w 551257"/>
              <a:gd name="connsiteY45" fmla="*/ 87632 h 607568"/>
              <a:gd name="connsiteX46" fmla="*/ 117844 w 551257"/>
              <a:gd name="connsiteY46" fmla="*/ 66614 h 607568"/>
              <a:gd name="connsiteX47" fmla="*/ 433413 w 551257"/>
              <a:gd name="connsiteY47" fmla="*/ 0 h 607568"/>
              <a:gd name="connsiteX48" fmla="*/ 454462 w 551257"/>
              <a:gd name="connsiteY48" fmla="*/ 21019 h 607568"/>
              <a:gd name="connsiteX49" fmla="*/ 454462 w 551257"/>
              <a:gd name="connsiteY49" fmla="*/ 57228 h 607568"/>
              <a:gd name="connsiteX50" fmla="*/ 490568 w 551257"/>
              <a:gd name="connsiteY50" fmla="*/ 26850 h 607568"/>
              <a:gd name="connsiteX51" fmla="*/ 543882 w 551257"/>
              <a:gd name="connsiteY51" fmla="*/ 13655 h 607568"/>
              <a:gd name="connsiteX52" fmla="*/ 551257 w 551257"/>
              <a:gd name="connsiteY52" fmla="*/ 21019 h 607568"/>
              <a:gd name="connsiteX53" fmla="*/ 531591 w 551257"/>
              <a:gd name="connsiteY53" fmla="*/ 86839 h 607568"/>
              <a:gd name="connsiteX54" fmla="*/ 478430 w 551257"/>
              <a:gd name="connsiteY54" fmla="*/ 102335 h 607568"/>
              <a:gd name="connsiteX55" fmla="*/ 454462 w 551257"/>
              <a:gd name="connsiteY55" fmla="*/ 117525 h 607568"/>
              <a:gd name="connsiteX56" fmla="*/ 454462 w 551257"/>
              <a:gd name="connsiteY56" fmla="*/ 157109 h 607568"/>
              <a:gd name="connsiteX57" fmla="*/ 490568 w 551257"/>
              <a:gd name="connsiteY57" fmla="*/ 126730 h 607568"/>
              <a:gd name="connsiteX58" fmla="*/ 543882 w 551257"/>
              <a:gd name="connsiteY58" fmla="*/ 113382 h 607568"/>
              <a:gd name="connsiteX59" fmla="*/ 551257 w 551257"/>
              <a:gd name="connsiteY59" fmla="*/ 120746 h 607568"/>
              <a:gd name="connsiteX60" fmla="*/ 531591 w 551257"/>
              <a:gd name="connsiteY60" fmla="*/ 186720 h 607568"/>
              <a:gd name="connsiteX61" fmla="*/ 478430 w 551257"/>
              <a:gd name="connsiteY61" fmla="*/ 202062 h 607568"/>
              <a:gd name="connsiteX62" fmla="*/ 454462 w 551257"/>
              <a:gd name="connsiteY62" fmla="*/ 217405 h 607568"/>
              <a:gd name="connsiteX63" fmla="*/ 454462 w 551257"/>
              <a:gd name="connsiteY63" fmla="*/ 256836 h 607568"/>
              <a:gd name="connsiteX64" fmla="*/ 490568 w 551257"/>
              <a:gd name="connsiteY64" fmla="*/ 226457 h 607568"/>
              <a:gd name="connsiteX65" fmla="*/ 543882 w 551257"/>
              <a:gd name="connsiteY65" fmla="*/ 213263 h 607568"/>
              <a:gd name="connsiteX66" fmla="*/ 551257 w 551257"/>
              <a:gd name="connsiteY66" fmla="*/ 220627 h 607568"/>
              <a:gd name="connsiteX67" fmla="*/ 534971 w 551257"/>
              <a:gd name="connsiteY67" fmla="*/ 281844 h 607568"/>
              <a:gd name="connsiteX68" fmla="*/ 478430 w 551257"/>
              <a:gd name="connsiteY68" fmla="*/ 297494 h 607568"/>
              <a:gd name="connsiteX69" fmla="*/ 454462 w 551257"/>
              <a:gd name="connsiteY69" fmla="*/ 312836 h 607568"/>
              <a:gd name="connsiteX70" fmla="*/ 454462 w 551257"/>
              <a:gd name="connsiteY70" fmla="*/ 352267 h 607568"/>
              <a:gd name="connsiteX71" fmla="*/ 490568 w 551257"/>
              <a:gd name="connsiteY71" fmla="*/ 321888 h 607568"/>
              <a:gd name="connsiteX72" fmla="*/ 543882 w 551257"/>
              <a:gd name="connsiteY72" fmla="*/ 308694 h 607568"/>
              <a:gd name="connsiteX73" fmla="*/ 551257 w 551257"/>
              <a:gd name="connsiteY73" fmla="*/ 316058 h 607568"/>
              <a:gd name="connsiteX74" fmla="*/ 497175 w 551257"/>
              <a:gd name="connsiteY74" fmla="*/ 409955 h 607568"/>
              <a:gd name="connsiteX75" fmla="*/ 454462 w 551257"/>
              <a:gd name="connsiteY75" fmla="*/ 422383 h 607568"/>
              <a:gd name="connsiteX76" fmla="*/ 454462 w 551257"/>
              <a:gd name="connsiteY76" fmla="*/ 586549 h 607568"/>
              <a:gd name="connsiteX77" fmla="*/ 433413 w 551257"/>
              <a:gd name="connsiteY77" fmla="*/ 607568 h 607568"/>
              <a:gd name="connsiteX78" fmla="*/ 412364 w 551257"/>
              <a:gd name="connsiteY78" fmla="*/ 586549 h 607568"/>
              <a:gd name="connsiteX79" fmla="*/ 412364 w 551257"/>
              <a:gd name="connsiteY79" fmla="*/ 422383 h 607568"/>
              <a:gd name="connsiteX80" fmla="*/ 369651 w 551257"/>
              <a:gd name="connsiteY80" fmla="*/ 409955 h 607568"/>
              <a:gd name="connsiteX81" fmla="*/ 315569 w 551257"/>
              <a:gd name="connsiteY81" fmla="*/ 316058 h 607568"/>
              <a:gd name="connsiteX82" fmla="*/ 322944 w 551257"/>
              <a:gd name="connsiteY82" fmla="*/ 308694 h 607568"/>
              <a:gd name="connsiteX83" fmla="*/ 376104 w 551257"/>
              <a:gd name="connsiteY83" fmla="*/ 321888 h 607568"/>
              <a:gd name="connsiteX84" fmla="*/ 412364 w 551257"/>
              <a:gd name="connsiteY84" fmla="*/ 352267 h 607568"/>
              <a:gd name="connsiteX85" fmla="*/ 412364 w 551257"/>
              <a:gd name="connsiteY85" fmla="*/ 312836 h 607568"/>
              <a:gd name="connsiteX86" fmla="*/ 388396 w 551257"/>
              <a:gd name="connsiteY86" fmla="*/ 297494 h 607568"/>
              <a:gd name="connsiteX87" fmla="*/ 331855 w 551257"/>
              <a:gd name="connsiteY87" fmla="*/ 281844 h 607568"/>
              <a:gd name="connsiteX88" fmla="*/ 315569 w 551257"/>
              <a:gd name="connsiteY88" fmla="*/ 220627 h 607568"/>
              <a:gd name="connsiteX89" fmla="*/ 322944 w 551257"/>
              <a:gd name="connsiteY89" fmla="*/ 213263 h 607568"/>
              <a:gd name="connsiteX90" fmla="*/ 376104 w 551257"/>
              <a:gd name="connsiteY90" fmla="*/ 226457 h 607568"/>
              <a:gd name="connsiteX91" fmla="*/ 412364 w 551257"/>
              <a:gd name="connsiteY91" fmla="*/ 256836 h 607568"/>
              <a:gd name="connsiteX92" fmla="*/ 412364 w 551257"/>
              <a:gd name="connsiteY92" fmla="*/ 217405 h 607568"/>
              <a:gd name="connsiteX93" fmla="*/ 388396 w 551257"/>
              <a:gd name="connsiteY93" fmla="*/ 202062 h 607568"/>
              <a:gd name="connsiteX94" fmla="*/ 335082 w 551257"/>
              <a:gd name="connsiteY94" fmla="*/ 186720 h 607568"/>
              <a:gd name="connsiteX95" fmla="*/ 315569 w 551257"/>
              <a:gd name="connsiteY95" fmla="*/ 120746 h 607568"/>
              <a:gd name="connsiteX96" fmla="*/ 322944 w 551257"/>
              <a:gd name="connsiteY96" fmla="*/ 113382 h 607568"/>
              <a:gd name="connsiteX97" fmla="*/ 376104 w 551257"/>
              <a:gd name="connsiteY97" fmla="*/ 126730 h 607568"/>
              <a:gd name="connsiteX98" fmla="*/ 412364 w 551257"/>
              <a:gd name="connsiteY98" fmla="*/ 157109 h 607568"/>
              <a:gd name="connsiteX99" fmla="*/ 412364 w 551257"/>
              <a:gd name="connsiteY99" fmla="*/ 117525 h 607568"/>
              <a:gd name="connsiteX100" fmla="*/ 388396 w 551257"/>
              <a:gd name="connsiteY100" fmla="*/ 102335 h 607568"/>
              <a:gd name="connsiteX101" fmla="*/ 335082 w 551257"/>
              <a:gd name="connsiteY101" fmla="*/ 86839 h 607568"/>
              <a:gd name="connsiteX102" fmla="*/ 315569 w 551257"/>
              <a:gd name="connsiteY102" fmla="*/ 21019 h 607568"/>
              <a:gd name="connsiteX103" fmla="*/ 322944 w 551257"/>
              <a:gd name="connsiteY103" fmla="*/ 13655 h 607568"/>
              <a:gd name="connsiteX104" fmla="*/ 376104 w 551257"/>
              <a:gd name="connsiteY104" fmla="*/ 26850 h 607568"/>
              <a:gd name="connsiteX105" fmla="*/ 412364 w 551257"/>
              <a:gd name="connsiteY105" fmla="*/ 57228 h 607568"/>
              <a:gd name="connsiteX106" fmla="*/ 412364 w 551257"/>
              <a:gd name="connsiteY106" fmla="*/ 21019 h 607568"/>
              <a:gd name="connsiteX107" fmla="*/ 433413 w 551257"/>
              <a:gd name="connsiteY107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51257" h="607568">
                <a:moveTo>
                  <a:pt x="117844" y="66614"/>
                </a:moveTo>
                <a:cubicBezTo>
                  <a:pt x="129521" y="66614"/>
                  <a:pt x="138893" y="75973"/>
                  <a:pt x="138893" y="87632"/>
                </a:cubicBezTo>
                <a:lnTo>
                  <a:pt x="138893" y="123839"/>
                </a:lnTo>
                <a:cubicBezTo>
                  <a:pt x="147804" y="111259"/>
                  <a:pt x="159788" y="101133"/>
                  <a:pt x="175153" y="93462"/>
                </a:cubicBezTo>
                <a:cubicBezTo>
                  <a:pt x="201272" y="80422"/>
                  <a:pt x="227238" y="80268"/>
                  <a:pt x="228313" y="80268"/>
                </a:cubicBezTo>
                <a:cubicBezTo>
                  <a:pt x="232461" y="80268"/>
                  <a:pt x="235688" y="83643"/>
                  <a:pt x="235688" y="87632"/>
                </a:cubicBezTo>
                <a:cubicBezTo>
                  <a:pt x="235688" y="114327"/>
                  <a:pt x="229081" y="136266"/>
                  <a:pt x="216175" y="153449"/>
                </a:cubicBezTo>
                <a:cubicBezTo>
                  <a:pt x="203577" y="154830"/>
                  <a:pt x="183603" y="158512"/>
                  <a:pt x="162861" y="168944"/>
                </a:cubicBezTo>
                <a:cubicBezTo>
                  <a:pt x="155026" y="172780"/>
                  <a:pt x="146882" y="177842"/>
                  <a:pt x="138893" y="184286"/>
                </a:cubicBezTo>
                <a:lnTo>
                  <a:pt x="138893" y="223715"/>
                </a:lnTo>
                <a:cubicBezTo>
                  <a:pt x="147804" y="211134"/>
                  <a:pt x="159788" y="201009"/>
                  <a:pt x="175153" y="193338"/>
                </a:cubicBezTo>
                <a:cubicBezTo>
                  <a:pt x="201272" y="180297"/>
                  <a:pt x="227238" y="180144"/>
                  <a:pt x="228313" y="180144"/>
                </a:cubicBezTo>
                <a:cubicBezTo>
                  <a:pt x="232461" y="180144"/>
                  <a:pt x="235688" y="183366"/>
                  <a:pt x="235688" y="187354"/>
                </a:cubicBezTo>
                <a:cubicBezTo>
                  <a:pt x="235688" y="214049"/>
                  <a:pt x="229081" y="235988"/>
                  <a:pt x="216175" y="253324"/>
                </a:cubicBezTo>
                <a:cubicBezTo>
                  <a:pt x="203577" y="254552"/>
                  <a:pt x="183603" y="258387"/>
                  <a:pt x="162861" y="268666"/>
                </a:cubicBezTo>
                <a:cubicBezTo>
                  <a:pt x="155026" y="272655"/>
                  <a:pt x="146882" y="277718"/>
                  <a:pt x="138893" y="284008"/>
                </a:cubicBezTo>
                <a:lnTo>
                  <a:pt x="138893" y="323437"/>
                </a:lnTo>
                <a:cubicBezTo>
                  <a:pt x="147804" y="310856"/>
                  <a:pt x="159788" y="300731"/>
                  <a:pt x="175153" y="293060"/>
                </a:cubicBezTo>
                <a:cubicBezTo>
                  <a:pt x="201272" y="280019"/>
                  <a:pt x="227238" y="279866"/>
                  <a:pt x="228313" y="279866"/>
                </a:cubicBezTo>
                <a:cubicBezTo>
                  <a:pt x="232461" y="279866"/>
                  <a:pt x="235688" y="283088"/>
                  <a:pt x="235688" y="287230"/>
                </a:cubicBezTo>
                <a:cubicBezTo>
                  <a:pt x="235688" y="331568"/>
                  <a:pt x="217558" y="363172"/>
                  <a:pt x="181606" y="381122"/>
                </a:cubicBezTo>
                <a:cubicBezTo>
                  <a:pt x="165320" y="389253"/>
                  <a:pt x="149033" y="392322"/>
                  <a:pt x="138893" y="393549"/>
                </a:cubicBezTo>
                <a:lnTo>
                  <a:pt x="138893" y="586550"/>
                </a:lnTo>
                <a:cubicBezTo>
                  <a:pt x="138893" y="598209"/>
                  <a:pt x="129521" y="607568"/>
                  <a:pt x="117844" y="607568"/>
                </a:cubicBezTo>
                <a:cubicBezTo>
                  <a:pt x="106321" y="607568"/>
                  <a:pt x="96795" y="598209"/>
                  <a:pt x="96795" y="586550"/>
                </a:cubicBezTo>
                <a:lnTo>
                  <a:pt x="96795" y="393549"/>
                </a:lnTo>
                <a:cubicBezTo>
                  <a:pt x="86655" y="392322"/>
                  <a:pt x="70368" y="389253"/>
                  <a:pt x="54082" y="381122"/>
                </a:cubicBezTo>
                <a:cubicBezTo>
                  <a:pt x="18283" y="363172"/>
                  <a:pt x="0" y="331568"/>
                  <a:pt x="0" y="287230"/>
                </a:cubicBezTo>
                <a:cubicBezTo>
                  <a:pt x="0" y="283088"/>
                  <a:pt x="3380" y="279866"/>
                  <a:pt x="7375" y="279866"/>
                </a:cubicBezTo>
                <a:cubicBezTo>
                  <a:pt x="8450" y="279866"/>
                  <a:pt x="34416" y="280019"/>
                  <a:pt x="60689" y="293060"/>
                </a:cubicBezTo>
                <a:cubicBezTo>
                  <a:pt x="75900" y="300731"/>
                  <a:pt x="88037" y="310856"/>
                  <a:pt x="96795" y="323437"/>
                </a:cubicBezTo>
                <a:lnTo>
                  <a:pt x="96795" y="284008"/>
                </a:lnTo>
                <a:cubicBezTo>
                  <a:pt x="88959" y="277565"/>
                  <a:pt x="80662" y="272655"/>
                  <a:pt x="72827" y="268666"/>
                </a:cubicBezTo>
                <a:cubicBezTo>
                  <a:pt x="52085" y="258387"/>
                  <a:pt x="32111" y="254552"/>
                  <a:pt x="19666" y="253324"/>
                </a:cubicBezTo>
                <a:cubicBezTo>
                  <a:pt x="6607" y="235988"/>
                  <a:pt x="0" y="214049"/>
                  <a:pt x="0" y="187354"/>
                </a:cubicBezTo>
                <a:cubicBezTo>
                  <a:pt x="0" y="183366"/>
                  <a:pt x="3380" y="180144"/>
                  <a:pt x="7375" y="180144"/>
                </a:cubicBezTo>
                <a:cubicBezTo>
                  <a:pt x="8450" y="180144"/>
                  <a:pt x="34416" y="180297"/>
                  <a:pt x="60689" y="193338"/>
                </a:cubicBezTo>
                <a:cubicBezTo>
                  <a:pt x="75900" y="201009"/>
                  <a:pt x="88037" y="211134"/>
                  <a:pt x="96795" y="223715"/>
                </a:cubicBezTo>
                <a:lnTo>
                  <a:pt x="96795" y="184286"/>
                </a:lnTo>
                <a:cubicBezTo>
                  <a:pt x="88959" y="177842"/>
                  <a:pt x="80662" y="172780"/>
                  <a:pt x="72827" y="168944"/>
                </a:cubicBezTo>
                <a:cubicBezTo>
                  <a:pt x="52085" y="158512"/>
                  <a:pt x="32111" y="154830"/>
                  <a:pt x="19666" y="153449"/>
                </a:cubicBezTo>
                <a:cubicBezTo>
                  <a:pt x="6607" y="136266"/>
                  <a:pt x="0" y="114327"/>
                  <a:pt x="0" y="87632"/>
                </a:cubicBezTo>
                <a:cubicBezTo>
                  <a:pt x="0" y="83643"/>
                  <a:pt x="3380" y="80268"/>
                  <a:pt x="7375" y="80268"/>
                </a:cubicBezTo>
                <a:cubicBezTo>
                  <a:pt x="8450" y="80268"/>
                  <a:pt x="34416" y="80422"/>
                  <a:pt x="60689" y="93462"/>
                </a:cubicBezTo>
                <a:cubicBezTo>
                  <a:pt x="75900" y="101133"/>
                  <a:pt x="88037" y="111259"/>
                  <a:pt x="96795" y="123839"/>
                </a:cubicBezTo>
                <a:lnTo>
                  <a:pt x="96795" y="87632"/>
                </a:lnTo>
                <a:cubicBezTo>
                  <a:pt x="96795" y="75973"/>
                  <a:pt x="106321" y="66614"/>
                  <a:pt x="117844" y="66614"/>
                </a:cubicBezTo>
                <a:close/>
                <a:moveTo>
                  <a:pt x="433413" y="0"/>
                </a:moveTo>
                <a:cubicBezTo>
                  <a:pt x="444936" y="0"/>
                  <a:pt x="454462" y="9359"/>
                  <a:pt x="454462" y="21019"/>
                </a:cubicBezTo>
                <a:lnTo>
                  <a:pt x="454462" y="57228"/>
                </a:lnTo>
                <a:cubicBezTo>
                  <a:pt x="463220" y="44647"/>
                  <a:pt x="475357" y="34521"/>
                  <a:pt x="490568" y="26850"/>
                </a:cubicBezTo>
                <a:cubicBezTo>
                  <a:pt x="516841" y="13808"/>
                  <a:pt x="542807" y="13655"/>
                  <a:pt x="543882" y="13655"/>
                </a:cubicBezTo>
                <a:cubicBezTo>
                  <a:pt x="547877" y="13655"/>
                  <a:pt x="551257" y="16877"/>
                  <a:pt x="551257" y="21019"/>
                </a:cubicBezTo>
                <a:cubicBezTo>
                  <a:pt x="551257" y="47562"/>
                  <a:pt x="544650" y="69656"/>
                  <a:pt x="531591" y="86839"/>
                </a:cubicBezTo>
                <a:cubicBezTo>
                  <a:pt x="519146" y="88220"/>
                  <a:pt x="499172" y="91902"/>
                  <a:pt x="478430" y="102335"/>
                </a:cubicBezTo>
                <a:cubicBezTo>
                  <a:pt x="470595" y="106171"/>
                  <a:pt x="462298" y="111234"/>
                  <a:pt x="454462" y="117525"/>
                </a:cubicBezTo>
                <a:lnTo>
                  <a:pt x="454462" y="157109"/>
                </a:lnTo>
                <a:cubicBezTo>
                  <a:pt x="463220" y="144528"/>
                  <a:pt x="475204" y="134401"/>
                  <a:pt x="490568" y="126730"/>
                </a:cubicBezTo>
                <a:cubicBezTo>
                  <a:pt x="516841" y="113535"/>
                  <a:pt x="542807" y="113382"/>
                  <a:pt x="543882" y="113382"/>
                </a:cubicBezTo>
                <a:cubicBezTo>
                  <a:pt x="547877" y="113382"/>
                  <a:pt x="551257" y="116757"/>
                  <a:pt x="551257" y="120746"/>
                </a:cubicBezTo>
                <a:cubicBezTo>
                  <a:pt x="551257" y="147443"/>
                  <a:pt x="544650" y="169383"/>
                  <a:pt x="531591" y="186720"/>
                </a:cubicBezTo>
                <a:cubicBezTo>
                  <a:pt x="519146" y="187947"/>
                  <a:pt x="499172" y="191783"/>
                  <a:pt x="478430" y="202062"/>
                </a:cubicBezTo>
                <a:cubicBezTo>
                  <a:pt x="470595" y="206051"/>
                  <a:pt x="462298" y="210961"/>
                  <a:pt x="454462" y="217405"/>
                </a:cubicBezTo>
                <a:lnTo>
                  <a:pt x="454462" y="256836"/>
                </a:lnTo>
                <a:cubicBezTo>
                  <a:pt x="463220" y="244255"/>
                  <a:pt x="475357" y="234128"/>
                  <a:pt x="490568" y="226457"/>
                </a:cubicBezTo>
                <a:cubicBezTo>
                  <a:pt x="516841" y="213416"/>
                  <a:pt x="542807" y="213263"/>
                  <a:pt x="543882" y="213263"/>
                </a:cubicBezTo>
                <a:cubicBezTo>
                  <a:pt x="547877" y="213263"/>
                  <a:pt x="551257" y="216484"/>
                  <a:pt x="551257" y="220627"/>
                </a:cubicBezTo>
                <a:cubicBezTo>
                  <a:pt x="551257" y="244868"/>
                  <a:pt x="545726" y="265274"/>
                  <a:pt x="534971" y="281844"/>
                </a:cubicBezTo>
                <a:cubicBezTo>
                  <a:pt x="522833" y="282765"/>
                  <a:pt x="501016" y="286140"/>
                  <a:pt x="478430" y="297494"/>
                </a:cubicBezTo>
                <a:cubicBezTo>
                  <a:pt x="470595" y="301483"/>
                  <a:pt x="462298" y="306392"/>
                  <a:pt x="454462" y="312836"/>
                </a:cubicBezTo>
                <a:lnTo>
                  <a:pt x="454462" y="352267"/>
                </a:lnTo>
                <a:cubicBezTo>
                  <a:pt x="463220" y="339686"/>
                  <a:pt x="475357" y="329560"/>
                  <a:pt x="490568" y="321888"/>
                </a:cubicBezTo>
                <a:cubicBezTo>
                  <a:pt x="516841" y="308847"/>
                  <a:pt x="542807" y="308694"/>
                  <a:pt x="543882" y="308694"/>
                </a:cubicBezTo>
                <a:cubicBezTo>
                  <a:pt x="547877" y="308694"/>
                  <a:pt x="551257" y="311916"/>
                  <a:pt x="551257" y="316058"/>
                </a:cubicBezTo>
                <a:cubicBezTo>
                  <a:pt x="551257" y="360398"/>
                  <a:pt x="532974" y="392004"/>
                  <a:pt x="497175" y="409955"/>
                </a:cubicBezTo>
                <a:cubicBezTo>
                  <a:pt x="480889" y="418087"/>
                  <a:pt x="464602" y="421155"/>
                  <a:pt x="454462" y="422383"/>
                </a:cubicBezTo>
                <a:lnTo>
                  <a:pt x="454462" y="586549"/>
                </a:lnTo>
                <a:cubicBezTo>
                  <a:pt x="454462" y="598209"/>
                  <a:pt x="444936" y="607568"/>
                  <a:pt x="433413" y="607568"/>
                </a:cubicBezTo>
                <a:cubicBezTo>
                  <a:pt x="421736" y="607568"/>
                  <a:pt x="412364" y="598209"/>
                  <a:pt x="412364" y="586549"/>
                </a:cubicBezTo>
                <a:lnTo>
                  <a:pt x="412364" y="422383"/>
                </a:lnTo>
                <a:cubicBezTo>
                  <a:pt x="402224" y="421155"/>
                  <a:pt x="385937" y="418087"/>
                  <a:pt x="369651" y="409955"/>
                </a:cubicBezTo>
                <a:cubicBezTo>
                  <a:pt x="333699" y="392004"/>
                  <a:pt x="315569" y="360398"/>
                  <a:pt x="315569" y="316058"/>
                </a:cubicBezTo>
                <a:cubicBezTo>
                  <a:pt x="315569" y="311916"/>
                  <a:pt x="318795" y="308694"/>
                  <a:pt x="322944" y="308694"/>
                </a:cubicBezTo>
                <a:cubicBezTo>
                  <a:pt x="324019" y="308694"/>
                  <a:pt x="349985" y="308847"/>
                  <a:pt x="376104" y="321888"/>
                </a:cubicBezTo>
                <a:cubicBezTo>
                  <a:pt x="391469" y="329560"/>
                  <a:pt x="403606" y="339686"/>
                  <a:pt x="412364" y="352267"/>
                </a:cubicBezTo>
                <a:lnTo>
                  <a:pt x="412364" y="312836"/>
                </a:lnTo>
                <a:cubicBezTo>
                  <a:pt x="404375" y="306392"/>
                  <a:pt x="396231" y="301483"/>
                  <a:pt x="388396" y="297494"/>
                </a:cubicBezTo>
                <a:cubicBezTo>
                  <a:pt x="365810" y="286140"/>
                  <a:pt x="343993" y="282765"/>
                  <a:pt x="331855" y="281844"/>
                </a:cubicBezTo>
                <a:cubicBezTo>
                  <a:pt x="321100" y="265274"/>
                  <a:pt x="315569" y="244868"/>
                  <a:pt x="315569" y="220627"/>
                </a:cubicBezTo>
                <a:cubicBezTo>
                  <a:pt x="315569" y="216484"/>
                  <a:pt x="318795" y="213263"/>
                  <a:pt x="322944" y="213263"/>
                </a:cubicBezTo>
                <a:cubicBezTo>
                  <a:pt x="324019" y="213263"/>
                  <a:pt x="349985" y="213416"/>
                  <a:pt x="376104" y="226457"/>
                </a:cubicBezTo>
                <a:cubicBezTo>
                  <a:pt x="391469" y="234128"/>
                  <a:pt x="403606" y="244255"/>
                  <a:pt x="412364" y="256836"/>
                </a:cubicBezTo>
                <a:lnTo>
                  <a:pt x="412364" y="217405"/>
                </a:lnTo>
                <a:cubicBezTo>
                  <a:pt x="404375" y="210961"/>
                  <a:pt x="396231" y="205898"/>
                  <a:pt x="388396" y="202062"/>
                </a:cubicBezTo>
                <a:cubicBezTo>
                  <a:pt x="367654" y="191783"/>
                  <a:pt x="347680" y="187947"/>
                  <a:pt x="335082" y="186720"/>
                </a:cubicBezTo>
                <a:cubicBezTo>
                  <a:pt x="322176" y="169383"/>
                  <a:pt x="315569" y="147443"/>
                  <a:pt x="315569" y="120746"/>
                </a:cubicBezTo>
                <a:cubicBezTo>
                  <a:pt x="315569" y="116757"/>
                  <a:pt x="318795" y="113382"/>
                  <a:pt x="322944" y="113382"/>
                </a:cubicBezTo>
                <a:cubicBezTo>
                  <a:pt x="324019" y="113382"/>
                  <a:pt x="349985" y="113535"/>
                  <a:pt x="376104" y="126730"/>
                </a:cubicBezTo>
                <a:cubicBezTo>
                  <a:pt x="391469" y="134401"/>
                  <a:pt x="403606" y="144528"/>
                  <a:pt x="412364" y="157109"/>
                </a:cubicBezTo>
                <a:lnTo>
                  <a:pt x="412364" y="117525"/>
                </a:lnTo>
                <a:cubicBezTo>
                  <a:pt x="404375" y="111234"/>
                  <a:pt x="396231" y="106171"/>
                  <a:pt x="388396" y="102335"/>
                </a:cubicBezTo>
                <a:cubicBezTo>
                  <a:pt x="367654" y="91902"/>
                  <a:pt x="347680" y="88220"/>
                  <a:pt x="335082" y="86839"/>
                </a:cubicBezTo>
                <a:cubicBezTo>
                  <a:pt x="322176" y="69656"/>
                  <a:pt x="315569" y="47716"/>
                  <a:pt x="315569" y="21019"/>
                </a:cubicBezTo>
                <a:cubicBezTo>
                  <a:pt x="315569" y="16877"/>
                  <a:pt x="318795" y="13655"/>
                  <a:pt x="322944" y="13655"/>
                </a:cubicBezTo>
                <a:cubicBezTo>
                  <a:pt x="324019" y="13655"/>
                  <a:pt x="349985" y="13808"/>
                  <a:pt x="376104" y="26850"/>
                </a:cubicBezTo>
                <a:cubicBezTo>
                  <a:pt x="391469" y="34521"/>
                  <a:pt x="403606" y="44647"/>
                  <a:pt x="412364" y="57228"/>
                </a:cubicBezTo>
                <a:lnTo>
                  <a:pt x="412364" y="21019"/>
                </a:lnTo>
                <a:cubicBezTo>
                  <a:pt x="412364" y="9359"/>
                  <a:pt x="421736" y="0"/>
                  <a:pt x="433413" y="0"/>
                </a:cubicBezTo>
                <a:close/>
              </a:path>
            </a:pathLst>
          </a:custGeom>
          <a:solidFill>
            <a:srgbClr val="BCBD51"/>
          </a:solidFill>
          <a:ln>
            <a:noFill/>
          </a:ln>
        </p:spPr>
      </p:sp>
      <p:pic>
        <p:nvPicPr>
          <p:cNvPr id="33" name="图片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540" y="350105"/>
            <a:ext cx="1163320" cy="793095"/>
          </a:xfrm>
          <a:prstGeom prst="rect">
            <a:avLst/>
          </a:prstGeom>
        </p:spPr>
      </p:pic>
      <p:sp>
        <p:nvSpPr>
          <p:cNvPr id="9" name="任意多边形: 形状 2"/>
          <p:cNvSpPr/>
          <p:nvPr userDrawn="1"/>
        </p:nvSpPr>
        <p:spPr>
          <a:xfrm>
            <a:off x="6124919" y="714828"/>
            <a:ext cx="870335" cy="347020"/>
          </a:xfrm>
          <a:custGeom>
            <a:avLst/>
            <a:gdLst>
              <a:gd name="connsiteX0" fmla="*/ 266210 w 722980"/>
              <a:gd name="connsiteY0" fmla="*/ 0 h 407219"/>
              <a:gd name="connsiteX1" fmla="*/ 406634 w 722980"/>
              <a:gd name="connsiteY1" fmla="*/ 93079 h 407219"/>
              <a:gd name="connsiteX2" fmla="*/ 409556 w 722980"/>
              <a:gd name="connsiteY2" fmla="*/ 107554 h 407219"/>
              <a:gd name="connsiteX3" fmla="*/ 425391 w 722980"/>
              <a:gd name="connsiteY3" fmla="*/ 84067 h 407219"/>
              <a:gd name="connsiteX4" fmla="*/ 505867 w 722980"/>
              <a:gd name="connsiteY4" fmla="*/ 50733 h 407219"/>
              <a:gd name="connsiteX5" fmla="*/ 619677 w 722980"/>
              <a:gd name="connsiteY5" fmla="*/ 164543 h 407219"/>
              <a:gd name="connsiteX6" fmla="*/ 616008 w 722980"/>
              <a:gd name="connsiteY6" fmla="*/ 182717 h 407219"/>
              <a:gd name="connsiteX7" fmla="*/ 663278 w 722980"/>
              <a:gd name="connsiteY7" fmla="*/ 203529 h 407219"/>
              <a:gd name="connsiteX8" fmla="*/ 722980 w 722980"/>
              <a:gd name="connsiteY8" fmla="*/ 297648 h 407219"/>
              <a:gd name="connsiteX9" fmla="*/ 663278 w 722980"/>
              <a:gd name="connsiteY9" fmla="*/ 391768 h 407219"/>
              <a:gd name="connsiteX10" fmla="*/ 628182 w 722980"/>
              <a:gd name="connsiteY10" fmla="*/ 407219 h 407219"/>
              <a:gd name="connsiteX11" fmla="*/ 109090 w 722980"/>
              <a:gd name="connsiteY11" fmla="*/ 407219 h 407219"/>
              <a:gd name="connsiteX12" fmla="*/ 81295 w 722980"/>
              <a:gd name="connsiteY12" fmla="*/ 401607 h 407219"/>
              <a:gd name="connsiteX13" fmla="*/ 0 w 722980"/>
              <a:gd name="connsiteY13" fmla="*/ 278962 h 407219"/>
              <a:gd name="connsiteX14" fmla="*/ 81295 w 722980"/>
              <a:gd name="connsiteY14" fmla="*/ 156317 h 407219"/>
              <a:gd name="connsiteX15" fmla="*/ 114367 w 722980"/>
              <a:gd name="connsiteY15" fmla="*/ 149640 h 407219"/>
              <a:gd name="connsiteX16" fmla="*/ 125787 w 722980"/>
              <a:gd name="connsiteY16" fmla="*/ 93079 h 407219"/>
              <a:gd name="connsiteX17" fmla="*/ 266210 w 722980"/>
              <a:gd name="connsiteY17" fmla="*/ 0 h 40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2980" h="407219">
                <a:moveTo>
                  <a:pt x="266210" y="0"/>
                </a:moveTo>
                <a:cubicBezTo>
                  <a:pt x="329336" y="0"/>
                  <a:pt x="383498" y="38380"/>
                  <a:pt x="406634" y="93079"/>
                </a:cubicBezTo>
                <a:lnTo>
                  <a:pt x="409556" y="107554"/>
                </a:lnTo>
                <a:lnTo>
                  <a:pt x="425391" y="84067"/>
                </a:lnTo>
                <a:cubicBezTo>
                  <a:pt x="445987" y="63471"/>
                  <a:pt x="474439" y="50733"/>
                  <a:pt x="505867" y="50733"/>
                </a:cubicBezTo>
                <a:cubicBezTo>
                  <a:pt x="568723" y="50733"/>
                  <a:pt x="619677" y="101687"/>
                  <a:pt x="619677" y="164543"/>
                </a:cubicBezTo>
                <a:lnTo>
                  <a:pt x="616008" y="182717"/>
                </a:lnTo>
                <a:lnTo>
                  <a:pt x="663278" y="203529"/>
                </a:lnTo>
                <a:cubicBezTo>
                  <a:pt x="700165" y="227616"/>
                  <a:pt x="722980" y="260892"/>
                  <a:pt x="722980" y="297648"/>
                </a:cubicBezTo>
                <a:cubicBezTo>
                  <a:pt x="722980" y="334404"/>
                  <a:pt x="700165" y="367680"/>
                  <a:pt x="663278" y="391768"/>
                </a:cubicBezTo>
                <a:lnTo>
                  <a:pt x="628182" y="407219"/>
                </a:lnTo>
                <a:lnTo>
                  <a:pt x="109090" y="407219"/>
                </a:lnTo>
                <a:lnTo>
                  <a:pt x="81295" y="401607"/>
                </a:lnTo>
                <a:cubicBezTo>
                  <a:pt x="33521" y="381401"/>
                  <a:pt x="0" y="334096"/>
                  <a:pt x="0" y="278962"/>
                </a:cubicBezTo>
                <a:cubicBezTo>
                  <a:pt x="0" y="223828"/>
                  <a:pt x="33521" y="176524"/>
                  <a:pt x="81295" y="156317"/>
                </a:cubicBezTo>
                <a:lnTo>
                  <a:pt x="114367" y="149640"/>
                </a:lnTo>
                <a:lnTo>
                  <a:pt x="125787" y="93079"/>
                </a:lnTo>
                <a:cubicBezTo>
                  <a:pt x="148922" y="38380"/>
                  <a:pt x="203084" y="0"/>
                  <a:pt x="266210" y="0"/>
                </a:cubicBezTo>
                <a:close/>
              </a:path>
            </a:pathLst>
          </a:custGeom>
          <a:solidFill>
            <a:srgbClr val="E7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770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3" Type="http://schemas.openxmlformats.org/officeDocument/2006/relationships/tags" Target="../tags/tag57.xml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7.jpe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1.jpeg"/><Relationship Id="rId4" Type="http://schemas.openxmlformats.org/officeDocument/2006/relationships/image" Target="../media/image8.png"/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tags" Target="../tags/tag6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1.jpeg"/><Relationship Id="rId4" Type="http://schemas.openxmlformats.org/officeDocument/2006/relationships/image" Target="../media/image8.png"/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tags" Target="../tags/tag6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23.jpeg"/><Relationship Id="rId6" Type="http://schemas.openxmlformats.org/officeDocument/2006/relationships/image" Target="../media/image18.jpeg"/><Relationship Id="rId5" Type="http://schemas.openxmlformats.org/officeDocument/2006/relationships/image" Target="../media/image11.jpeg"/><Relationship Id="rId4" Type="http://schemas.openxmlformats.org/officeDocument/2006/relationships/image" Target="../media/image8.png"/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tags" Target="../tags/tag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24.png"/><Relationship Id="rId7" Type="http://schemas.openxmlformats.org/officeDocument/2006/relationships/image" Target="../media/image23.jpeg"/><Relationship Id="rId6" Type="http://schemas.openxmlformats.org/officeDocument/2006/relationships/image" Target="../media/image18.jpeg"/><Relationship Id="rId5" Type="http://schemas.openxmlformats.org/officeDocument/2006/relationships/image" Target="../media/image11.jpeg"/><Relationship Id="rId4" Type="http://schemas.openxmlformats.org/officeDocument/2006/relationships/image" Target="../media/image8.png"/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5.xml"/><Relationship Id="rId1" Type="http://schemas.openxmlformats.org/officeDocument/2006/relationships/tags" Target="../tags/tag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4.png"/><Relationship Id="rId7" Type="http://schemas.openxmlformats.org/officeDocument/2006/relationships/image" Target="../media/image23.jpeg"/><Relationship Id="rId6" Type="http://schemas.openxmlformats.org/officeDocument/2006/relationships/image" Target="../media/image18.jpeg"/><Relationship Id="rId5" Type="http://schemas.openxmlformats.org/officeDocument/2006/relationships/image" Target="../media/image11.jpeg"/><Relationship Id="rId4" Type="http://schemas.openxmlformats.org/officeDocument/2006/relationships/image" Target="../media/image8.png"/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4.png"/><Relationship Id="rId7" Type="http://schemas.openxmlformats.org/officeDocument/2006/relationships/image" Target="../media/image23.jpeg"/><Relationship Id="rId6" Type="http://schemas.openxmlformats.org/officeDocument/2006/relationships/image" Target="../media/image18.jpeg"/><Relationship Id="rId5" Type="http://schemas.openxmlformats.org/officeDocument/2006/relationships/image" Target="../media/image11.jpeg"/><Relationship Id="rId4" Type="http://schemas.openxmlformats.org/officeDocument/2006/relationships/image" Target="../media/image8.png"/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27.jpeg"/><Relationship Id="rId1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8.png"/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tags" Target="../tags/tag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FinalVideo_1635579318.18542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77440" y="0"/>
            <a:ext cx="439610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95580" y="975360"/>
            <a:ext cx="8348980" cy="2355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>
              <a:lnSpc>
                <a:spcPct val="120000"/>
              </a:lnSpc>
            </a:pPr>
            <a:r>
              <a:rPr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◎小麻雀叽叽喳喳、蹦蹦跳跳的，叫人愉悦。</a:t>
            </a:r>
            <a:endParaRPr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◎老鹰在高空盘旋，展翅滑翔，突然猛扑而下， 给人以雄健勇猛的感觉。</a:t>
            </a:r>
            <a:endParaRPr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" y="2680335"/>
            <a:ext cx="2426335" cy="167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10" y="2603500"/>
            <a:ext cx="2891155" cy="16262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05142" y="1028708"/>
            <a:ext cx="7629525" cy="127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       ，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当        时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那番        的精神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真叫人敬佩。</a:t>
            </a:r>
            <a:endParaRPr lang="zh-CN" altLang="zh-CN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标题 3"/>
          <p:cNvSpPr txBox="1"/>
          <p:nvPr/>
        </p:nvSpPr>
        <p:spPr>
          <a:xfrm>
            <a:off x="407670" y="247015"/>
            <a:ext cx="2032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5835" y="1102995"/>
            <a:ext cx="1909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蚂蚁搬家</a:t>
            </a:r>
            <a:endParaRPr lang="zh-CN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41925" y="1102995"/>
            <a:ext cx="1842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两军对垒</a:t>
            </a:r>
            <a:endParaRPr lang="zh-CN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38755" y="1102995"/>
            <a:ext cx="1946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井然有序</a:t>
            </a:r>
            <a:endParaRPr lang="zh-CN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25245" y="1686560"/>
            <a:ext cx="1924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勇敢忠贞</a:t>
            </a:r>
            <a:endParaRPr lang="zh-CN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5835" y="2814320"/>
            <a:ext cx="65087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3200" b="1" dirty="0">
                <a:solidFill>
                  <a:srgbClr val="FB322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形容整齐有次序，一点也不混乱。</a:t>
            </a:r>
            <a:endParaRPr lang="zh-CN" altLang="zh-CN" sz="3200" b="1" dirty="0">
              <a:solidFill>
                <a:srgbClr val="FB322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descr="QQ图片202110212003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69815" y="2301240"/>
            <a:ext cx="4689475" cy="19386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63880" y="2567940"/>
            <a:ext cx="80162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3200" b="1" dirty="0">
                <a:solidFill>
                  <a:srgbClr val="452EF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“两军对垒”本指两军相持，排好阵势，即将开战。</a:t>
            </a:r>
            <a:endParaRPr lang="zh-CN" altLang="zh-CN" sz="3200" b="1" dirty="0">
              <a:solidFill>
                <a:srgbClr val="452EF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75" y="2301240"/>
            <a:ext cx="4733925" cy="1943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2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52ef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32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97 0.008642 L 0.775278 -0.006296 " pathEditMode="relative" rAng="0" ptsTypes="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194 -0.003827 L -0.760139 -0.014568 " pathEditMode="relative" rAng="0" ptsTypes="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52ef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7" grpId="1"/>
      <p:bldP spid="9" grpId="1"/>
      <p:bldP spid="8" grpId="1"/>
      <p:bldP spid="10" grpId="0"/>
      <p:bldP spid="10" grpId="1"/>
      <p:bldP spid="10" grpId="2"/>
      <p:bldP spid="16" grpId="0"/>
      <p:bldP spid="16" grpId="1"/>
      <p:bldP spid="16" grpId="2"/>
      <p:bldP spid="5" grpId="2"/>
      <p:bldP spid="7" grpId="2"/>
      <p:bldP spid="9" grpId="2"/>
      <p:bldP spid="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07670" y="757555"/>
            <a:ext cx="8608695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</a:rPr>
              <a:t>读课文第</a:t>
            </a: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～</a:t>
            </a:r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自然段，完成任务单上的表格。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6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1296670" y="1390015"/>
          <a:ext cx="640016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085"/>
                <a:gridCol w="419544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特点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5058410" y="17322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叫人愉悦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744085" y="2490470"/>
            <a:ext cx="2113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井然有序 勇敢忠贞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167630" y="21005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雄健勇猛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828800" y="1732280"/>
            <a:ext cx="1298575" cy="368300"/>
            <a:chOff x="3067" y="2728"/>
            <a:chExt cx="2045" cy="580"/>
          </a:xfrm>
        </p:grpSpPr>
        <p:sp>
          <p:nvSpPr>
            <p:cNvPr id="13" name="文本框 12"/>
            <p:cNvSpPr txBox="1"/>
            <p:nvPr/>
          </p:nvSpPr>
          <p:spPr>
            <a:xfrm>
              <a:off x="3067" y="2728"/>
              <a:ext cx="155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麻雀</a:t>
              </a:r>
              <a:endParaRPr lang="zh-CN" altLang="en-US"/>
            </a:p>
          </p:txBody>
        </p:sp>
        <p:pic>
          <p:nvPicPr>
            <p:cNvPr id="2" name="图片 1" descr="C:/Users/陈银/AppData/Local/Temp/kaimatting/20211029112758/output_aiMatting_20211029112837.pngoutput_aiMatting_202110291128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8" y="2881"/>
              <a:ext cx="614" cy="42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828800" y="2177415"/>
            <a:ext cx="1089025" cy="400050"/>
            <a:chOff x="3191" y="3292"/>
            <a:chExt cx="1715" cy="630"/>
          </a:xfrm>
        </p:grpSpPr>
        <p:sp>
          <p:nvSpPr>
            <p:cNvPr id="14" name="文本框 13"/>
            <p:cNvSpPr txBox="1"/>
            <p:nvPr/>
          </p:nvSpPr>
          <p:spPr>
            <a:xfrm>
              <a:off x="3191" y="3308"/>
              <a:ext cx="13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  <a:hlinkClick r:id="rId3" action="ppaction://hlinksldjump">
                    <a:extLst>
                      <a:ext uri="{DAF060AB-1E55-43B9-8AAB-6FB025537F2F}">
                        <wpsdc:hlinkClr xmlns:wpsdc="http://www.wps.cn/officeDocument/2017/drawingmlCustomData" val="000000"/>
                        <wpsdc:folHlinkClr xmlns:wpsdc="http://www.wps.cn/officeDocument/2017/drawingmlCustomData" val="000000"/>
                        <wpsdc:hlinkUnderline xmlns:wpsdc="http://www.wps.cn/officeDocument/2017/drawingmlCustomData" val="0"/>
                      </a:ext>
                    </a:extLst>
                  </a:hlinkClick>
                </a:rPr>
                <a:t>老鹰</a:t>
              </a:r>
              <a:endParaRPr lang="zh-CN" altLang="en-US"/>
            </a:p>
          </p:txBody>
        </p:sp>
        <p:pic>
          <p:nvPicPr>
            <p:cNvPr id="7" name="图片 6" descr="C:/Users/陈银/AppData/Local/Temp/kaimatting/20211029113152/output_aiMatting_20211029113204.pngoutput_aiMatting_202110291132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0000">
              <a:off x="4304" y="3292"/>
              <a:ext cx="602" cy="63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936115" y="2555875"/>
            <a:ext cx="1182370" cy="368300"/>
            <a:chOff x="3297" y="3888"/>
            <a:chExt cx="1862" cy="580"/>
          </a:xfrm>
        </p:grpSpPr>
        <p:sp>
          <p:nvSpPr>
            <p:cNvPr id="15" name="文本框 14"/>
            <p:cNvSpPr txBox="1"/>
            <p:nvPr/>
          </p:nvSpPr>
          <p:spPr>
            <a:xfrm>
              <a:off x="3297" y="3888"/>
              <a:ext cx="109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蚂蚁</a:t>
              </a:r>
              <a:endParaRPr lang="zh-CN" altLang="en-US"/>
            </a:p>
          </p:txBody>
        </p:sp>
        <p:pic>
          <p:nvPicPr>
            <p:cNvPr id="9" name="图片 8" descr="IMG_2136(20211029-111837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5" y="3935"/>
              <a:ext cx="864" cy="48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58800" y="1040477"/>
            <a:ext cx="80264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花草树木的开花、结子，暑寒荣枯，有着不同的趣味。花儿有红的、黄的、紫的、蓝的，形状有单瓣的、重瓣的，千姿百态。草的叶子各不相同，有长有短，有宽有窄，有的还带着刺。</a:t>
            </a:r>
            <a:endParaRPr lang="zh-CN" altLang="zh-CN" sz="3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3015" y="3500755"/>
            <a:ext cx="1167130" cy="749300"/>
          </a:xfrm>
          <a:prstGeom prst="rect">
            <a:avLst/>
          </a:prstGeom>
        </p:spPr>
      </p:pic>
      <p:sp>
        <p:nvSpPr>
          <p:cNvPr id="7" name="标注: 弯曲线形 6"/>
          <p:cNvSpPr/>
          <p:nvPr/>
        </p:nvSpPr>
        <p:spPr>
          <a:xfrm>
            <a:off x="4797425" y="2211345"/>
            <a:ext cx="1651000" cy="520700"/>
          </a:xfrm>
          <a:prstGeom prst="borderCallout2">
            <a:avLst>
              <a:gd name="adj1" fmla="val 33384"/>
              <a:gd name="adj2" fmla="val -2948"/>
              <a:gd name="adj3" fmla="val 33384"/>
              <a:gd name="adj4" fmla="val -2821"/>
              <a:gd name="adj5" fmla="val -248475"/>
              <a:gd name="adj6" fmla="val -22820"/>
            </a:avLst>
          </a:prstGeom>
          <a:noFill/>
          <a:ln>
            <a:solidFill>
              <a:srgbClr val="FD2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965450" y="435696"/>
            <a:ext cx="2638822" cy="60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D2A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概括花儿之美</a:t>
            </a:r>
            <a:endParaRPr lang="en-US" altLang="zh-CN" sz="3200" b="1" dirty="0">
              <a:solidFill>
                <a:srgbClr val="FD2A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6" b="5178"/>
          <a:stretch>
            <a:fillRect/>
          </a:stretch>
        </p:blipFill>
        <p:spPr>
          <a:xfrm>
            <a:off x="1453181" y="3318913"/>
            <a:ext cx="981551" cy="960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18591" r="11180" b="16296"/>
          <a:stretch>
            <a:fillRect/>
          </a:stretch>
        </p:blipFill>
        <p:spPr>
          <a:xfrm>
            <a:off x="2654402" y="3412629"/>
            <a:ext cx="825313" cy="867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2" y="3398924"/>
            <a:ext cx="1179395" cy="85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r="15345"/>
          <a:stretch>
            <a:fillRect/>
          </a:stretch>
        </p:blipFill>
        <p:spPr>
          <a:xfrm>
            <a:off x="5033560" y="3409316"/>
            <a:ext cx="1179396" cy="87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01" y="3473304"/>
            <a:ext cx="1165225" cy="77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07670" y="757555"/>
            <a:ext cx="8608695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</a:rPr>
              <a:t>读课文第</a:t>
            </a: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～</a:t>
            </a:r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自然段，完成任务单上的表格。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6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1296670" y="1390015"/>
          <a:ext cx="640016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085"/>
                <a:gridCol w="419544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特点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5058410" y="17322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叫人愉悦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744085" y="2490470"/>
            <a:ext cx="2113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井然有序 勇敢忠贞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220335" y="287401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千姿百态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167630" y="21005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雄健勇猛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828800" y="1732280"/>
            <a:ext cx="1298575" cy="368300"/>
            <a:chOff x="3067" y="2728"/>
            <a:chExt cx="2045" cy="580"/>
          </a:xfrm>
        </p:grpSpPr>
        <p:sp>
          <p:nvSpPr>
            <p:cNvPr id="13" name="文本框 12"/>
            <p:cNvSpPr txBox="1"/>
            <p:nvPr/>
          </p:nvSpPr>
          <p:spPr>
            <a:xfrm>
              <a:off x="3067" y="2728"/>
              <a:ext cx="155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麻雀</a:t>
              </a:r>
              <a:endParaRPr lang="zh-CN" altLang="en-US"/>
            </a:p>
          </p:txBody>
        </p:sp>
        <p:pic>
          <p:nvPicPr>
            <p:cNvPr id="2" name="图片 1" descr="C:/Users/陈银/AppData/Local/Temp/kaimatting/20211029112758/output_aiMatting_20211029112837.pngoutput_aiMatting_202110291128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8" y="2881"/>
              <a:ext cx="614" cy="42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828800" y="2177415"/>
            <a:ext cx="1089025" cy="400050"/>
            <a:chOff x="3191" y="3292"/>
            <a:chExt cx="1715" cy="630"/>
          </a:xfrm>
        </p:grpSpPr>
        <p:sp>
          <p:nvSpPr>
            <p:cNvPr id="14" name="文本框 13"/>
            <p:cNvSpPr txBox="1"/>
            <p:nvPr/>
          </p:nvSpPr>
          <p:spPr>
            <a:xfrm>
              <a:off x="3191" y="3308"/>
              <a:ext cx="13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  <a:hlinkClick r:id="rId3" action="ppaction://hlinksldjump">
                    <a:extLst>
                      <a:ext uri="{DAF060AB-1E55-43B9-8AAB-6FB025537F2F}">
                        <wpsdc:hlinkClr xmlns:wpsdc="http://www.wps.cn/officeDocument/2017/drawingmlCustomData" val="000000"/>
                        <wpsdc:folHlinkClr xmlns:wpsdc="http://www.wps.cn/officeDocument/2017/drawingmlCustomData" val="000000"/>
                        <wpsdc:hlinkUnderline xmlns:wpsdc="http://www.wps.cn/officeDocument/2017/drawingmlCustomData" val="0"/>
                      </a:ext>
                    </a:extLst>
                  </a:hlinkClick>
                </a:rPr>
                <a:t>老鹰</a:t>
              </a:r>
              <a:endParaRPr lang="zh-CN" altLang="en-US"/>
            </a:p>
          </p:txBody>
        </p:sp>
        <p:pic>
          <p:nvPicPr>
            <p:cNvPr id="7" name="图片 6" descr="C:/Users/陈银/AppData/Local/Temp/kaimatting/20211029113152/output_aiMatting_20211029113204.pngoutput_aiMatting_202110291132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0000">
              <a:off x="4304" y="3292"/>
              <a:ext cx="602" cy="63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936115" y="2555875"/>
            <a:ext cx="1182370" cy="368300"/>
            <a:chOff x="3297" y="3888"/>
            <a:chExt cx="1862" cy="580"/>
          </a:xfrm>
        </p:grpSpPr>
        <p:sp>
          <p:nvSpPr>
            <p:cNvPr id="15" name="文本框 14"/>
            <p:cNvSpPr txBox="1"/>
            <p:nvPr/>
          </p:nvSpPr>
          <p:spPr>
            <a:xfrm>
              <a:off x="3297" y="3888"/>
              <a:ext cx="109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蚂蚁</a:t>
              </a:r>
              <a:endParaRPr lang="zh-CN" altLang="en-US"/>
            </a:p>
          </p:txBody>
        </p:sp>
        <p:pic>
          <p:nvPicPr>
            <p:cNvPr id="9" name="图片 8" descr="IMG_2136(20211029-111837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5" y="3935"/>
              <a:ext cx="864" cy="486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1849120" y="2924175"/>
            <a:ext cx="1294765" cy="393065"/>
            <a:chOff x="3125" y="4556"/>
            <a:chExt cx="2039" cy="619"/>
          </a:xfrm>
        </p:grpSpPr>
        <p:sp>
          <p:nvSpPr>
            <p:cNvPr id="29" name="文本框 28"/>
            <p:cNvSpPr txBox="1"/>
            <p:nvPr/>
          </p:nvSpPr>
          <p:spPr>
            <a:xfrm>
              <a:off x="3125" y="4556"/>
              <a:ext cx="14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花儿</a:t>
              </a:r>
              <a:endParaRPr lang="zh-CN" altLang="en-US"/>
            </a:p>
          </p:txBody>
        </p:sp>
        <p:pic>
          <p:nvPicPr>
            <p:cNvPr id="30" name="图片 29" descr="IMG_2137(20211029-112353)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 flipV="1">
              <a:off x="4304" y="4603"/>
              <a:ext cx="861" cy="5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542540" y="988695"/>
            <a:ext cx="604456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草的叶子各不相同，有长有短，有宽有窄，有的还带着刺。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6" y="1506538"/>
            <a:ext cx="1803540" cy="21298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090" y="2522220"/>
            <a:ext cx="1541145" cy="1758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950" y="2927985"/>
            <a:ext cx="2039620" cy="1352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125" y="2818130"/>
            <a:ext cx="2581275" cy="14624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29255" y="405130"/>
            <a:ext cx="2854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形态各不相同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07670" y="757555"/>
            <a:ext cx="8608695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</a:rPr>
              <a:t>读课文第</a:t>
            </a: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～</a:t>
            </a:r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自然段，完成任务单上的表格。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6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1296670" y="1390015"/>
          <a:ext cx="640016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085"/>
                <a:gridCol w="419544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特点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5058410" y="17322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叫人愉悦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058410" y="3242310"/>
            <a:ext cx="1939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叶子各不相同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744085" y="2490470"/>
            <a:ext cx="2113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井然有序 勇敢忠贞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220335" y="287401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千姿百态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167630" y="21005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雄健勇猛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828800" y="1732280"/>
            <a:ext cx="1298575" cy="368300"/>
            <a:chOff x="3067" y="2728"/>
            <a:chExt cx="2045" cy="580"/>
          </a:xfrm>
        </p:grpSpPr>
        <p:sp>
          <p:nvSpPr>
            <p:cNvPr id="13" name="文本框 12"/>
            <p:cNvSpPr txBox="1"/>
            <p:nvPr/>
          </p:nvSpPr>
          <p:spPr>
            <a:xfrm>
              <a:off x="3067" y="2728"/>
              <a:ext cx="155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麻雀</a:t>
              </a:r>
              <a:endParaRPr lang="zh-CN" altLang="en-US"/>
            </a:p>
          </p:txBody>
        </p:sp>
        <p:pic>
          <p:nvPicPr>
            <p:cNvPr id="2" name="图片 1" descr="C:/Users/陈银/AppData/Local/Temp/kaimatting/20211029112758/output_aiMatting_20211029112837.pngoutput_aiMatting_202110291128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8" y="2881"/>
              <a:ext cx="614" cy="42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828800" y="2177415"/>
            <a:ext cx="1089025" cy="400050"/>
            <a:chOff x="3191" y="3292"/>
            <a:chExt cx="1715" cy="630"/>
          </a:xfrm>
        </p:grpSpPr>
        <p:sp>
          <p:nvSpPr>
            <p:cNvPr id="14" name="文本框 13"/>
            <p:cNvSpPr txBox="1"/>
            <p:nvPr/>
          </p:nvSpPr>
          <p:spPr>
            <a:xfrm>
              <a:off x="3191" y="3308"/>
              <a:ext cx="13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  <a:hlinkClick r:id="rId3" action="ppaction://hlinksldjump">
                    <a:extLst>
                      <a:ext uri="{DAF060AB-1E55-43B9-8AAB-6FB025537F2F}">
                        <wpsdc:hlinkClr xmlns:wpsdc="http://www.wps.cn/officeDocument/2017/drawingmlCustomData" val="000000"/>
                        <wpsdc:folHlinkClr xmlns:wpsdc="http://www.wps.cn/officeDocument/2017/drawingmlCustomData" val="000000"/>
                        <wpsdc:hlinkUnderline xmlns:wpsdc="http://www.wps.cn/officeDocument/2017/drawingmlCustomData" val="0"/>
                      </a:ext>
                    </a:extLst>
                  </a:hlinkClick>
                </a:rPr>
                <a:t>老鹰</a:t>
              </a:r>
              <a:endParaRPr lang="zh-CN" altLang="en-US"/>
            </a:p>
          </p:txBody>
        </p:sp>
        <p:pic>
          <p:nvPicPr>
            <p:cNvPr id="7" name="图片 6" descr="C:/Users/陈银/AppData/Local/Temp/kaimatting/20211029113152/output_aiMatting_20211029113204.pngoutput_aiMatting_202110291132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0000">
              <a:off x="4304" y="3292"/>
              <a:ext cx="602" cy="63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936115" y="2555875"/>
            <a:ext cx="1182370" cy="368300"/>
            <a:chOff x="3297" y="3888"/>
            <a:chExt cx="1862" cy="580"/>
          </a:xfrm>
        </p:grpSpPr>
        <p:sp>
          <p:nvSpPr>
            <p:cNvPr id="15" name="文本框 14"/>
            <p:cNvSpPr txBox="1"/>
            <p:nvPr/>
          </p:nvSpPr>
          <p:spPr>
            <a:xfrm>
              <a:off x="3297" y="3888"/>
              <a:ext cx="109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蚂蚁</a:t>
              </a:r>
              <a:endParaRPr lang="zh-CN" altLang="en-US"/>
            </a:p>
          </p:txBody>
        </p:sp>
        <p:pic>
          <p:nvPicPr>
            <p:cNvPr id="9" name="图片 8" descr="IMG_2136(20211029-111837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5" y="3935"/>
              <a:ext cx="864" cy="486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1849120" y="2924175"/>
            <a:ext cx="1294765" cy="393065"/>
            <a:chOff x="3125" y="4556"/>
            <a:chExt cx="2039" cy="619"/>
          </a:xfrm>
        </p:grpSpPr>
        <p:sp>
          <p:nvSpPr>
            <p:cNvPr id="29" name="文本框 28"/>
            <p:cNvSpPr txBox="1"/>
            <p:nvPr/>
          </p:nvSpPr>
          <p:spPr>
            <a:xfrm>
              <a:off x="3125" y="4556"/>
              <a:ext cx="14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花儿</a:t>
              </a:r>
              <a:endParaRPr lang="zh-CN" altLang="en-US"/>
            </a:p>
          </p:txBody>
        </p:sp>
        <p:pic>
          <p:nvPicPr>
            <p:cNvPr id="30" name="图片 29" descr="IMG_2137(20211029-112353)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 flipV="1">
              <a:off x="4304" y="4603"/>
              <a:ext cx="861" cy="572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1986915" y="3317240"/>
            <a:ext cx="1172210" cy="368300"/>
            <a:chOff x="3502" y="5106"/>
            <a:chExt cx="1846" cy="580"/>
          </a:xfrm>
        </p:grpSpPr>
        <p:sp>
          <p:nvSpPr>
            <p:cNvPr id="17" name="文本框 16"/>
            <p:cNvSpPr txBox="1"/>
            <p:nvPr/>
          </p:nvSpPr>
          <p:spPr>
            <a:xfrm>
              <a:off x="3502" y="5106"/>
              <a:ext cx="80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草</a:t>
              </a:r>
              <a:endParaRPr lang="zh-CN" altLang="en-US"/>
            </a:p>
          </p:txBody>
        </p:sp>
        <p:pic>
          <p:nvPicPr>
            <p:cNvPr id="32" name="图片 31" descr="IMG_2138(20211029-112421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1" y="5106"/>
              <a:ext cx="1157" cy="5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78097" y="1096742"/>
            <a:ext cx="8517276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我家房子前后栽有各种果树，有梨树、桃树、橘子树、柚子树，在不同的时间里，它们开不同的花，结不同的果。刚从树上摘下的果子，味道格外鲜美。</a:t>
            </a:r>
            <a:endParaRPr lang="zh-CN" altLang="zh-CN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0303" y="3600383"/>
            <a:ext cx="8517275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latin typeface="宋体" panose="02010600030101010101" pitchFamily="2" charset="-122"/>
              </a:rPr>
              <a:t>    说一说：“我”家屋子前后栽有哪些果树？</a:t>
            </a:r>
            <a:endParaRPr lang="zh-CN" altLang="en-US" kern="0" dirty="0">
              <a:latin typeface="宋体" panose="02010600030101010101" pitchFamily="2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6880531" y="1176104"/>
            <a:ext cx="853769" cy="5678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000" dirty="0">
              <a:latin typeface="宋体" panose="02010600030101010101" pitchFamily="2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7941605" y="1176104"/>
            <a:ext cx="707096" cy="5678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000" dirty="0">
              <a:latin typeface="宋体" panose="02010600030101010101" pitchFamily="2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266917" y="1699985"/>
            <a:ext cx="545883" cy="5678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000" dirty="0">
              <a:latin typeface="宋体" panose="02010600030101010101" pitchFamily="2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1231900" y="1699985"/>
            <a:ext cx="1181100" cy="5678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000" dirty="0">
              <a:latin typeface="宋体" panose="02010600030101010101" pitchFamily="2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2832101" y="1743952"/>
            <a:ext cx="1181100" cy="5678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000" dirty="0">
              <a:latin typeface="宋体" panose="02010600030101010101" pitchFamily="2" charset="-122"/>
            </a:endParaRPr>
          </a:p>
        </p:txBody>
      </p:sp>
      <p:sp>
        <p:nvSpPr>
          <p:cNvPr id="10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07670" y="757555"/>
            <a:ext cx="8608695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</a:rPr>
              <a:t>读课文第</a:t>
            </a: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～</a:t>
            </a:r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自然段，完成任务单上的表格。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6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1296670" y="1390015"/>
          <a:ext cx="640016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085"/>
                <a:gridCol w="419544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特点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5058410" y="17322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叫人愉悦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058410" y="3242310"/>
            <a:ext cx="1939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叶子各不相同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666490" y="3610610"/>
            <a:ext cx="4373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开不同的花 ，结不同的果，味道鲜美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744085" y="2490470"/>
            <a:ext cx="2113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井然有序 勇敢忠贞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220335" y="287401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千姿百态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167630" y="21005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雄健勇猛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828800" y="1732280"/>
            <a:ext cx="1298575" cy="368300"/>
            <a:chOff x="3067" y="2728"/>
            <a:chExt cx="2045" cy="580"/>
          </a:xfrm>
        </p:grpSpPr>
        <p:sp>
          <p:nvSpPr>
            <p:cNvPr id="13" name="文本框 12"/>
            <p:cNvSpPr txBox="1"/>
            <p:nvPr/>
          </p:nvSpPr>
          <p:spPr>
            <a:xfrm>
              <a:off x="3067" y="2728"/>
              <a:ext cx="155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麻雀</a:t>
              </a:r>
              <a:endParaRPr lang="zh-CN" altLang="en-US"/>
            </a:p>
          </p:txBody>
        </p:sp>
        <p:pic>
          <p:nvPicPr>
            <p:cNvPr id="2" name="图片 1" descr="C:/Users/陈银/AppData/Local/Temp/kaimatting/20211029112758/output_aiMatting_20211029112837.pngoutput_aiMatting_202110291128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8" y="2881"/>
              <a:ext cx="614" cy="42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828800" y="2177415"/>
            <a:ext cx="1089025" cy="400050"/>
            <a:chOff x="3191" y="3292"/>
            <a:chExt cx="1715" cy="630"/>
          </a:xfrm>
        </p:grpSpPr>
        <p:sp>
          <p:nvSpPr>
            <p:cNvPr id="14" name="文本框 13"/>
            <p:cNvSpPr txBox="1"/>
            <p:nvPr/>
          </p:nvSpPr>
          <p:spPr>
            <a:xfrm>
              <a:off x="3191" y="3308"/>
              <a:ext cx="13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  <a:hlinkClick r:id="rId3" action="ppaction://hlinksldjump">
                    <a:extLst>
                      <a:ext uri="{DAF060AB-1E55-43B9-8AAB-6FB025537F2F}">
                        <wpsdc:hlinkClr xmlns:wpsdc="http://www.wps.cn/officeDocument/2017/drawingmlCustomData" val="000000"/>
                        <wpsdc:folHlinkClr xmlns:wpsdc="http://www.wps.cn/officeDocument/2017/drawingmlCustomData" val="000000"/>
                        <wpsdc:hlinkUnderline xmlns:wpsdc="http://www.wps.cn/officeDocument/2017/drawingmlCustomData" val="0"/>
                      </a:ext>
                    </a:extLst>
                  </a:hlinkClick>
                </a:rPr>
                <a:t>老鹰</a:t>
              </a:r>
              <a:endParaRPr lang="zh-CN" altLang="en-US"/>
            </a:p>
          </p:txBody>
        </p:sp>
        <p:pic>
          <p:nvPicPr>
            <p:cNvPr id="7" name="图片 6" descr="C:/Users/陈银/AppData/Local/Temp/kaimatting/20211029113152/output_aiMatting_20211029113204.pngoutput_aiMatting_202110291132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0000">
              <a:off x="4304" y="3292"/>
              <a:ext cx="602" cy="63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936115" y="2555875"/>
            <a:ext cx="1182370" cy="368300"/>
            <a:chOff x="3297" y="3888"/>
            <a:chExt cx="1862" cy="580"/>
          </a:xfrm>
        </p:grpSpPr>
        <p:sp>
          <p:nvSpPr>
            <p:cNvPr id="15" name="文本框 14"/>
            <p:cNvSpPr txBox="1"/>
            <p:nvPr/>
          </p:nvSpPr>
          <p:spPr>
            <a:xfrm>
              <a:off x="3297" y="3888"/>
              <a:ext cx="109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蚂蚁</a:t>
              </a:r>
              <a:endParaRPr lang="zh-CN" altLang="en-US"/>
            </a:p>
          </p:txBody>
        </p:sp>
        <p:pic>
          <p:nvPicPr>
            <p:cNvPr id="9" name="图片 8" descr="IMG_2136(20211029-111837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5" y="3935"/>
              <a:ext cx="864" cy="486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1849120" y="2924175"/>
            <a:ext cx="1294765" cy="393065"/>
            <a:chOff x="3125" y="4556"/>
            <a:chExt cx="2039" cy="619"/>
          </a:xfrm>
        </p:grpSpPr>
        <p:sp>
          <p:nvSpPr>
            <p:cNvPr id="29" name="文本框 28"/>
            <p:cNvSpPr txBox="1"/>
            <p:nvPr/>
          </p:nvSpPr>
          <p:spPr>
            <a:xfrm>
              <a:off x="3125" y="4556"/>
              <a:ext cx="14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花儿</a:t>
              </a:r>
              <a:endParaRPr lang="zh-CN" altLang="en-US"/>
            </a:p>
          </p:txBody>
        </p:sp>
        <p:pic>
          <p:nvPicPr>
            <p:cNvPr id="30" name="图片 29" descr="IMG_2137(20211029-112353)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 flipV="1">
              <a:off x="4304" y="4603"/>
              <a:ext cx="861" cy="572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1986915" y="3317240"/>
            <a:ext cx="1172210" cy="368300"/>
            <a:chOff x="3502" y="5106"/>
            <a:chExt cx="1846" cy="580"/>
          </a:xfrm>
        </p:grpSpPr>
        <p:sp>
          <p:nvSpPr>
            <p:cNvPr id="17" name="文本框 16"/>
            <p:cNvSpPr txBox="1"/>
            <p:nvPr/>
          </p:nvSpPr>
          <p:spPr>
            <a:xfrm>
              <a:off x="3502" y="5106"/>
              <a:ext cx="80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草</a:t>
              </a:r>
              <a:endParaRPr lang="zh-CN" altLang="en-US"/>
            </a:p>
          </p:txBody>
        </p:sp>
        <p:pic>
          <p:nvPicPr>
            <p:cNvPr id="32" name="图片 31" descr="IMG_2138(20211029-112421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1" y="5106"/>
              <a:ext cx="1157" cy="504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1828165" y="3685540"/>
            <a:ext cx="1349375" cy="368300"/>
            <a:chOff x="2879" y="5804"/>
            <a:chExt cx="2125" cy="580"/>
          </a:xfrm>
        </p:grpSpPr>
        <p:sp>
          <p:nvSpPr>
            <p:cNvPr id="18" name="文本框 17"/>
            <p:cNvSpPr txBox="1"/>
            <p:nvPr/>
          </p:nvSpPr>
          <p:spPr>
            <a:xfrm>
              <a:off x="2879" y="5804"/>
              <a:ext cx="18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各种果树</a:t>
              </a:r>
              <a:endParaRPr lang="zh-CN" altLang="en-US"/>
            </a:p>
          </p:txBody>
        </p:sp>
        <p:pic>
          <p:nvPicPr>
            <p:cNvPr id="34" name="图片 33" descr="C:/Users/陈银/AppData/Local/Temp/kaimatting/20211029113651/output_aiMatting_20211029113655.pngoutput_aiMatting_202110291136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64" y="5822"/>
              <a:ext cx="441" cy="56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51996" y="901522"/>
            <a:ext cx="8217807" cy="17866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竹子长得快，雨后春笋，一天长几寸，没几天就长得和我一样高了。微风吹来，沙沙的竹叶声，如同温柔的细语。</a:t>
            </a:r>
            <a:endParaRPr lang="zh-CN" altLang="zh-CN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1"/>
          <p:cNvSpPr/>
          <p:nvPr/>
        </p:nvSpPr>
        <p:spPr>
          <a:xfrm>
            <a:off x="5314338" y="3686742"/>
            <a:ext cx="2642518" cy="644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温柔的细语</a:t>
            </a:r>
            <a:endParaRPr lang="en-US" altLang="zh-CN" sz="3600" b="1" dirty="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1769" y="2205658"/>
            <a:ext cx="2869747" cy="534988"/>
          </a:xfrm>
          <a:prstGeom prst="rect">
            <a:avLst/>
          </a:prstGeom>
          <a:noFill/>
          <a:ln w="25400" cap="flat" cmpd="sng" algn="ctr">
            <a:solidFill>
              <a:srgbClr val="008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97012" y="2158513"/>
            <a:ext cx="1194027" cy="534988"/>
          </a:xfrm>
          <a:prstGeom prst="rect">
            <a:avLst/>
          </a:prstGeom>
          <a:noFill/>
          <a:ln w="25400" cap="flat" cmpd="sng" algn="ctr">
            <a:solidFill>
              <a:srgbClr val="008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15"/>
          <p:cNvSpPr/>
          <p:nvPr/>
        </p:nvSpPr>
        <p:spPr>
          <a:xfrm>
            <a:off x="781159" y="3233674"/>
            <a:ext cx="233288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zh-CN" sz="3600" b="1" dirty="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</a:t>
            </a:r>
            <a:r>
              <a:rPr lang="zh-CN" altLang="en-US" sz="3600" b="1" dirty="0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吹竹叶的声音</a:t>
            </a:r>
            <a:endParaRPr lang="en-US" altLang="zh-CN" sz="3600" b="1" dirty="0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箭头: 右 10"/>
          <p:cNvSpPr/>
          <p:nvPr/>
        </p:nvSpPr>
        <p:spPr>
          <a:xfrm>
            <a:off x="4228877" y="3878433"/>
            <a:ext cx="816190" cy="26114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22" y="3075211"/>
            <a:ext cx="1517254" cy="1517254"/>
          </a:xfrm>
          <a:prstGeom prst="rect">
            <a:avLst/>
          </a:prstGeom>
        </p:spPr>
      </p:pic>
      <p:grpSp>
        <p:nvGrpSpPr>
          <p:cNvPr id="30" name="组合 19"/>
          <p:cNvGrpSpPr/>
          <p:nvPr/>
        </p:nvGrpSpPr>
        <p:grpSpPr>
          <a:xfrm>
            <a:off x="7124700" y="2605341"/>
            <a:ext cx="1044575" cy="719137"/>
            <a:chOff x="7351713" y="4299942"/>
            <a:chExt cx="1396999" cy="843558"/>
          </a:xfrm>
        </p:grpSpPr>
        <p:sp>
          <p:nvSpPr>
            <p:cNvPr id="31" name="对话气泡: 椭圆形 30"/>
            <p:cNvSpPr/>
            <p:nvPr/>
          </p:nvSpPr>
          <p:spPr>
            <a:xfrm>
              <a:off x="7351713" y="4299942"/>
              <a:ext cx="1396999" cy="843558"/>
            </a:xfrm>
            <a:prstGeom prst="wedgeEllipseCallout">
              <a:avLst>
                <a:gd name="adj1" fmla="val -49413"/>
                <a:gd name="adj2" fmla="val -46431"/>
              </a:avLst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文本框 3"/>
            <p:cNvSpPr txBox="1">
              <a:spLocks noChangeArrowheads="1"/>
            </p:cNvSpPr>
            <p:nvPr/>
          </p:nvSpPr>
          <p:spPr bwMode="auto">
            <a:xfrm>
              <a:off x="7379314" y="4385601"/>
              <a:ext cx="1369398" cy="672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000" b="1" kern="0" dirty="0">
                  <a:solidFill>
                    <a:srgbClr val="FF006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比喻</a:t>
              </a:r>
              <a:endPara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sp>
        <p:nvSpPr>
          <p:cNvPr id="13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 animBg="1"/>
      <p:bldP spid="5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1"/>
          <p:cNvGrpSpPr/>
          <p:nvPr/>
        </p:nvGrpSpPr>
        <p:grpSpPr>
          <a:xfrm>
            <a:off x="1116806" y="2368550"/>
            <a:ext cx="5040313" cy="784225"/>
            <a:chOff x="2218226" y="1016735"/>
            <a:chExt cx="5040539" cy="783082"/>
          </a:xfrm>
        </p:grpSpPr>
        <p:sp>
          <p:nvSpPr>
            <p:cNvPr id="6" name="椭圆 5"/>
            <p:cNvSpPr/>
            <p:nvPr/>
          </p:nvSpPr>
          <p:spPr>
            <a:xfrm>
              <a:off x="2513514" y="1031001"/>
              <a:ext cx="765209" cy="768816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5127" name="标题 1"/>
            <p:cNvSpPr txBox="1"/>
            <p:nvPr/>
          </p:nvSpPr>
          <p:spPr>
            <a:xfrm>
              <a:off x="2218226" y="1016735"/>
              <a:ext cx="5040539" cy="768743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 w="9525">
              <a:noFill/>
            </a:ln>
            <a:effectLst>
              <a:softEdge rad="76200"/>
            </a:effec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4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22 </a:t>
              </a:r>
              <a:r>
                <a:rPr lang="zh-CN" altLang="en-US" sz="4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读不完的大书</a:t>
              </a:r>
              <a:endPara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07670" y="757555"/>
            <a:ext cx="8608695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</a:rPr>
              <a:t>读课文第</a:t>
            </a: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～</a:t>
            </a:r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自然段，完成任务单上的表格。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6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1296670" y="1390015"/>
          <a:ext cx="640016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085"/>
                <a:gridCol w="419544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特点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5058410" y="17322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叫人愉悦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760470" y="4030345"/>
            <a:ext cx="4740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长得快，沙沙的叶声如同温柔的细语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058410" y="3242310"/>
            <a:ext cx="1939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叶子各不相同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666490" y="3610610"/>
            <a:ext cx="4373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开不同的花 ，结不同的果，味道鲜美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744085" y="2490470"/>
            <a:ext cx="2113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井然有序 勇敢忠贞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220335" y="287401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千姿百态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167630" y="21005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雄健勇猛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828800" y="1732280"/>
            <a:ext cx="1298575" cy="368300"/>
            <a:chOff x="3067" y="2728"/>
            <a:chExt cx="2045" cy="580"/>
          </a:xfrm>
        </p:grpSpPr>
        <p:sp>
          <p:nvSpPr>
            <p:cNvPr id="13" name="文本框 12"/>
            <p:cNvSpPr txBox="1"/>
            <p:nvPr/>
          </p:nvSpPr>
          <p:spPr>
            <a:xfrm>
              <a:off x="3067" y="2728"/>
              <a:ext cx="155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麻雀</a:t>
              </a:r>
              <a:endParaRPr lang="zh-CN" altLang="en-US"/>
            </a:p>
          </p:txBody>
        </p:sp>
        <p:pic>
          <p:nvPicPr>
            <p:cNvPr id="2" name="图片 1" descr="C:/Users/陈银/AppData/Local/Temp/kaimatting/20211029112758/output_aiMatting_20211029112837.pngoutput_aiMatting_202110291128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8" y="2881"/>
              <a:ext cx="614" cy="42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828800" y="2177415"/>
            <a:ext cx="1089025" cy="400050"/>
            <a:chOff x="3191" y="3292"/>
            <a:chExt cx="1715" cy="630"/>
          </a:xfrm>
        </p:grpSpPr>
        <p:sp>
          <p:nvSpPr>
            <p:cNvPr id="14" name="文本框 13"/>
            <p:cNvSpPr txBox="1"/>
            <p:nvPr/>
          </p:nvSpPr>
          <p:spPr>
            <a:xfrm>
              <a:off x="3191" y="3308"/>
              <a:ext cx="13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  <a:hlinkClick r:id="rId3" action="ppaction://hlinksldjump">
                    <a:extLst>
                      <a:ext uri="{DAF060AB-1E55-43B9-8AAB-6FB025537F2F}">
                        <wpsdc:hlinkClr xmlns:wpsdc="http://www.wps.cn/officeDocument/2017/drawingmlCustomData" val="000000"/>
                        <wpsdc:folHlinkClr xmlns:wpsdc="http://www.wps.cn/officeDocument/2017/drawingmlCustomData" val="000000"/>
                        <wpsdc:hlinkUnderline xmlns:wpsdc="http://www.wps.cn/officeDocument/2017/drawingmlCustomData" val="0"/>
                      </a:ext>
                    </a:extLst>
                  </a:hlinkClick>
                </a:rPr>
                <a:t>老鹰</a:t>
              </a:r>
              <a:endParaRPr lang="zh-CN" altLang="en-US"/>
            </a:p>
          </p:txBody>
        </p:sp>
        <p:pic>
          <p:nvPicPr>
            <p:cNvPr id="7" name="图片 6" descr="C:/Users/陈银/AppData/Local/Temp/kaimatting/20211029113152/output_aiMatting_20211029113204.pngoutput_aiMatting_202110291132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0000">
              <a:off x="4304" y="3292"/>
              <a:ext cx="602" cy="63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936115" y="2555875"/>
            <a:ext cx="1182370" cy="368300"/>
            <a:chOff x="3297" y="3888"/>
            <a:chExt cx="1862" cy="580"/>
          </a:xfrm>
        </p:grpSpPr>
        <p:sp>
          <p:nvSpPr>
            <p:cNvPr id="15" name="文本框 14"/>
            <p:cNvSpPr txBox="1"/>
            <p:nvPr/>
          </p:nvSpPr>
          <p:spPr>
            <a:xfrm>
              <a:off x="3297" y="3888"/>
              <a:ext cx="109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蚂蚁</a:t>
              </a:r>
              <a:endParaRPr lang="zh-CN" altLang="en-US"/>
            </a:p>
          </p:txBody>
        </p:sp>
        <p:pic>
          <p:nvPicPr>
            <p:cNvPr id="9" name="图片 8" descr="IMG_2136(20211029-111837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5" y="3935"/>
              <a:ext cx="864" cy="486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1849120" y="2924175"/>
            <a:ext cx="1294765" cy="393065"/>
            <a:chOff x="3125" y="4556"/>
            <a:chExt cx="2039" cy="619"/>
          </a:xfrm>
        </p:grpSpPr>
        <p:sp>
          <p:nvSpPr>
            <p:cNvPr id="29" name="文本框 28"/>
            <p:cNvSpPr txBox="1"/>
            <p:nvPr/>
          </p:nvSpPr>
          <p:spPr>
            <a:xfrm>
              <a:off x="3125" y="4556"/>
              <a:ext cx="14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花儿</a:t>
              </a:r>
              <a:endParaRPr lang="zh-CN" altLang="en-US"/>
            </a:p>
          </p:txBody>
        </p:sp>
        <p:pic>
          <p:nvPicPr>
            <p:cNvPr id="30" name="图片 29" descr="IMG_2137(20211029-112353)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 flipV="1">
              <a:off x="4304" y="4603"/>
              <a:ext cx="861" cy="572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1986915" y="3317240"/>
            <a:ext cx="1172210" cy="368300"/>
            <a:chOff x="3502" y="5106"/>
            <a:chExt cx="1846" cy="580"/>
          </a:xfrm>
        </p:grpSpPr>
        <p:sp>
          <p:nvSpPr>
            <p:cNvPr id="17" name="文本框 16"/>
            <p:cNvSpPr txBox="1"/>
            <p:nvPr/>
          </p:nvSpPr>
          <p:spPr>
            <a:xfrm>
              <a:off x="3502" y="5106"/>
              <a:ext cx="80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草</a:t>
              </a:r>
              <a:endParaRPr lang="zh-CN" altLang="en-US"/>
            </a:p>
          </p:txBody>
        </p:sp>
        <p:pic>
          <p:nvPicPr>
            <p:cNvPr id="32" name="图片 31" descr="IMG_2138(20211029-112421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1" y="5106"/>
              <a:ext cx="1157" cy="504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1828165" y="3685540"/>
            <a:ext cx="1349375" cy="368300"/>
            <a:chOff x="2879" y="5804"/>
            <a:chExt cx="2125" cy="580"/>
          </a:xfrm>
        </p:grpSpPr>
        <p:sp>
          <p:nvSpPr>
            <p:cNvPr id="18" name="文本框 17"/>
            <p:cNvSpPr txBox="1"/>
            <p:nvPr/>
          </p:nvSpPr>
          <p:spPr>
            <a:xfrm>
              <a:off x="2879" y="5804"/>
              <a:ext cx="18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各种果树</a:t>
              </a:r>
              <a:endParaRPr lang="zh-CN" altLang="en-US"/>
            </a:p>
          </p:txBody>
        </p:sp>
        <p:pic>
          <p:nvPicPr>
            <p:cNvPr id="34" name="图片 33" descr="C:/Users/陈银/AppData/Local/Temp/kaimatting/20211029113651/output_aiMatting_20211029113655.pngoutput_aiMatting_202110291136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64" y="5822"/>
              <a:ext cx="441" cy="562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1849120" y="4082415"/>
            <a:ext cx="1111885" cy="368300"/>
            <a:chOff x="2685" y="6404"/>
            <a:chExt cx="1751" cy="580"/>
          </a:xfrm>
        </p:grpSpPr>
        <p:sp>
          <p:nvSpPr>
            <p:cNvPr id="19" name="文本框 18"/>
            <p:cNvSpPr txBox="1"/>
            <p:nvPr/>
          </p:nvSpPr>
          <p:spPr>
            <a:xfrm>
              <a:off x="2685" y="6404"/>
              <a:ext cx="11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ym typeface="+mn-ea"/>
                </a:rPr>
                <a:t>竹子</a:t>
              </a:r>
              <a:endParaRPr lang="zh-CN" altLang="en-US"/>
            </a:p>
          </p:txBody>
        </p:sp>
        <p:pic>
          <p:nvPicPr>
            <p:cNvPr id="38" name="图片 37" descr="IMG_21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3658" y="6460"/>
              <a:ext cx="778" cy="46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0828" y="996074"/>
            <a:ext cx="8222344" cy="2253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池塘边的棕榈树高大挺拔，大蒲扇似的叶子在风中摇摆，一副超凡脱俗的样子。在秋高气爽的日子里，它倒映在池塘的水中，小鱼在倒影间游玩，又是另一种境界。</a:t>
            </a:r>
            <a:endParaRPr lang="zh-CN" altLang="en-US" dirty="0">
              <a:latin typeface="宋体" panose="02010600030101010101" pitchFamily="2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19578" y="3506186"/>
            <a:ext cx="8222343" cy="11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26705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“超凡脱俗”一词赋予棕榈树以人的情态，写出了棕榈树的美丽脱俗。</a:t>
            </a:r>
            <a:endParaRPr lang="zh-CN" altLang="zh-CN" sz="3200" b="1" dirty="0">
              <a:solidFill>
                <a:srgbClr val="26705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816600" y="1539875"/>
            <a:ext cx="265112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939821" y="2130844"/>
            <a:ext cx="330857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6248400" y="346426"/>
            <a:ext cx="1085850" cy="6047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比喻</a:t>
            </a:r>
            <a:endParaRPr lang="zh-CN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248400" y="2065356"/>
            <a:ext cx="1085850" cy="6047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拟人</a:t>
            </a:r>
            <a:endParaRPr lang="zh-CN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07670" y="757555"/>
            <a:ext cx="8608695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</a:rPr>
              <a:t>读课文第</a:t>
            </a: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～</a:t>
            </a:r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自然段，完成任务单上的表格。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6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1296670" y="1390015"/>
          <a:ext cx="640016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085"/>
                <a:gridCol w="419544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特点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5058410" y="17322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叫人愉悦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760470" y="4030345"/>
            <a:ext cx="4740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长得快，沙沙的叶声如同温柔的细语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058410" y="3242310"/>
            <a:ext cx="1939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叶子各不相同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3666490" y="3610610"/>
            <a:ext cx="4373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开不同的花 ，结不同的果，味道鲜美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744085" y="2490470"/>
            <a:ext cx="2113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井然有序 勇敢忠贞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220335" y="287401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千姿百态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167630" y="21005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雄健勇猛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744085" y="4450715"/>
            <a:ext cx="2844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高大挺拔 超凡脱俗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828800" y="1732280"/>
            <a:ext cx="1298575" cy="368300"/>
            <a:chOff x="3067" y="2728"/>
            <a:chExt cx="2045" cy="580"/>
          </a:xfrm>
        </p:grpSpPr>
        <p:sp>
          <p:nvSpPr>
            <p:cNvPr id="13" name="文本框 12"/>
            <p:cNvSpPr txBox="1"/>
            <p:nvPr/>
          </p:nvSpPr>
          <p:spPr>
            <a:xfrm>
              <a:off x="3067" y="2728"/>
              <a:ext cx="155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麻雀</a:t>
              </a:r>
              <a:endParaRPr lang="zh-CN" altLang="en-US"/>
            </a:p>
          </p:txBody>
        </p:sp>
        <p:pic>
          <p:nvPicPr>
            <p:cNvPr id="2" name="图片 1" descr="C:/Users/陈银/AppData/Local/Temp/kaimatting/20211029112758/output_aiMatting_20211029112837.pngoutput_aiMatting_202110291128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8" y="2881"/>
              <a:ext cx="614" cy="42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828800" y="2177415"/>
            <a:ext cx="1089025" cy="400050"/>
            <a:chOff x="3191" y="3292"/>
            <a:chExt cx="1715" cy="630"/>
          </a:xfrm>
        </p:grpSpPr>
        <p:sp>
          <p:nvSpPr>
            <p:cNvPr id="14" name="文本框 13"/>
            <p:cNvSpPr txBox="1"/>
            <p:nvPr/>
          </p:nvSpPr>
          <p:spPr>
            <a:xfrm>
              <a:off x="3191" y="3308"/>
              <a:ext cx="13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  <a:hlinkClick r:id="rId3" action="ppaction://hlinksldjump">
                    <a:extLst>
                      <a:ext uri="{DAF060AB-1E55-43B9-8AAB-6FB025537F2F}">
                        <wpsdc:hlinkClr xmlns:wpsdc="http://www.wps.cn/officeDocument/2017/drawingmlCustomData" val="000000"/>
                        <wpsdc:folHlinkClr xmlns:wpsdc="http://www.wps.cn/officeDocument/2017/drawingmlCustomData" val="000000"/>
                        <wpsdc:hlinkUnderline xmlns:wpsdc="http://www.wps.cn/officeDocument/2017/drawingmlCustomData" val="0"/>
                      </a:ext>
                    </a:extLst>
                  </a:hlinkClick>
                </a:rPr>
                <a:t>老鹰</a:t>
              </a:r>
              <a:endParaRPr lang="zh-CN" altLang="en-US"/>
            </a:p>
          </p:txBody>
        </p:sp>
        <p:pic>
          <p:nvPicPr>
            <p:cNvPr id="7" name="图片 6" descr="C:/Users/陈银/AppData/Local/Temp/kaimatting/20211029113152/output_aiMatting_20211029113204.pngoutput_aiMatting_202110291132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0000">
              <a:off x="4304" y="3292"/>
              <a:ext cx="602" cy="63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936115" y="2555875"/>
            <a:ext cx="1182370" cy="368300"/>
            <a:chOff x="3297" y="3888"/>
            <a:chExt cx="1862" cy="580"/>
          </a:xfrm>
        </p:grpSpPr>
        <p:sp>
          <p:nvSpPr>
            <p:cNvPr id="15" name="文本框 14"/>
            <p:cNvSpPr txBox="1"/>
            <p:nvPr/>
          </p:nvSpPr>
          <p:spPr>
            <a:xfrm>
              <a:off x="3297" y="3888"/>
              <a:ext cx="109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蚂蚁</a:t>
              </a:r>
              <a:endParaRPr lang="zh-CN" altLang="en-US"/>
            </a:p>
          </p:txBody>
        </p:sp>
        <p:pic>
          <p:nvPicPr>
            <p:cNvPr id="9" name="图片 8" descr="IMG_2136(20211029-111837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5" y="3935"/>
              <a:ext cx="864" cy="486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1849120" y="2924175"/>
            <a:ext cx="1294765" cy="393065"/>
            <a:chOff x="3125" y="4556"/>
            <a:chExt cx="2039" cy="619"/>
          </a:xfrm>
        </p:grpSpPr>
        <p:sp>
          <p:nvSpPr>
            <p:cNvPr id="29" name="文本框 28"/>
            <p:cNvSpPr txBox="1"/>
            <p:nvPr/>
          </p:nvSpPr>
          <p:spPr>
            <a:xfrm>
              <a:off x="3125" y="4556"/>
              <a:ext cx="143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花儿</a:t>
              </a:r>
              <a:endParaRPr lang="zh-CN" altLang="en-US"/>
            </a:p>
          </p:txBody>
        </p:sp>
        <p:pic>
          <p:nvPicPr>
            <p:cNvPr id="30" name="图片 29" descr="IMG_2137(20211029-112353)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 flipV="1">
              <a:off x="4304" y="4603"/>
              <a:ext cx="861" cy="572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1986915" y="3317240"/>
            <a:ext cx="1172210" cy="368300"/>
            <a:chOff x="3502" y="5106"/>
            <a:chExt cx="1846" cy="580"/>
          </a:xfrm>
        </p:grpSpPr>
        <p:sp>
          <p:nvSpPr>
            <p:cNvPr id="17" name="文本框 16"/>
            <p:cNvSpPr txBox="1"/>
            <p:nvPr/>
          </p:nvSpPr>
          <p:spPr>
            <a:xfrm>
              <a:off x="3502" y="5106"/>
              <a:ext cx="80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草</a:t>
              </a:r>
              <a:endParaRPr lang="zh-CN" altLang="en-US"/>
            </a:p>
          </p:txBody>
        </p:sp>
        <p:pic>
          <p:nvPicPr>
            <p:cNvPr id="32" name="图片 31" descr="IMG_2138(20211029-112421)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1" y="5106"/>
              <a:ext cx="1157" cy="504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1828165" y="3685540"/>
            <a:ext cx="1349375" cy="368300"/>
            <a:chOff x="2879" y="5804"/>
            <a:chExt cx="2125" cy="580"/>
          </a:xfrm>
        </p:grpSpPr>
        <p:sp>
          <p:nvSpPr>
            <p:cNvPr id="18" name="文本框 17"/>
            <p:cNvSpPr txBox="1"/>
            <p:nvPr/>
          </p:nvSpPr>
          <p:spPr>
            <a:xfrm>
              <a:off x="2879" y="5804"/>
              <a:ext cx="18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各种果树</a:t>
              </a:r>
              <a:endParaRPr lang="zh-CN" altLang="en-US"/>
            </a:p>
          </p:txBody>
        </p:sp>
        <p:pic>
          <p:nvPicPr>
            <p:cNvPr id="34" name="图片 33" descr="C:/Users/陈银/AppData/Local/Temp/kaimatting/20211029113651/output_aiMatting_20211029113655.pngoutput_aiMatting_202110291136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64" y="5822"/>
              <a:ext cx="441" cy="562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1849120" y="4082415"/>
            <a:ext cx="1111885" cy="368300"/>
            <a:chOff x="2685" y="6404"/>
            <a:chExt cx="1751" cy="580"/>
          </a:xfrm>
        </p:grpSpPr>
        <p:sp>
          <p:nvSpPr>
            <p:cNvPr id="19" name="文本框 18"/>
            <p:cNvSpPr txBox="1"/>
            <p:nvPr/>
          </p:nvSpPr>
          <p:spPr>
            <a:xfrm>
              <a:off x="2685" y="6404"/>
              <a:ext cx="11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ym typeface="+mn-ea"/>
                </a:rPr>
                <a:t>竹子</a:t>
              </a:r>
              <a:endParaRPr lang="zh-CN" altLang="en-US"/>
            </a:p>
          </p:txBody>
        </p:sp>
        <p:pic>
          <p:nvPicPr>
            <p:cNvPr id="38" name="图片 37" descr="IMG_21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3658" y="6460"/>
              <a:ext cx="778" cy="467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1873250" y="4450715"/>
            <a:ext cx="1090930" cy="368300"/>
            <a:chOff x="3144" y="7009"/>
            <a:chExt cx="1718" cy="580"/>
          </a:xfrm>
        </p:grpSpPr>
        <p:sp>
          <p:nvSpPr>
            <p:cNvPr id="20" name="文本框 19"/>
            <p:cNvSpPr txBox="1"/>
            <p:nvPr/>
          </p:nvSpPr>
          <p:spPr>
            <a:xfrm>
              <a:off x="3144" y="7009"/>
              <a:ext cx="11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棕榈</a:t>
              </a:r>
              <a:endParaRPr lang="zh-CN" altLang="en-US"/>
            </a:p>
          </p:txBody>
        </p:sp>
        <p:pic>
          <p:nvPicPr>
            <p:cNvPr id="40" name="图片 39" descr="IMG_2141(20211029-112623)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6" y="7060"/>
              <a:ext cx="717" cy="47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886620" y="1537508"/>
            <a:ext cx="7805736" cy="2562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第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自然段用的是“总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分”的构段方法，先总写“我”最喜爱的是“我”家屋后的竹子和棕榈，再分别写了竹子和棕榈的美丽有趣。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1070" y="1661005"/>
            <a:ext cx="3822254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3200" b="1" kern="0" dirty="0">
                <a:latin typeface="宋体" panose="02010600030101010101" pitchFamily="2" charset="-122"/>
              </a:rPr>
              <a:t>读课文最后一自然段，体会作者的思想感情。</a:t>
            </a:r>
            <a:endParaRPr lang="zh-CN" altLang="en-US" kern="0" dirty="0">
              <a:latin typeface="宋体" panose="02010600030101010101" pitchFamily="2" charset="-122"/>
            </a:endParaRPr>
          </a:p>
        </p:txBody>
      </p:sp>
      <p:sp>
        <p:nvSpPr>
          <p:cNvPr id="5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t="1" r="8464" b="4998"/>
          <a:stretch>
            <a:fillRect/>
          </a:stretch>
        </p:blipFill>
        <p:spPr>
          <a:xfrm>
            <a:off x="4281170" y="1329690"/>
            <a:ext cx="4279265" cy="278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87521" y="1494327"/>
            <a:ext cx="8194529" cy="168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大自然是一本看不完的大画册，是一部永远读不完的大书，里面有无穷的奥秘，有无尽的乐趣。</a:t>
            </a:r>
            <a:endParaRPr lang="zh-CN" altLang="zh-CN" sz="3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733493" y="2057597"/>
            <a:ext cx="277149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44721" y="2590997"/>
            <a:ext cx="243477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499178" y="904481"/>
            <a:ext cx="6267904" cy="6047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大自然美不胜收，处处如诗如画。</a:t>
            </a:r>
            <a:endParaRPr lang="zh-CN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407613" y="3129359"/>
            <a:ext cx="8699047" cy="540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大自然蕴含着丰富的知识，处处有学问，处处有精彩。</a:t>
            </a:r>
            <a:endParaRPr lang="zh-CN" altLang="zh-CN"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标题 1"/>
          <p:cNvSpPr txBox="1">
            <a:spLocks noChangeArrowheads="1"/>
          </p:cNvSpPr>
          <p:nvPr/>
        </p:nvSpPr>
        <p:spPr bwMode="auto">
          <a:xfrm>
            <a:off x="833577" y="4035334"/>
            <a:ext cx="747684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FD2A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抒发了作者对大自然的喜爱之情。</a:t>
            </a:r>
            <a:endParaRPr lang="zh-CN" altLang="en-US" sz="4000" b="1" dirty="0">
              <a:solidFill>
                <a:srgbClr val="FD2A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3"/>
          <p:cNvSpPr>
            <a:spLocks noGrp="1"/>
          </p:cNvSpPr>
          <p:nvPr/>
        </p:nvSpPr>
        <p:spPr>
          <a:xfrm>
            <a:off x="407670" y="247015"/>
            <a:ext cx="19596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1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巩固提升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39520" y="1295400"/>
            <a:ext cx="682307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小练笔：</a:t>
            </a:r>
            <a:endParaRPr lang="zh-CN" altLang="zh-CN" sz="3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在大自然这本“读不完的大书”中，你都读到了什么？小组合作交流你看到的或者从其他地方了解到的，</a:t>
            </a:r>
            <a:r>
              <a:rPr lang="zh-CN" altLang="zh-CN" sz="3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仿照课文，</a:t>
            </a:r>
            <a:r>
              <a:rPr lang="zh-CN" altLang="zh-CN" sz="3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写一写。</a:t>
            </a:r>
            <a:endParaRPr lang="zh-CN" altLang="zh-CN" sz="3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55588" y="779588"/>
            <a:ext cx="849471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latin typeface="宋体" panose="02010600030101010101" pitchFamily="2" charset="-122"/>
              </a:rPr>
              <a:t>课文可分为</a:t>
            </a:r>
            <a:r>
              <a:rPr lang="en-US" altLang="zh-CN" sz="3000" b="1" u="sng" dirty="0">
                <a:latin typeface="宋体" panose="02010600030101010101" pitchFamily="2" charset="-122"/>
              </a:rPr>
              <a:t>   </a:t>
            </a:r>
            <a:r>
              <a:rPr lang="zh-CN" altLang="en-US" sz="3000" b="1" dirty="0">
                <a:latin typeface="宋体" panose="02010600030101010101" pitchFamily="2" charset="-122"/>
              </a:rPr>
              <a:t>个部分。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276622" y="1461556"/>
            <a:ext cx="8590755" cy="110617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总起全文，写“我”喜欢到大自然中去寻找好玩的东西及喜欢大自然的原因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11760" y="1536065"/>
            <a:ext cx="144716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 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）</a:t>
            </a:r>
            <a:endParaRPr lang="zh-CN" altLang="en-US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26899" y="2637325"/>
            <a:ext cx="8729889" cy="110617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具体写了“我”喜欢大自然中哪些好玩的东西。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7310" y="2723515"/>
            <a:ext cx="168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 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2-5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）</a:t>
            </a:r>
            <a:endParaRPr lang="zh-CN" altLang="en-US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98835" y="3818603"/>
            <a:ext cx="8757954" cy="110617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总结全文，照应文题，写大自然是一部永远读不完的大书，抒发了作者对大自然的喜爱之情。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76860" y="3818890"/>
            <a:ext cx="147510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6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）</a:t>
            </a:r>
            <a:endParaRPr lang="zh-CN" altLang="en-US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748416" y="895081"/>
            <a:ext cx="5699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</a:t>
            </a:r>
            <a:endParaRPr lang="zh-CN" altLang="en-US" sz="3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657592" y="326095"/>
            <a:ext cx="19177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初读课文</a:t>
            </a:r>
            <a:endParaRPr lang="zh-CN" altLang="en-US" sz="32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ldLvl="0" animBg="1"/>
      <p:bldP spid="6" grpId="0"/>
      <p:bldP spid="8" grpId="0" bldLvl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62016" y="945697"/>
            <a:ext cx="8019968" cy="24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iddenHorzOCR"/>
              </a:rPr>
              <a:t>我五六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岁时</a:t>
            </a:r>
            <a:r>
              <a:rPr lang="zh-CN" altLang="en-US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，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就喜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欢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到大自然去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寻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找好玩的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东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西</a:t>
            </a:r>
            <a:r>
              <a:rPr lang="zh-CN" altLang="zh-CN" sz="3200" b="1" kern="0" dirty="0">
                <a:solidFill>
                  <a:srgbClr val="61606E"/>
                </a:solidFill>
                <a:latin typeface="楷体" panose="02010609060101010101" pitchFamily="49" charset="-122"/>
                <a:ea typeface="楷体" panose="02010609060101010101" pitchFamily="49" charset="-122"/>
                <a:cs typeface="HiddenHorzOCR"/>
              </a:rPr>
              <a:t>。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iddenHorzOCR"/>
              </a:rPr>
              <a:t>高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远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的天空</a:t>
            </a:r>
            <a:r>
              <a:rPr lang="zh-CN" altLang="en-US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，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广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阔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的大地</a:t>
            </a:r>
            <a:r>
              <a:rPr lang="zh-CN" altLang="en-US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，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空中的浮云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飞鸟</a:t>
            </a:r>
            <a:r>
              <a:rPr lang="zh-CN" altLang="en-US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，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  <a:sym typeface="+mn-ea"/>
              </a:rPr>
              <a:t>水里的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虾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  <a:sym typeface="+mn-ea"/>
              </a:rPr>
              <a:t>蟹游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鱼，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地上的走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兽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昆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iddenHorzOCR"/>
              </a:rPr>
              <a:t>虫、花草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树</a:t>
            </a:r>
            <a:r>
              <a:rPr lang="zh-CN" altLang="zh-CN" sz="3200" b="1" kern="0" dirty="0">
                <a:solidFill>
                  <a:srgbClr val="403F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MS Gothic" panose="020B0609070205080204" pitchFamily="49" charset="-128"/>
              </a:rPr>
              <a:t>木……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62016" y="3523249"/>
            <a:ext cx="8019968" cy="133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26705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solidFill>
                  <a:srgbClr val="26705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省略号：表示列举的省略，说明大自然还有许多好玩的东西。</a:t>
            </a:r>
            <a:endParaRPr lang="zh-CN" altLang="zh-CN" sz="3600" b="1" dirty="0">
              <a:solidFill>
                <a:srgbClr val="26705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579874" y="2155461"/>
            <a:ext cx="235675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177930" y="2155461"/>
            <a:ext cx="19939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7531512" y="2155461"/>
            <a:ext cx="91213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88480" y="2707457"/>
            <a:ext cx="19939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184030" y="2707457"/>
            <a:ext cx="275408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449745" y="2707457"/>
            <a:ext cx="19939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61975" y="3322955"/>
            <a:ext cx="2849880" cy="2095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3480098" y="2787489"/>
            <a:ext cx="881063" cy="534988"/>
          </a:xfrm>
          <a:prstGeom prst="rect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07670" y="757555"/>
            <a:ext cx="8608695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</a:rPr>
              <a:t>读课文第</a:t>
            </a: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～</a:t>
            </a:r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自然段，完成任务单上的表格。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6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1296670" y="1390015"/>
          <a:ext cx="640016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085"/>
                <a:gridCol w="419544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特点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73735" y="956945"/>
            <a:ext cx="8066405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小麻雀                  的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叫人愉悦。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722998" y="1639186"/>
            <a:ext cx="5071029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“蹦蹦跳跳”一词让人想到活泼可爱的孩子。在作者眼里，小麻雀如同孩子般可爱。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5" y="1638935"/>
            <a:ext cx="2550160" cy="176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/>
          <p:cNvSpPr/>
          <p:nvPr/>
        </p:nvSpPr>
        <p:spPr>
          <a:xfrm>
            <a:off x="2323124" y="1055383"/>
            <a:ext cx="385762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叽叽喳喳、蹦蹦跳跳</a:t>
            </a:r>
            <a:endParaRPr lang="zh-CN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标题 3"/>
          <p:cNvSpPr txBox="1"/>
          <p:nvPr/>
        </p:nvSpPr>
        <p:spPr>
          <a:xfrm>
            <a:off x="407670" y="247015"/>
            <a:ext cx="19151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07670" y="757555"/>
            <a:ext cx="8608695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</a:rPr>
              <a:t>读课文第</a:t>
            </a: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～</a:t>
            </a:r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自然段，完成任务单上的表格。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6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1296670" y="1390015"/>
          <a:ext cx="640016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085"/>
                <a:gridCol w="419544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特点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5058410" y="17322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叫人愉悦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828800" y="1732280"/>
            <a:ext cx="1298575" cy="368300"/>
            <a:chOff x="3067" y="2728"/>
            <a:chExt cx="2045" cy="580"/>
          </a:xfrm>
        </p:grpSpPr>
        <p:sp>
          <p:nvSpPr>
            <p:cNvPr id="13" name="文本框 12"/>
            <p:cNvSpPr txBox="1"/>
            <p:nvPr/>
          </p:nvSpPr>
          <p:spPr>
            <a:xfrm>
              <a:off x="3067" y="2728"/>
              <a:ext cx="155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麻雀</a:t>
              </a:r>
              <a:endParaRPr lang="zh-CN" altLang="en-US"/>
            </a:p>
          </p:txBody>
        </p:sp>
        <p:pic>
          <p:nvPicPr>
            <p:cNvPr id="2" name="图片 1" descr="C:/Users/陈银/AppData/Local/Temp/kaimatting/20211029112758/output_aiMatting_20211029112837.pngoutput_aiMatting_202110291128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8" y="2881"/>
              <a:ext cx="614" cy="42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圆角矩形 7"/>
          <p:cNvSpPr/>
          <p:nvPr/>
        </p:nvSpPr>
        <p:spPr bwMode="auto">
          <a:xfrm>
            <a:off x="0" y="2914309"/>
            <a:ext cx="9144000" cy="1701233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05719" y="3167069"/>
            <a:ext cx="8332561" cy="127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老鹰在        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突然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      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给人以        的感觉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40840" y="3242310"/>
            <a:ext cx="4036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高空盘旋，展翅滑翔</a:t>
            </a:r>
            <a:endParaRPr lang="zh-CN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91935" y="3242310"/>
            <a:ext cx="18516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猛扑而下</a:t>
            </a:r>
            <a:endParaRPr lang="zh-CN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40840" y="3856355"/>
            <a:ext cx="1872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雄健勇猛</a:t>
            </a:r>
            <a:endParaRPr lang="zh-CN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9" grpId="1"/>
      <p:bldP spid="7" grpId="2"/>
      <p:bldP spid="8" grpId="0"/>
      <p:bldP spid="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407670" y="757555"/>
            <a:ext cx="8608695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宋体" panose="02010600030101010101" pitchFamily="2" charset="-122"/>
              </a:rPr>
              <a:t>读课文第</a:t>
            </a:r>
            <a:r>
              <a:rPr lang="en-US" altLang="zh-CN" sz="2400" b="1" dirty="0"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</a:rPr>
              <a:t>～</a:t>
            </a:r>
            <a:r>
              <a:rPr lang="en-US" altLang="zh-CN" sz="2400" b="1" dirty="0">
                <a:latin typeface="宋体" panose="02010600030101010101" pitchFamily="2" charset="-122"/>
              </a:rPr>
              <a:t>5</a:t>
            </a:r>
            <a:r>
              <a:rPr lang="zh-CN" altLang="en-US" sz="2400" b="1" dirty="0">
                <a:latin typeface="宋体" panose="02010600030101010101" pitchFamily="2" charset="-122"/>
              </a:rPr>
              <a:t>自然段，完成任务单上的表格。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6" name="标题 3"/>
          <p:cNvSpPr txBox="1"/>
          <p:nvPr/>
        </p:nvSpPr>
        <p:spPr>
          <a:xfrm>
            <a:off x="407613" y="246843"/>
            <a:ext cx="307188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品读课文</a:t>
            </a:r>
            <a:endParaRPr lang="zh-CN" altLang="en-US" sz="32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1296670" y="1390015"/>
          <a:ext cx="640016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085"/>
                <a:gridCol w="419544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特点</a:t>
                      </a:r>
                      <a:endParaRPr lang="zh-CN" alt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5058410" y="17322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叫人愉悦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167630" y="2100580"/>
            <a:ext cx="126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雄健勇猛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828800" y="1732280"/>
            <a:ext cx="1298575" cy="368300"/>
            <a:chOff x="3067" y="2728"/>
            <a:chExt cx="2045" cy="580"/>
          </a:xfrm>
        </p:grpSpPr>
        <p:sp>
          <p:nvSpPr>
            <p:cNvPr id="13" name="文本框 12"/>
            <p:cNvSpPr txBox="1"/>
            <p:nvPr/>
          </p:nvSpPr>
          <p:spPr>
            <a:xfrm>
              <a:off x="3067" y="2728"/>
              <a:ext cx="155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</a:rPr>
                <a:t>麻雀</a:t>
              </a:r>
              <a:endParaRPr lang="zh-CN" altLang="en-US"/>
            </a:p>
          </p:txBody>
        </p:sp>
        <p:pic>
          <p:nvPicPr>
            <p:cNvPr id="2" name="图片 1" descr="C:/Users/陈银/AppData/Local/Temp/kaimatting/20211029112758/output_aiMatting_20211029112837.pngoutput_aiMatting_202110291128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8" y="2881"/>
              <a:ext cx="614" cy="42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828800" y="2177415"/>
            <a:ext cx="1089025" cy="400050"/>
            <a:chOff x="3191" y="3292"/>
            <a:chExt cx="1715" cy="630"/>
          </a:xfrm>
        </p:grpSpPr>
        <p:sp>
          <p:nvSpPr>
            <p:cNvPr id="14" name="文本框 13"/>
            <p:cNvSpPr txBox="1"/>
            <p:nvPr/>
          </p:nvSpPr>
          <p:spPr>
            <a:xfrm>
              <a:off x="3191" y="3308"/>
              <a:ext cx="13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None/>
              </a:pPr>
              <a:r>
                <a:rPr lang="zh-CN" altLang="en-US">
                  <a:sym typeface="+mn-ea"/>
                  <a:hlinkClick r:id="rId3" action="ppaction://hlinksldjump">
                    <a:extLst>
                      <a:ext uri="{DAF060AB-1E55-43B9-8AAB-6FB025537F2F}">
                        <wpsdc:hlinkClr xmlns:wpsdc="http://www.wps.cn/officeDocument/2017/drawingmlCustomData" val="000000"/>
                        <wpsdc:folHlinkClr xmlns:wpsdc="http://www.wps.cn/officeDocument/2017/drawingmlCustomData" val="000000"/>
                        <wpsdc:hlinkUnderline xmlns:wpsdc="http://www.wps.cn/officeDocument/2017/drawingmlCustomData" val="0"/>
                      </a:ext>
                    </a:extLst>
                  </a:hlinkClick>
                </a:rPr>
                <a:t>老鹰</a:t>
              </a:r>
              <a:endParaRPr lang="zh-CN" altLang="en-US"/>
            </a:p>
          </p:txBody>
        </p:sp>
        <p:pic>
          <p:nvPicPr>
            <p:cNvPr id="7" name="图片 6" descr="C:/Users/陈银/AppData/Local/Temp/kaimatting/20211029113152/output_aiMatting_20211029113204.pngoutput_aiMatting_2021102911320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0000">
              <a:off x="4304" y="3292"/>
              <a:ext cx="602" cy="6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190*3778*542*54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8.xml><?xml version="1.0" encoding="utf-8"?>
<p:tagLst xmlns:p="http://schemas.openxmlformats.org/presentationml/2006/main">
  <p:tag name="KSO_WM_UNIT_TABLE_BEAUTIFY" val="smartTable{133eb4d0-caa5-4793-a3e1-52b024aaf893}"/>
</p:tagLst>
</file>

<file path=ppt/tags/tag59.xml><?xml version="1.0" encoding="utf-8"?>
<p:tagLst xmlns:p="http://schemas.openxmlformats.org/presentationml/2006/main">
  <p:tag name="KSO_WM_UNIT_TABLE_BEAUTIFY" val="smartTable{133eb4d0-caa5-4793-a3e1-52b024aaf893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TABLE_BEAUTIFY" val="smartTable{133eb4d0-caa5-4793-a3e1-52b024aaf893}"/>
</p:tagLst>
</file>

<file path=ppt/tags/tag61.xml><?xml version="1.0" encoding="utf-8"?>
<p:tagLst xmlns:p="http://schemas.openxmlformats.org/presentationml/2006/main">
  <p:tag name="KSO_WM_UNIT_TABLE_BEAUTIFY" val="smartTable{133eb4d0-caa5-4793-a3e1-52b024aaf893}"/>
</p:tagLst>
</file>

<file path=ppt/tags/tag62.xml><?xml version="1.0" encoding="utf-8"?>
<p:tagLst xmlns:p="http://schemas.openxmlformats.org/presentationml/2006/main">
  <p:tag name="KSO_WM_UNIT_TABLE_BEAUTIFY" val="smartTable{133eb4d0-caa5-4793-a3e1-52b024aaf893}"/>
</p:tagLst>
</file>

<file path=ppt/tags/tag63.xml><?xml version="1.0" encoding="utf-8"?>
<p:tagLst xmlns:p="http://schemas.openxmlformats.org/presentationml/2006/main">
  <p:tag name="KSO_WM_UNIT_TABLE_BEAUTIFY" val="smartTable{133eb4d0-caa5-4793-a3e1-52b024aaf893}"/>
</p:tagLst>
</file>

<file path=ppt/tags/tag64.xml><?xml version="1.0" encoding="utf-8"?>
<p:tagLst xmlns:p="http://schemas.openxmlformats.org/presentationml/2006/main">
  <p:tag name="KSO_WM_UNIT_TABLE_BEAUTIFY" val="smartTable{133eb4d0-caa5-4793-a3e1-52b024aaf893}"/>
</p:tagLst>
</file>

<file path=ppt/tags/tag65.xml><?xml version="1.0" encoding="utf-8"?>
<p:tagLst xmlns:p="http://schemas.openxmlformats.org/presentationml/2006/main">
  <p:tag name="KSO_WM_UNIT_TABLE_BEAUTIFY" val="smartTable{133eb4d0-caa5-4793-a3e1-52b024aaf893}"/>
</p:tagLst>
</file>

<file path=ppt/tags/tag66.xml><?xml version="1.0" encoding="utf-8"?>
<p:tagLst xmlns:p="http://schemas.openxmlformats.org/presentationml/2006/main">
  <p:tag name="KSO_WM_UNIT_TABLE_BEAUTIFY" val="smartTable{133eb4d0-caa5-4793-a3e1-52b024aaf893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1852</Words>
  <Application>WPS 演示</Application>
  <PresentationFormat>全屏显示(16:9)</PresentationFormat>
  <Paragraphs>337</Paragraphs>
  <Slides>26</Slides>
  <Notes>55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楷体</vt:lpstr>
      <vt:lpstr>Calibri</vt:lpstr>
      <vt:lpstr>黑体</vt:lpstr>
      <vt:lpstr>Times New Roman</vt:lpstr>
      <vt:lpstr>HiddenHorzOCR</vt:lpstr>
      <vt:lpstr>AMGDT</vt:lpstr>
      <vt:lpstr>MS Gothic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品读课文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羊咩咩</cp:lastModifiedBy>
  <cp:revision>32</cp:revision>
  <dcterms:created xsi:type="dcterms:W3CDTF">2019-06-19T02:08:00Z</dcterms:created>
  <dcterms:modified xsi:type="dcterms:W3CDTF">2021-10-30T08:44:49Z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