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3592010f12a4a04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656040bd0144817" /><Relationship Type="http://schemas.openxmlformats.org/package/2006/relationships/metadata/core-properties" Target="/package/services/metadata/core-properties/8e436588cef94be8a3c8360e4a8076ae.psmdcp" Id="R43fde651db7a4f2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