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585e35e8589741e1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6599542969c44afc" /><Relationship Type="http://schemas.openxmlformats.org/package/2006/relationships/metadata/core-properties" Target="/package/services/metadata/core-properties/1f35eb59e8364f32a5b2d9193134edff.psmdcp" Id="Ra63febad3ee342e0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5.1.19.9</vt:lpwstr>
  </op:property>
</op:Properties>
</file>