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87dfc52af59743f4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dfe185c91fa6401b" /><Relationship Type="http://schemas.openxmlformats.org/package/2006/relationships/metadata/core-properties" Target="/package/services/metadata/core-properties/c854dc7c34d6479ba624527318e1b6e8.psmdcp" Id="R76f6c3f5910949a5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