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22744e781374805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5f24a6a9328c40c4" /><Relationship Type="http://schemas.openxmlformats.org/package/2006/relationships/metadata/core-properties" Target="/package/services/metadata/core-properties/cb8779880bf64232a849ed5641c35f2b.psmdcp" Id="R8b4228e856294d9a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