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7.png"/><Relationship Id="rId1" Type="http://schemas.openxmlformats.org/officeDocument/2006/relationships/hyperlink" Target="6&#26376;14&#26085;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hyperlink" Target="QQ&#35270;&#39057;20220610145716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>
            <a:hlinkClick r:id="rId1" tooltip="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570" y="845820"/>
            <a:ext cx="8521065" cy="47929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>
            <a:hlinkClick r:id="rId1" tooltip="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95785" cy="6734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jE4ZmQ5MmMwNWY5M2IzYTk0YjAzZmYyNDE0NDkxNW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玄滩小学书香校园创建6.14</dc:title>
  <dc:creator>Cyclone2.0</dc:creator>
  <cp:lastModifiedBy>闯荡</cp:lastModifiedBy>
  <cp:revision>2</cp:revision>
  <dcterms:created xsi:type="dcterms:W3CDTF">2022-06-20T08:32:00Z</dcterms:created>
  <dcterms:modified xsi:type="dcterms:W3CDTF">2022-06-20T09:22:01Z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ICV">
    <vt:lpwstr>CB5FF8C2E2D74F0198D1C440E3F6A41E</vt:lpwstr>
  </property>
  <property fmtid="{D5CDD505-2E9C-101B-9397-08002B2CF9AE}" pid="5" name="KSOProductBuildVer">
    <vt:lpwstr>2052-11.1.0.11830</vt:lpwstr>
  </property>
</Properties>
</file>