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3" r:id="rId3"/>
  </p:sldMasterIdLst>
  <p:notesMasterIdLst>
    <p:notesMasterId r:id="rId5"/>
  </p:notesMasterIdLst>
  <p:handoutMasterIdLst>
    <p:handoutMasterId r:id="rId43"/>
  </p:handoutMasterIdLst>
  <p:sldIdLst>
    <p:sldId id="261" r:id="rId4"/>
    <p:sldId id="260" r:id="rId6"/>
    <p:sldId id="264" r:id="rId7"/>
    <p:sldId id="307" r:id="rId8"/>
    <p:sldId id="308" r:id="rId9"/>
    <p:sldId id="309" r:id="rId10"/>
    <p:sldId id="310" r:id="rId11"/>
    <p:sldId id="402" r:id="rId12"/>
    <p:sldId id="317" r:id="rId13"/>
    <p:sldId id="316" r:id="rId14"/>
    <p:sldId id="318" r:id="rId15"/>
    <p:sldId id="314" r:id="rId16"/>
    <p:sldId id="342" r:id="rId17"/>
    <p:sldId id="348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15" r:id="rId29"/>
    <p:sldId id="372" r:id="rId30"/>
    <p:sldId id="373" r:id="rId31"/>
    <p:sldId id="394" r:id="rId32"/>
    <p:sldId id="390" r:id="rId33"/>
    <p:sldId id="391" r:id="rId34"/>
    <p:sldId id="392" r:id="rId35"/>
    <p:sldId id="393" r:id="rId36"/>
    <p:sldId id="374" r:id="rId37"/>
    <p:sldId id="404" r:id="rId38"/>
    <p:sldId id="405" r:id="rId39"/>
    <p:sldId id="406" r:id="rId40"/>
    <p:sldId id="287" r:id="rId41"/>
    <p:sldId id="293" r:id="rId42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50E"/>
    <a:srgbClr val="D90012"/>
    <a:srgbClr val="E10613"/>
    <a:srgbClr val="EFEFF1"/>
    <a:srgbClr val="ECECED"/>
    <a:srgbClr val="E41F2B"/>
    <a:srgbClr val="AD1E27"/>
    <a:srgbClr val="FEFEFE"/>
    <a:srgbClr val="E30613"/>
    <a:srgbClr val="810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>
        <p:scale>
          <a:sx n="75" d="100"/>
          <a:sy n="75" d="100"/>
        </p:scale>
        <p:origin x="-1704" y="-942"/>
      </p:cViewPr>
      <p:guideLst>
        <p:guide orient="horz" pos="2091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tags" Target="tags/tag7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EB25E-F66E-44BE-85A3-62191936F5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D03D-ED54-44F4-93D3-469DD7E833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1333815" y="322557"/>
            <a:ext cx="487977" cy="2870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11339648" y="421679"/>
            <a:ext cx="488775" cy="261855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1359313" y="273253"/>
            <a:ext cx="449441" cy="467448"/>
          </a:xfrm>
          <a:prstGeom prst="rect">
            <a:avLst/>
          </a:prstGeom>
          <a:noFill/>
        </p:spPr>
        <p:txBody>
          <a:bodyPr vert="horz" lIns="0" tIns="0" rIns="0" bIns="60945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smtClean="0"/>
            </a:fld>
            <a:endParaRPr lang="en-US" sz="1335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463225" y="6309321"/>
            <a:ext cx="298776" cy="294875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</p:grpSp>
      <p:grpSp>
        <p:nvGrpSpPr>
          <p:cNvPr id="11" name="Group 9"/>
          <p:cNvGrpSpPr/>
          <p:nvPr userDrawn="1"/>
        </p:nvGrpSpPr>
        <p:grpSpPr>
          <a:xfrm flipH="1">
            <a:off x="1244945" y="6309321"/>
            <a:ext cx="298776" cy="294875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736945" y="6460467"/>
            <a:ext cx="508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1333815" y="322557"/>
            <a:ext cx="487977" cy="2870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11339648" y="421679"/>
            <a:ext cx="488775" cy="261855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1359313" y="273253"/>
            <a:ext cx="449441" cy="467448"/>
          </a:xfrm>
          <a:prstGeom prst="rect">
            <a:avLst/>
          </a:prstGeom>
          <a:noFill/>
        </p:spPr>
        <p:txBody>
          <a:bodyPr vert="horz" lIns="0" tIns="0" rIns="0" bIns="60945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smtClean="0"/>
            </a:fld>
            <a:endParaRPr lang="en-US" sz="1335" dirty="0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6475-3C67-4DF2-BE17-F0B0C8E38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48D3E-B07C-4BE8-84F7-DD272BD0532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.jpe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5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4" Type="http://schemas.openxmlformats.org/officeDocument/2006/relationships/image" Target="../media/image64.jpe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82.jpeg"/><Relationship Id="rId4" Type="http://schemas.openxmlformats.org/officeDocument/2006/relationships/tags" Target="../tags/tag69.xml"/><Relationship Id="rId3" Type="http://schemas.openxmlformats.org/officeDocument/2006/relationships/image" Target="../media/image81.jpe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tags" Target="../tags/tag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tags" Target="../tags/tag26.xml"/><Relationship Id="rId4" Type="http://schemas.openxmlformats.org/officeDocument/2006/relationships/image" Target="../media/image8.jpeg"/><Relationship Id="rId3" Type="http://schemas.openxmlformats.org/officeDocument/2006/relationships/tags" Target="../tags/tag25.xml"/><Relationship Id="rId2" Type="http://schemas.openxmlformats.org/officeDocument/2006/relationships/image" Target="../media/image7.jpeg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5400000">
            <a:off x="-1049254" y="-915854"/>
            <a:ext cx="7484014" cy="40825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E040D"/>
              </a:gs>
              <a:gs pos="100000">
                <a:srgbClr val="E40613"/>
              </a:gs>
            </a:gsLst>
            <a:lin ang="10800000" scaled="0"/>
          </a:gradFill>
          <a:ln w="25400"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8108" y="5662404"/>
            <a:ext cx="597163" cy="646331"/>
            <a:chOff x="1308108" y="5662404"/>
            <a:chExt cx="597163" cy="646331"/>
          </a:xfrm>
        </p:grpSpPr>
        <p:sp>
          <p:nvSpPr>
            <p:cNvPr id="14" name="圆角矩形 13"/>
            <p:cNvSpPr/>
            <p:nvPr/>
          </p:nvSpPr>
          <p:spPr>
            <a:xfrm rot="5400000">
              <a:off x="1308001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1385930" y="5662404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29438" y="5662404"/>
            <a:ext cx="597163" cy="646331"/>
            <a:chOff x="2029438" y="5662404"/>
            <a:chExt cx="597163" cy="646331"/>
          </a:xfrm>
        </p:grpSpPr>
        <p:sp>
          <p:nvSpPr>
            <p:cNvPr id="15" name="圆角矩形 14"/>
            <p:cNvSpPr/>
            <p:nvPr/>
          </p:nvSpPr>
          <p:spPr>
            <a:xfrm rot="5400000">
              <a:off x="2029331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flipH="1">
              <a:off x="2115585" y="5662404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0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50769" y="5662403"/>
            <a:ext cx="597163" cy="645160"/>
            <a:chOff x="2750769" y="5662403"/>
            <a:chExt cx="597163" cy="645160"/>
          </a:xfrm>
        </p:grpSpPr>
        <p:sp>
          <p:nvSpPr>
            <p:cNvPr id="16" name="圆角矩形 15"/>
            <p:cNvSpPr/>
            <p:nvPr/>
          </p:nvSpPr>
          <p:spPr>
            <a:xfrm rot="5400000">
              <a:off x="2750662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2826315" y="5662403"/>
              <a:ext cx="4648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72099" y="5662402"/>
            <a:ext cx="597163" cy="645160"/>
            <a:chOff x="3472099" y="5662402"/>
            <a:chExt cx="597163" cy="645160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471992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 flipH="1">
              <a:off x="3540861" y="5662402"/>
              <a:ext cx="4648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0" y="5990780"/>
            <a:ext cx="1080000" cy="0"/>
          </a:xfrm>
          <a:prstGeom prst="line">
            <a:avLst/>
          </a:prstGeom>
          <a:ln w="12700">
            <a:solidFill>
              <a:srgbClr val="E3061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4473525" y="5985567"/>
            <a:ext cx="7380000" cy="0"/>
          </a:xfrm>
          <a:prstGeom prst="line">
            <a:avLst/>
          </a:prstGeom>
          <a:ln w="12700"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5013033" y="1823456"/>
            <a:ext cx="68402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defRPr/>
            </a:pPr>
            <a:r>
              <a:rPr lang="zh-CN" altLang="en-US" sz="5400" b="1" spc="600" dirty="0" smtClean="0">
                <a:solidFill>
                  <a:schemeClr val="tx2"/>
                </a:solidFill>
                <a:cs typeface="+mn-ea"/>
                <a:sym typeface="+mn-lt"/>
              </a:rPr>
              <a:t>五育</a:t>
            </a:r>
            <a:r>
              <a:rPr lang="zh-CN" altLang="en-US" sz="5400" b="1" spc="600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并举</a:t>
            </a:r>
            <a:r>
              <a:rPr lang="en-US" altLang="zh-CN" sz="5400" b="1" spc="600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5400" b="1" spc="600" dirty="0" smtClean="0">
                <a:solidFill>
                  <a:schemeClr val="tx2"/>
                </a:solidFill>
                <a:cs typeface="+mn-ea"/>
                <a:sym typeface="+mn-lt"/>
              </a:rPr>
              <a:t>活动</a:t>
            </a:r>
            <a:r>
              <a:rPr lang="zh-CN" altLang="en-US" sz="5400" b="1" spc="600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育人</a:t>
            </a:r>
            <a:endParaRPr lang="en-US" altLang="zh-CN" sz="5400" b="1" spc="600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8" name="文本框 27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7860337" y="3236346"/>
            <a:ext cx="363601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</a:t>
            </a:r>
            <a:endParaRPr lang="en-US" altLang="zh-CN" sz="2800" b="1" kern="0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0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汇报人：泸县实验学校</a:t>
            </a:r>
            <a:r>
              <a:rPr lang="en-US" altLang="zh-CN" sz="20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20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邓志礼</a:t>
            </a:r>
            <a:endParaRPr lang="zh-CN" altLang="en-US" sz="2000" b="1" dirty="0" smtClean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pic>
        <p:nvPicPr>
          <p:cNvPr id="7" name="图片 6" descr="5.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7">
                  <a:alpha val="100000"/>
                </a:srgbClr>
              </a:clrFrom>
              <a:clrTo>
                <a:srgbClr val="FFFF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10" y="635635"/>
            <a:ext cx="4058285" cy="402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3455" y="5661778"/>
            <a:ext cx="4682461" cy="1147063"/>
            <a:chOff x="4433405" y="4292083"/>
            <a:chExt cx="4682461" cy="11470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465671" y="4613255"/>
              <a:ext cx="955091" cy="34529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803606" y="5238476"/>
              <a:ext cx="3634732" cy="200670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4433405" y="4292083"/>
              <a:ext cx="4375135" cy="955091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2201933" y="5566002"/>
            <a:ext cx="1059851" cy="898177"/>
          </a:xfrm>
          <a:prstGeom prst="roundRect">
            <a:avLst>
              <a:gd name="adj" fmla="val 13889"/>
            </a:avLst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074055" y="3913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142549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569204" y="474182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班级常规课程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02270" y="1886886"/>
            <a:ext cx="1095074" cy="955091"/>
            <a:chOff x="3109685" y="1797351"/>
            <a:chExt cx="1095074" cy="955091"/>
          </a:xfrm>
        </p:grpSpPr>
        <p:grpSp>
          <p:nvGrpSpPr>
            <p:cNvPr id="14" name="组合 13"/>
            <p:cNvGrpSpPr/>
            <p:nvPr/>
          </p:nvGrpSpPr>
          <p:grpSpPr>
            <a:xfrm>
              <a:off x="3109685" y="1797351"/>
              <a:ext cx="1095074" cy="955091"/>
              <a:chOff x="2857499" y="1149477"/>
              <a:chExt cx="1098550" cy="958123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3180145" y="1980024"/>
              <a:ext cx="772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202270" y="3134251"/>
            <a:ext cx="1095074" cy="955091"/>
            <a:chOff x="3109685" y="3044716"/>
            <a:chExt cx="1095074" cy="955091"/>
          </a:xfrm>
        </p:grpSpPr>
        <p:grpSp>
          <p:nvGrpSpPr>
            <p:cNvPr id="19" name="组合 18"/>
            <p:cNvGrpSpPr/>
            <p:nvPr/>
          </p:nvGrpSpPr>
          <p:grpSpPr>
            <a:xfrm>
              <a:off x="3109685" y="3044716"/>
              <a:ext cx="1095074" cy="955091"/>
              <a:chOff x="2857499" y="1149477"/>
              <a:chExt cx="1098550" cy="958123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192826" y="3196106"/>
              <a:ext cx="772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202270" y="4378035"/>
            <a:ext cx="1095074" cy="955091"/>
            <a:chOff x="3109685" y="4288500"/>
            <a:chExt cx="1095074" cy="955091"/>
          </a:xfrm>
        </p:grpSpPr>
        <p:grpSp>
          <p:nvGrpSpPr>
            <p:cNvPr id="24" name="组合 23"/>
            <p:cNvGrpSpPr/>
            <p:nvPr/>
          </p:nvGrpSpPr>
          <p:grpSpPr>
            <a:xfrm>
              <a:off x="3109685" y="4288500"/>
              <a:ext cx="1095074" cy="955091"/>
              <a:chOff x="2857499" y="1149477"/>
              <a:chExt cx="1098550" cy="958123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3192826" y="4457929"/>
              <a:ext cx="772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525990" y="1886886"/>
            <a:ext cx="4682460" cy="1147168"/>
            <a:chOff x="4433405" y="1797351"/>
            <a:chExt cx="4682460" cy="114716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465670" y="2118525"/>
              <a:ext cx="955091" cy="34529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803606" y="2743849"/>
              <a:ext cx="3634732" cy="200670"/>
            </a:xfrm>
            <a:prstGeom prst="rect">
              <a:avLst/>
            </a:prstGeom>
          </p:spPr>
        </p:pic>
        <p:sp>
          <p:nvSpPr>
            <p:cNvPr id="37" name="圆角矩形 36"/>
            <p:cNvSpPr/>
            <p:nvPr/>
          </p:nvSpPr>
          <p:spPr>
            <a:xfrm>
              <a:off x="4433405" y="1797351"/>
              <a:ext cx="4375135" cy="955091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525990" y="3134251"/>
            <a:ext cx="4682460" cy="1141792"/>
            <a:chOff x="4433405" y="3044716"/>
            <a:chExt cx="4682460" cy="11417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465670" y="3365890"/>
              <a:ext cx="955091" cy="34529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803606" y="3985838"/>
              <a:ext cx="3634732" cy="200670"/>
            </a:xfrm>
            <a:prstGeom prst="rect">
              <a:avLst/>
            </a:prstGeom>
          </p:spPr>
        </p:pic>
        <p:sp>
          <p:nvSpPr>
            <p:cNvPr id="41" name="圆角矩形 40"/>
            <p:cNvSpPr/>
            <p:nvPr/>
          </p:nvSpPr>
          <p:spPr>
            <a:xfrm>
              <a:off x="4433405" y="3044716"/>
              <a:ext cx="4375135" cy="955091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525990" y="4381618"/>
            <a:ext cx="4682461" cy="1147063"/>
            <a:chOff x="4433405" y="4292083"/>
            <a:chExt cx="4682461" cy="1147063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465671" y="4613255"/>
              <a:ext cx="955091" cy="345298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803606" y="5238476"/>
              <a:ext cx="3634732" cy="200670"/>
            </a:xfrm>
            <a:prstGeom prst="rect">
              <a:avLst/>
            </a:prstGeom>
          </p:spPr>
        </p:pic>
        <p:sp>
          <p:nvSpPr>
            <p:cNvPr id="45" name="圆角矩形 44"/>
            <p:cNvSpPr/>
            <p:nvPr/>
          </p:nvSpPr>
          <p:spPr>
            <a:xfrm>
              <a:off x="4433405" y="4292083"/>
              <a:ext cx="4375135" cy="955091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905760" y="1804035"/>
            <a:ext cx="986155" cy="4929505"/>
            <a:chOff x="3851189" y="1501962"/>
            <a:chExt cx="986273" cy="5321612"/>
          </a:xfrm>
        </p:grpSpPr>
        <p:sp>
          <p:nvSpPr>
            <p:cNvPr id="51" name="矩形 50"/>
            <p:cNvSpPr/>
            <p:nvPr/>
          </p:nvSpPr>
          <p:spPr>
            <a:xfrm>
              <a:off x="4492166" y="1501962"/>
              <a:ext cx="345296" cy="5270681"/>
            </a:xfrm>
            <a:prstGeom prst="rect">
              <a:avLst/>
            </a:prstGeom>
            <a:gradFill>
              <a:gsLst>
                <a:gs pos="0">
                  <a:schemeClr val="tx1">
                    <a:alpha val="8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058127" y="1501962"/>
              <a:ext cx="451229" cy="5270681"/>
            </a:xfrm>
            <a:prstGeom prst="rect">
              <a:avLst/>
            </a:prstGeom>
            <a:gradFill flip="none" rotWithShape="1">
              <a:gsLst>
                <a:gs pos="0">
                  <a:srgbClr val="ECECED"/>
                </a:gs>
                <a:gs pos="100000">
                  <a:srgbClr val="EFEFF1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1292744" y="4060408"/>
              <a:ext cx="5321611" cy="204721"/>
            </a:xfrm>
            <a:prstGeom prst="rect">
              <a:avLst/>
            </a:prstGeom>
          </p:spPr>
        </p:pic>
        <p:sp>
          <p:nvSpPr>
            <p:cNvPr id="54" name="流程图: 手动输入 32"/>
            <p:cNvSpPr/>
            <p:nvPr/>
          </p:nvSpPr>
          <p:spPr>
            <a:xfrm flipH="1" flipV="1">
              <a:off x="4492337" y="1501962"/>
              <a:ext cx="344501" cy="917883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21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梯形 54"/>
            <p:cNvSpPr/>
            <p:nvPr/>
          </p:nvSpPr>
          <p:spPr>
            <a:xfrm rot="5400000">
              <a:off x="3965169" y="2728976"/>
              <a:ext cx="1391844" cy="344773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梯形 55"/>
            <p:cNvSpPr/>
            <p:nvPr/>
          </p:nvSpPr>
          <p:spPr>
            <a:xfrm rot="5400000">
              <a:off x="3965169" y="3974019"/>
              <a:ext cx="1391844" cy="344773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梯形 56"/>
            <p:cNvSpPr/>
            <p:nvPr/>
          </p:nvSpPr>
          <p:spPr>
            <a:xfrm rot="5400000">
              <a:off x="3965169" y="5197111"/>
              <a:ext cx="1391844" cy="344773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流程图: 手动输入 32"/>
            <p:cNvSpPr/>
            <p:nvPr/>
          </p:nvSpPr>
          <p:spPr>
            <a:xfrm flipH="1">
              <a:off x="4492337" y="5880011"/>
              <a:ext cx="344501" cy="892630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0 w 10000"/>
                <a:gd name="connsiteY0-2" fmla="*/ 6677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0 w 10000"/>
                <a:gd name="connsiteY4-10" fmla="*/ 6677 h 10000"/>
                <a:gd name="connsiteX0-11" fmla="*/ 0 w 10000"/>
                <a:gd name="connsiteY0-12" fmla="*/ 6875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0 w 10000"/>
                <a:gd name="connsiteY4-20" fmla="*/ 6875 h 10000"/>
                <a:gd name="connsiteX0-21" fmla="*/ 0 w 10185"/>
                <a:gd name="connsiteY0-22" fmla="*/ 6624 h 10000"/>
                <a:gd name="connsiteX1-23" fmla="*/ 10185 w 10185"/>
                <a:gd name="connsiteY1-24" fmla="*/ 0 h 10000"/>
                <a:gd name="connsiteX2-25" fmla="*/ 10185 w 10185"/>
                <a:gd name="connsiteY2-26" fmla="*/ 10000 h 10000"/>
                <a:gd name="connsiteX3-27" fmla="*/ 185 w 10185"/>
                <a:gd name="connsiteY3-28" fmla="*/ 10000 h 10000"/>
                <a:gd name="connsiteX4-29" fmla="*/ 0 w 10185"/>
                <a:gd name="connsiteY4-30" fmla="*/ 6624 h 10000"/>
                <a:gd name="connsiteX0-31" fmla="*/ 0 w 10092"/>
                <a:gd name="connsiteY0-32" fmla="*/ 8092 h 10000"/>
                <a:gd name="connsiteX1-33" fmla="*/ 10092 w 10092"/>
                <a:gd name="connsiteY1-34" fmla="*/ 0 h 10000"/>
                <a:gd name="connsiteX2-35" fmla="*/ 10092 w 10092"/>
                <a:gd name="connsiteY2-36" fmla="*/ 10000 h 10000"/>
                <a:gd name="connsiteX3-37" fmla="*/ 92 w 10092"/>
                <a:gd name="connsiteY3-38" fmla="*/ 10000 h 10000"/>
                <a:gd name="connsiteX4-39" fmla="*/ 0 w 10092"/>
                <a:gd name="connsiteY4-40" fmla="*/ 8092 h 10000"/>
                <a:gd name="connsiteX0-41" fmla="*/ 0 w 10092"/>
                <a:gd name="connsiteY0-42" fmla="*/ 8736 h 10000"/>
                <a:gd name="connsiteX1-43" fmla="*/ 10092 w 10092"/>
                <a:gd name="connsiteY1-44" fmla="*/ 0 h 10000"/>
                <a:gd name="connsiteX2-45" fmla="*/ 10092 w 10092"/>
                <a:gd name="connsiteY2-46" fmla="*/ 10000 h 10000"/>
                <a:gd name="connsiteX3-47" fmla="*/ 92 w 10092"/>
                <a:gd name="connsiteY3-48" fmla="*/ 10000 h 10000"/>
                <a:gd name="connsiteX4-49" fmla="*/ 0 w 10092"/>
                <a:gd name="connsiteY4-50" fmla="*/ 8736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21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TextBox 110"/>
          <p:cNvSpPr txBox="1"/>
          <p:nvPr/>
        </p:nvSpPr>
        <p:spPr>
          <a:xfrm>
            <a:off x="4390288" y="2069495"/>
            <a:ext cx="2646218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+mn-ea"/>
                <a:sym typeface="+mn-lt"/>
              </a:rPr>
              <a:t>《班队课程》</a:t>
            </a:r>
            <a:endParaRPr lang="zh-CN" altLang="en-US" sz="3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0" name="TextBox 110"/>
          <p:cNvSpPr txBox="1"/>
          <p:nvPr/>
        </p:nvSpPr>
        <p:spPr>
          <a:xfrm>
            <a:off x="3933825" y="3277870"/>
            <a:ext cx="326707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+mn-ea"/>
                <a:sym typeface="+mn-lt"/>
              </a:rPr>
              <a:t>《行为礼仪课程》</a:t>
            </a:r>
            <a:endParaRPr lang="zh-CN" altLang="en-US" sz="3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1" name="TextBox 110"/>
          <p:cNvSpPr txBox="1"/>
          <p:nvPr/>
        </p:nvSpPr>
        <p:spPr>
          <a:xfrm>
            <a:off x="4390749" y="4547462"/>
            <a:ext cx="2646218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+mn-ea"/>
                <a:sym typeface="+mn-lt"/>
              </a:rPr>
              <a:t>《感恩课程》</a:t>
            </a:r>
            <a:endParaRPr lang="zh-CN" altLang="en-US" sz="3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0305" y="6705144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85411" y="5680304"/>
            <a:ext cx="772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10"/>
          <p:cNvSpPr txBox="1"/>
          <p:nvPr/>
        </p:nvSpPr>
        <p:spPr>
          <a:xfrm>
            <a:off x="4390114" y="5860007"/>
            <a:ext cx="2646218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cs typeface="+mn-ea"/>
                <a:sym typeface="+mn-lt"/>
              </a:rPr>
              <a:t>《安全课程》</a:t>
            </a:r>
            <a:endParaRPr lang="zh-CN" altLang="en-US" sz="3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" name="图片 8" descr="2.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15111" b="24407"/>
          <a:stretch>
            <a:fillRect/>
          </a:stretch>
        </p:blipFill>
        <p:spPr>
          <a:xfrm>
            <a:off x="7938770" y="2816225"/>
            <a:ext cx="4255135" cy="401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2074055" y="3913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142549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569204" y="474182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生活与积累课程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71484" y="2841374"/>
            <a:ext cx="2159244" cy="2159244"/>
            <a:chOff x="5871484" y="2841374"/>
            <a:chExt cx="2159244" cy="2159244"/>
          </a:xfrm>
        </p:grpSpPr>
        <p:grpSp>
          <p:nvGrpSpPr>
            <p:cNvPr id="75" name="组合 74"/>
            <p:cNvGrpSpPr/>
            <p:nvPr/>
          </p:nvGrpSpPr>
          <p:grpSpPr>
            <a:xfrm>
              <a:off x="5871484" y="2841374"/>
              <a:ext cx="2159244" cy="2159244"/>
              <a:chOff x="4926840" y="1732375"/>
              <a:chExt cx="1656097" cy="1656098"/>
            </a:xfrm>
          </p:grpSpPr>
          <p:sp>
            <p:nvSpPr>
              <p:cNvPr id="76" name="任意多边形 75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2" name="文本框 91"/>
            <p:cNvSpPr txBox="1"/>
            <p:nvPr/>
          </p:nvSpPr>
          <p:spPr>
            <a:xfrm>
              <a:off x="6457054" y="3559765"/>
              <a:ext cx="937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gradFill>
                    <a:gsLst>
                      <a:gs pos="0">
                        <a:srgbClr val="E30613"/>
                      </a:gs>
                      <a:gs pos="100000">
                        <a:srgbClr val="81040B"/>
                      </a:gs>
                    </a:gsLst>
                    <a:lin ang="3600000" scaled="0"/>
                  </a:gradFill>
                  <a:cs typeface="+mn-ea"/>
                  <a:sym typeface="+mn-lt"/>
                </a:rPr>
                <a:t>01</a:t>
              </a:r>
              <a:endParaRPr lang="zh-CN" altLang="en-US" sz="4400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90779" y="3180706"/>
            <a:ext cx="1572839" cy="1572839"/>
            <a:chOff x="4190779" y="3180706"/>
            <a:chExt cx="1572839" cy="1572839"/>
          </a:xfrm>
        </p:grpSpPr>
        <p:grpSp>
          <p:nvGrpSpPr>
            <p:cNvPr id="83" name="组合 82"/>
            <p:cNvGrpSpPr/>
            <p:nvPr/>
          </p:nvGrpSpPr>
          <p:grpSpPr>
            <a:xfrm>
              <a:off x="4190779" y="3180706"/>
              <a:ext cx="1572839" cy="1572839"/>
              <a:chOff x="4926840" y="1732375"/>
              <a:chExt cx="1656097" cy="1656098"/>
            </a:xfrm>
          </p:grpSpPr>
          <p:sp>
            <p:nvSpPr>
              <p:cNvPr id="84" name="任意多边形 83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4508497" y="3673122"/>
              <a:ext cx="937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gradFill>
                    <a:gsLst>
                      <a:gs pos="0">
                        <a:srgbClr val="E30613"/>
                      </a:gs>
                      <a:gs pos="100000">
                        <a:srgbClr val="81040B"/>
                      </a:gs>
                    </a:gsLst>
                    <a:lin ang="3600000" scaled="0"/>
                  </a:gradFill>
                  <a:cs typeface="+mn-ea"/>
                  <a:sym typeface="+mn-lt"/>
                </a:rPr>
                <a:t>03</a:t>
              </a:r>
              <a:endParaRPr lang="zh-CN" altLang="en-US" sz="3000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22174" y="1908580"/>
            <a:ext cx="1366172" cy="1366172"/>
            <a:chOff x="5022174" y="1908580"/>
            <a:chExt cx="1366172" cy="1366172"/>
          </a:xfrm>
        </p:grpSpPr>
        <p:grpSp>
          <p:nvGrpSpPr>
            <p:cNvPr id="79" name="组合 78"/>
            <p:cNvGrpSpPr/>
            <p:nvPr/>
          </p:nvGrpSpPr>
          <p:grpSpPr>
            <a:xfrm>
              <a:off x="5022174" y="1908580"/>
              <a:ext cx="1366172" cy="1366172"/>
              <a:chOff x="4926840" y="1732375"/>
              <a:chExt cx="1656097" cy="1656098"/>
            </a:xfrm>
          </p:grpSpPr>
          <p:sp>
            <p:nvSpPr>
              <p:cNvPr id="80" name="任意多边形 79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8" name="文本框 97"/>
            <p:cNvSpPr txBox="1"/>
            <p:nvPr/>
          </p:nvSpPr>
          <p:spPr>
            <a:xfrm>
              <a:off x="5230560" y="2335482"/>
              <a:ext cx="9374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gradFill>
                    <a:gsLst>
                      <a:gs pos="0">
                        <a:srgbClr val="E30613"/>
                      </a:gs>
                      <a:gs pos="100000">
                        <a:srgbClr val="81040B"/>
                      </a:gs>
                    </a:gsLst>
                    <a:lin ang="3600000" scaled="0"/>
                  </a:gradFill>
                  <a:cs typeface="+mn-ea"/>
                  <a:sym typeface="+mn-lt"/>
                </a:rPr>
                <a:t>02</a:t>
              </a:r>
              <a:endParaRPr lang="zh-CN" altLang="en-US" sz="2700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60327" y="4640803"/>
            <a:ext cx="1712991" cy="1712991"/>
            <a:chOff x="4860327" y="4640803"/>
            <a:chExt cx="1712991" cy="1712991"/>
          </a:xfrm>
        </p:grpSpPr>
        <p:grpSp>
          <p:nvGrpSpPr>
            <p:cNvPr id="87" name="组合 86"/>
            <p:cNvGrpSpPr/>
            <p:nvPr/>
          </p:nvGrpSpPr>
          <p:grpSpPr>
            <a:xfrm>
              <a:off x="4860327" y="4640803"/>
              <a:ext cx="1712991" cy="1712991"/>
              <a:chOff x="4926840" y="1732375"/>
              <a:chExt cx="1656097" cy="1656098"/>
            </a:xfrm>
          </p:grpSpPr>
          <p:sp>
            <p:nvSpPr>
              <p:cNvPr id="88" name="任意多边形 87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>
                <a:noFill/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1" name="文本框 100"/>
            <p:cNvSpPr txBox="1"/>
            <p:nvPr/>
          </p:nvSpPr>
          <p:spPr>
            <a:xfrm>
              <a:off x="5248121" y="5215967"/>
              <a:ext cx="9374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gradFill>
                    <a:gsLst>
                      <a:gs pos="0">
                        <a:srgbClr val="E30613"/>
                      </a:gs>
                      <a:gs pos="100000">
                        <a:srgbClr val="81040B"/>
                      </a:gs>
                    </a:gsLst>
                    <a:lin ang="3600000" scaled="0"/>
                  </a:gradFill>
                  <a:cs typeface="+mn-ea"/>
                  <a:sym typeface="+mn-lt"/>
                </a:rPr>
                <a:t>04</a:t>
              </a:r>
              <a:endParaRPr lang="zh-CN" altLang="en-US" sz="3200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 flipV="1">
            <a:off x="6201444" y="2034262"/>
            <a:ext cx="2516547" cy="312460"/>
            <a:chOff x="5272248" y="4626108"/>
            <a:chExt cx="2684915" cy="333365"/>
          </a:xfrm>
        </p:grpSpPr>
        <p:sp>
          <p:nvSpPr>
            <p:cNvPr id="116" name="椭圆 115"/>
            <p:cNvSpPr/>
            <p:nvPr/>
          </p:nvSpPr>
          <p:spPr>
            <a:xfrm>
              <a:off x="5272248" y="4626108"/>
              <a:ext cx="81021" cy="81021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5335428" y="4686869"/>
              <a:ext cx="2621735" cy="272604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  <a:gd name="connsiteX0-1" fmla="*/ 0 w 2815771"/>
                <a:gd name="connsiteY0-2" fmla="*/ 0 h 649982"/>
                <a:gd name="connsiteX1-3" fmla="*/ 254183 w 2815771"/>
                <a:gd name="connsiteY1-4" fmla="*/ 649982 h 649982"/>
                <a:gd name="connsiteX2-5" fmla="*/ 2815771 w 2815771"/>
                <a:gd name="connsiteY2-6" fmla="*/ 638628 h 6499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5771" h="649982">
                  <a:moveTo>
                    <a:pt x="0" y="0"/>
                  </a:moveTo>
                  <a:lnTo>
                    <a:pt x="254183" y="649982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 flipV="1">
            <a:off x="7795072" y="3150862"/>
            <a:ext cx="2516547" cy="312460"/>
            <a:chOff x="5272248" y="4626108"/>
            <a:chExt cx="2684915" cy="333365"/>
          </a:xfrm>
        </p:grpSpPr>
        <p:sp>
          <p:nvSpPr>
            <p:cNvPr id="126" name="椭圆 125"/>
            <p:cNvSpPr/>
            <p:nvPr/>
          </p:nvSpPr>
          <p:spPr>
            <a:xfrm>
              <a:off x="5272248" y="4626108"/>
              <a:ext cx="81021" cy="81021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7" name="任意多边形 126"/>
            <p:cNvSpPr/>
            <p:nvPr/>
          </p:nvSpPr>
          <p:spPr>
            <a:xfrm>
              <a:off x="5335428" y="4686869"/>
              <a:ext cx="2621735" cy="272604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  <a:gd name="connsiteX0-1" fmla="*/ 0 w 2815771"/>
                <a:gd name="connsiteY0-2" fmla="*/ 0 h 649982"/>
                <a:gd name="connsiteX1-3" fmla="*/ 254183 w 2815771"/>
                <a:gd name="connsiteY1-4" fmla="*/ 649982 h 649982"/>
                <a:gd name="connsiteX2-5" fmla="*/ 2815771 w 2815771"/>
                <a:gd name="connsiteY2-6" fmla="*/ 638628 h 6499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5771" h="649982">
                  <a:moveTo>
                    <a:pt x="0" y="0"/>
                  </a:moveTo>
                  <a:lnTo>
                    <a:pt x="254183" y="649982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 flipH="1" flipV="1">
            <a:off x="1880512" y="3353643"/>
            <a:ext cx="2516547" cy="312460"/>
            <a:chOff x="5272248" y="4626108"/>
            <a:chExt cx="2684915" cy="333365"/>
          </a:xfrm>
        </p:grpSpPr>
        <p:sp>
          <p:nvSpPr>
            <p:cNvPr id="132" name="椭圆 131"/>
            <p:cNvSpPr/>
            <p:nvPr/>
          </p:nvSpPr>
          <p:spPr>
            <a:xfrm>
              <a:off x="5272248" y="4626108"/>
              <a:ext cx="81021" cy="81021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3" name="任意多边形 132"/>
            <p:cNvSpPr/>
            <p:nvPr/>
          </p:nvSpPr>
          <p:spPr>
            <a:xfrm>
              <a:off x="5335428" y="4686869"/>
              <a:ext cx="2621735" cy="272604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  <a:gd name="connsiteX0-1" fmla="*/ 0 w 2815771"/>
                <a:gd name="connsiteY0-2" fmla="*/ 0 h 649982"/>
                <a:gd name="connsiteX1-3" fmla="*/ 254183 w 2815771"/>
                <a:gd name="connsiteY1-4" fmla="*/ 649982 h 649982"/>
                <a:gd name="connsiteX2-5" fmla="*/ 2815771 w 2815771"/>
                <a:gd name="connsiteY2-6" fmla="*/ 638628 h 6499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5771" h="649982">
                  <a:moveTo>
                    <a:pt x="0" y="0"/>
                  </a:moveTo>
                  <a:lnTo>
                    <a:pt x="254183" y="649982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H="1" flipV="1">
            <a:off x="2451722" y="5230420"/>
            <a:ext cx="2516547" cy="312460"/>
            <a:chOff x="5272248" y="4626108"/>
            <a:chExt cx="2684915" cy="333365"/>
          </a:xfrm>
        </p:grpSpPr>
        <p:sp>
          <p:nvSpPr>
            <p:cNvPr id="145" name="椭圆 144"/>
            <p:cNvSpPr/>
            <p:nvPr/>
          </p:nvSpPr>
          <p:spPr>
            <a:xfrm>
              <a:off x="5272248" y="4626108"/>
              <a:ext cx="81021" cy="81021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6" name="任意多边形 145"/>
            <p:cNvSpPr/>
            <p:nvPr/>
          </p:nvSpPr>
          <p:spPr>
            <a:xfrm>
              <a:off x="5335428" y="4686869"/>
              <a:ext cx="2621735" cy="272604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  <a:gd name="connsiteX0-1" fmla="*/ 0 w 2815771"/>
                <a:gd name="connsiteY0-2" fmla="*/ 0 h 649982"/>
                <a:gd name="connsiteX1-3" fmla="*/ 254183 w 2815771"/>
                <a:gd name="connsiteY1-4" fmla="*/ 649982 h 649982"/>
                <a:gd name="connsiteX2-5" fmla="*/ 2815771 w 2815771"/>
                <a:gd name="connsiteY2-6" fmla="*/ 638628 h 6499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5771" h="649982">
                  <a:moveTo>
                    <a:pt x="0" y="0"/>
                  </a:moveTo>
                  <a:lnTo>
                    <a:pt x="254183" y="649982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E41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7" name="文本框 146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1770238" y="3430501"/>
            <a:ext cx="192151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D6FA9"/>
                </a:solidFill>
                <a:cs typeface="+mn-ea"/>
                <a:sym typeface="+mn-lt"/>
              </a:rPr>
              <a:t>   </a:t>
            </a:r>
            <a:r>
              <a:rPr lang="zh-CN" altLang="en-US" sz="2800" b="1" dirty="0" smtClean="0">
                <a:solidFill>
                  <a:srgbClr val="1D6FA9"/>
                </a:solidFill>
                <a:cs typeface="+mn-ea"/>
                <a:sym typeface="+mn-lt"/>
              </a:rPr>
              <a:t>自理能力</a:t>
            </a:r>
            <a:endParaRPr lang="zh-CN" altLang="en-US" sz="2800" b="1" dirty="0" smtClean="0">
              <a:solidFill>
                <a:srgbClr val="1D6FA9"/>
              </a:solidFill>
              <a:cs typeface="+mn-ea"/>
              <a:sym typeface="+mn-lt"/>
            </a:endParaRPr>
          </a:p>
        </p:txBody>
      </p:sp>
      <p:sp>
        <p:nvSpPr>
          <p:cNvPr id="148" name="文本框 147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2409519" y="5333173"/>
            <a:ext cx="1108710" cy="1014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D6FA9"/>
                </a:solidFill>
                <a:cs typeface="+mn-ea"/>
                <a:sym typeface="+mn-lt"/>
              </a:rPr>
              <a:t>   </a:t>
            </a:r>
            <a:r>
              <a:rPr lang="zh-CN" altLang="en-US" sz="2800" b="1" dirty="0" smtClean="0">
                <a:solidFill>
                  <a:srgbClr val="1D6FA9"/>
                </a:solidFill>
                <a:cs typeface="+mn-ea"/>
                <a:sym typeface="+mn-lt"/>
              </a:rPr>
              <a:t>......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9" name="文本框 148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8777209" y="1672717"/>
            <a:ext cx="171069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D6FA9"/>
                </a:solidFill>
                <a:cs typeface="+mn-ea"/>
                <a:sym typeface="+mn-lt"/>
              </a:rPr>
              <a:t> </a:t>
            </a:r>
            <a:r>
              <a:rPr lang="zh-CN" altLang="en-US" sz="2800" b="1" dirty="0" smtClean="0">
                <a:solidFill>
                  <a:srgbClr val="1D6FA9"/>
                </a:solidFill>
                <a:cs typeface="+mn-ea"/>
                <a:sym typeface="+mn-lt"/>
              </a:rPr>
              <a:t>生活能力</a:t>
            </a:r>
            <a:endParaRPr lang="zh-CN" altLang="en-US" sz="2800" b="1" dirty="0" smtClean="0">
              <a:solidFill>
                <a:srgbClr val="1D6FA9"/>
              </a:solidFill>
              <a:cs typeface="+mn-ea"/>
              <a:sym typeface="+mn-lt"/>
            </a:endParaRPr>
          </a:p>
        </p:txBody>
      </p:sp>
      <p:sp>
        <p:nvSpPr>
          <p:cNvPr id="150" name="文本框 149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8561442" y="3426760"/>
            <a:ext cx="192151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D6FA9"/>
                </a:solidFill>
                <a:cs typeface="+mn-ea"/>
                <a:sym typeface="+mn-lt"/>
              </a:rPr>
              <a:t>   </a:t>
            </a:r>
            <a:r>
              <a:rPr lang="zh-CN" altLang="en-US" sz="2800" b="1" dirty="0" smtClean="0">
                <a:solidFill>
                  <a:srgbClr val="1D6FA9"/>
                </a:solidFill>
                <a:cs typeface="+mn-ea"/>
                <a:sym typeface="+mn-lt"/>
              </a:rPr>
              <a:t>生活态度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ldLvl="0" animBg="1"/>
      <p:bldP spid="148" grpId="0" bldLvl="0" animBg="1"/>
      <p:bldP spid="149" grpId="0" bldLvl="0" animBg="1"/>
      <p:bldP spid="1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42487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45602"/>
            <a:ext cx="12192000" cy="102841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MH_Other_4"/>
          <p:cNvSpPr/>
          <p:nvPr>
            <p:custDataLst>
              <p:tags r:id="rId2"/>
            </p:custDataLst>
          </p:nvPr>
        </p:nvSpPr>
        <p:spPr>
          <a:xfrm>
            <a:off x="3129585" y="6232632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3"/>
            </p:custDataLst>
          </p:nvPr>
        </p:nvSpPr>
        <p:spPr>
          <a:xfrm>
            <a:off x="2540981" y="611704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4"/>
            </p:custDataLst>
          </p:nvPr>
        </p:nvSpPr>
        <p:spPr>
          <a:xfrm>
            <a:off x="772447" y="6009356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5"/>
            </p:custDataLst>
          </p:nvPr>
        </p:nvSpPr>
        <p:spPr>
          <a:xfrm>
            <a:off x="3480096" y="598542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6"/>
            </p:custDataLst>
          </p:nvPr>
        </p:nvSpPr>
        <p:spPr>
          <a:xfrm>
            <a:off x="4072772" y="6182660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7"/>
            </p:custDataLst>
          </p:nvPr>
        </p:nvSpPr>
        <p:spPr>
          <a:xfrm>
            <a:off x="2276360" y="6257751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8"/>
            </p:custDataLst>
          </p:nvPr>
        </p:nvSpPr>
        <p:spPr>
          <a:xfrm>
            <a:off x="1957932" y="6313885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9"/>
            </p:custDataLst>
          </p:nvPr>
        </p:nvSpPr>
        <p:spPr>
          <a:xfrm>
            <a:off x="1229153" y="5883524"/>
            <a:ext cx="335032" cy="33503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10"/>
            </p:custDataLst>
          </p:nvPr>
        </p:nvSpPr>
        <p:spPr>
          <a:xfrm>
            <a:off x="1754225" y="5883524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1"/>
            </p:custDataLst>
          </p:nvPr>
        </p:nvSpPr>
        <p:spPr>
          <a:xfrm>
            <a:off x="2938139" y="5793979"/>
            <a:ext cx="382894" cy="382894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2"/>
            </p:custDataLst>
          </p:nvPr>
        </p:nvSpPr>
        <p:spPr>
          <a:xfrm>
            <a:off x="1490176" y="6211660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309110" y="4479290"/>
            <a:ext cx="7810501" cy="1675130"/>
            <a:chOff x="3938954" y="5209062"/>
            <a:chExt cx="4406749" cy="10218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516699" y="3785998"/>
                <a:ext cx="5277329" cy="7842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7" name="文本框 106"/>
            <p:cNvSpPr txBox="1"/>
            <p:nvPr/>
          </p:nvSpPr>
          <p:spPr>
            <a:xfrm>
              <a:off x="4328038" y="5395761"/>
              <a:ext cx="4017665" cy="71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创新</a:t>
              </a: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德育</a:t>
              </a: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理念，促进</a:t>
              </a: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德</a:t>
              </a: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endParaRPr lang="en-US" altLang="zh-CN" sz="3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l"/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行</a:t>
              </a: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合一</a:t>
              </a:r>
              <a:endParaRPr lang="zh-CN" altLang="en-US" sz="35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071224" y="2665220"/>
            <a:ext cx="2894787" cy="2894787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90959" y="1894931"/>
              <a:ext cx="1135051" cy="1261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zh-CN" altLang="en-US" sz="8800" dirty="0">
                  <a:solidFill>
                    <a:schemeClr val="bg1"/>
                  </a:solidFill>
                  <a:cs typeface="+mn-ea"/>
                  <a:sym typeface="+mn-lt"/>
                </a:rPr>
                <a:t>三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0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6575" y="1968500"/>
            <a:ext cx="12552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基本理念：</a:t>
            </a:r>
            <a:r>
              <a:rPr lang="en-US" altLang="zh-CN" sz="2800"/>
              <a:t>“</a:t>
            </a:r>
            <a:r>
              <a:rPr lang="zh-CN" altLang="en-US" sz="2800"/>
              <a:t>一切活动均课程，一切活动皆育人，一切活动都可玩儿。</a:t>
            </a:r>
            <a:r>
              <a:rPr lang="en-US" altLang="zh-CN" sz="2800"/>
              <a:t>”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99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034030"/>
            <a:ext cx="3790950" cy="36861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08855" y="3275965"/>
            <a:ext cx="5109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     </a:t>
            </a:r>
            <a:r>
              <a:t>我国著名的人民教育家陶行知曾以《假如我重新做一个小孩》为题，阐明儿童教育应该包括的内容，其中有句发人深思的话：“我要多玩玩”。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2379345" y="368935"/>
            <a:ext cx="3713480" cy="924560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112" y="24222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67017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123559" y="527522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德育理念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3592195" y="5111115"/>
            <a:ext cx="8037830" cy="1155065"/>
          </a:xfrm>
          <a:custGeom>
            <a:avLst/>
            <a:gdLst>
              <a:gd name="connsiteX0" fmla="*/ 7418750 w 9401538"/>
              <a:gd name="connsiteY0" fmla="*/ 0 h 3616413"/>
              <a:gd name="connsiteX1" fmla="*/ 9288825 w 9401538"/>
              <a:gd name="connsiteY1" fmla="*/ 0 h 3616413"/>
              <a:gd name="connsiteX2" fmla="*/ 9401538 w 9401538"/>
              <a:gd name="connsiteY2" fmla="*/ 112713 h 3616413"/>
              <a:gd name="connsiteX3" fmla="*/ 9401537 w 9401538"/>
              <a:gd name="connsiteY3" fmla="*/ 112713 h 3616413"/>
              <a:gd name="connsiteX4" fmla="*/ 9288824 w 9401538"/>
              <a:gd name="connsiteY4" fmla="*/ 225426 h 3616413"/>
              <a:gd name="connsiteX5" fmla="*/ 7491386 w 9401538"/>
              <a:gd name="connsiteY5" fmla="*/ 225425 h 3616413"/>
              <a:gd name="connsiteX6" fmla="*/ 6997539 w 9401538"/>
              <a:gd name="connsiteY6" fmla="*/ 1284484 h 3616413"/>
              <a:gd name="connsiteX7" fmla="*/ 6885835 w 9401538"/>
              <a:gd name="connsiteY7" fmla="*/ 1352833 h 3616413"/>
              <a:gd name="connsiteX8" fmla="*/ 6870328 w 9401538"/>
              <a:gd name="connsiteY8" fmla="*/ 1349086 h 3616413"/>
              <a:gd name="connsiteX9" fmla="*/ 6856656 w 9401538"/>
              <a:gd name="connsiteY9" fmla="*/ 1351846 h 3616413"/>
              <a:gd name="connsiteX10" fmla="*/ 5059219 w 9401538"/>
              <a:gd name="connsiteY10" fmla="*/ 1351845 h 3616413"/>
              <a:gd name="connsiteX11" fmla="*/ 4565370 w 9401538"/>
              <a:gd name="connsiteY11" fmla="*/ 2410904 h 3616413"/>
              <a:gd name="connsiteX12" fmla="*/ 4453667 w 9401538"/>
              <a:gd name="connsiteY12" fmla="*/ 2479253 h 3616413"/>
              <a:gd name="connsiteX13" fmla="*/ 4409944 w 9401538"/>
              <a:gd name="connsiteY13" fmla="*/ 2468687 h 3616413"/>
              <a:gd name="connsiteX14" fmla="*/ 4391145 w 9401538"/>
              <a:gd name="connsiteY14" fmla="*/ 2472482 h 3616413"/>
              <a:gd name="connsiteX15" fmla="*/ 2593708 w 9401538"/>
              <a:gd name="connsiteY15" fmla="*/ 2472481 h 3616413"/>
              <a:gd name="connsiteX16" fmla="*/ 2099861 w 9401538"/>
              <a:gd name="connsiteY16" fmla="*/ 3531540 h 3616413"/>
              <a:gd name="connsiteX17" fmla="*/ 2071936 w 9401538"/>
              <a:gd name="connsiteY17" fmla="*/ 3569396 h 3616413"/>
              <a:gd name="connsiteX18" fmla="*/ 2071924 w 9401538"/>
              <a:gd name="connsiteY18" fmla="*/ 3569403 h 3616413"/>
              <a:gd name="connsiteX19" fmla="*/ 2062487 w 9401538"/>
              <a:gd name="connsiteY19" fmla="*/ 3583400 h 3616413"/>
              <a:gd name="connsiteX20" fmla="*/ 1982787 w 9401538"/>
              <a:gd name="connsiteY20" fmla="*/ 3616413 h 3616413"/>
              <a:gd name="connsiteX21" fmla="*/ 112713 w 9401538"/>
              <a:gd name="connsiteY21" fmla="*/ 3616412 h 3616413"/>
              <a:gd name="connsiteX22" fmla="*/ 8857 w 9401538"/>
              <a:gd name="connsiteY22" fmla="*/ 3547572 h 3616413"/>
              <a:gd name="connsiteX23" fmla="*/ 0 w 9401538"/>
              <a:gd name="connsiteY23" fmla="*/ 3503700 h 3616413"/>
              <a:gd name="connsiteX24" fmla="*/ 8857 w 9401538"/>
              <a:gd name="connsiteY24" fmla="*/ 3459827 h 3616413"/>
              <a:gd name="connsiteX25" fmla="*/ 112713 w 9401538"/>
              <a:gd name="connsiteY25" fmla="*/ 3390987 h 3616413"/>
              <a:gd name="connsiteX26" fmla="*/ 1903983 w 9401538"/>
              <a:gd name="connsiteY26" fmla="*/ 3390987 h 3616413"/>
              <a:gd name="connsiteX27" fmla="*/ 2403999 w 9401538"/>
              <a:gd name="connsiteY27" fmla="*/ 2318701 h 3616413"/>
              <a:gd name="connsiteX28" fmla="*/ 2450326 w 9401538"/>
              <a:gd name="connsiteY28" fmla="*/ 2267223 h 3616413"/>
              <a:gd name="connsiteX29" fmla="*/ 2477016 w 9401538"/>
              <a:gd name="connsiteY29" fmla="*/ 2256036 h 3616413"/>
              <a:gd name="connsiteX30" fmla="*/ 2477198 w 9401538"/>
              <a:gd name="connsiteY30" fmla="*/ 2255914 h 3616413"/>
              <a:gd name="connsiteX31" fmla="*/ 2477410 w 9401538"/>
              <a:gd name="connsiteY31" fmla="*/ 2255871 h 3616413"/>
              <a:gd name="connsiteX32" fmla="*/ 2481701 w 9401538"/>
              <a:gd name="connsiteY32" fmla="*/ 2254073 h 3616413"/>
              <a:gd name="connsiteX33" fmla="*/ 2491784 w 9401538"/>
              <a:gd name="connsiteY33" fmla="*/ 2252969 h 3616413"/>
              <a:gd name="connsiteX34" fmla="*/ 2521071 w 9401538"/>
              <a:gd name="connsiteY34" fmla="*/ 2247056 h 3616413"/>
              <a:gd name="connsiteX35" fmla="*/ 4380356 w 9401538"/>
              <a:gd name="connsiteY35" fmla="*/ 2247056 h 3616413"/>
              <a:gd name="connsiteX36" fmla="*/ 4869509 w 9401538"/>
              <a:gd name="connsiteY36" fmla="*/ 1198065 h 3616413"/>
              <a:gd name="connsiteX37" fmla="*/ 4915836 w 9401538"/>
              <a:gd name="connsiteY37" fmla="*/ 1146587 h 3616413"/>
              <a:gd name="connsiteX38" fmla="*/ 4942528 w 9401538"/>
              <a:gd name="connsiteY38" fmla="*/ 1135399 h 3616413"/>
              <a:gd name="connsiteX39" fmla="*/ 4942709 w 9401538"/>
              <a:gd name="connsiteY39" fmla="*/ 1135278 h 3616413"/>
              <a:gd name="connsiteX40" fmla="*/ 4942921 w 9401538"/>
              <a:gd name="connsiteY40" fmla="*/ 1135235 h 3616413"/>
              <a:gd name="connsiteX41" fmla="*/ 4947211 w 9401538"/>
              <a:gd name="connsiteY41" fmla="*/ 1133436 h 3616413"/>
              <a:gd name="connsiteX42" fmla="*/ 4957295 w 9401538"/>
              <a:gd name="connsiteY42" fmla="*/ 1132333 h 3616413"/>
              <a:gd name="connsiteX43" fmla="*/ 4986582 w 9401538"/>
              <a:gd name="connsiteY43" fmla="*/ 1126420 h 3616413"/>
              <a:gd name="connsiteX44" fmla="*/ 6809827 w 9401538"/>
              <a:gd name="connsiteY44" fmla="*/ 1126420 h 3616413"/>
              <a:gd name="connsiteX45" fmla="*/ 7301677 w 9401538"/>
              <a:gd name="connsiteY45" fmla="*/ 71645 h 3616413"/>
              <a:gd name="connsiteX46" fmla="*/ 7368524 w 9401538"/>
              <a:gd name="connsiteY46" fmla="*/ 10391 h 3616413"/>
              <a:gd name="connsiteX47" fmla="*/ 7376924 w 9401538"/>
              <a:gd name="connsiteY47" fmla="*/ 9062 h 3616413"/>
              <a:gd name="connsiteX48" fmla="*/ 7385233 w 9401538"/>
              <a:gd name="connsiteY48" fmla="*/ 5067 h 3616413"/>
              <a:gd name="connsiteX49" fmla="*/ 7418750 w 9401538"/>
              <a:gd name="connsiteY49" fmla="*/ 0 h 3616413"/>
              <a:gd name="connsiteX0-1" fmla="*/ 7418750 w 9401538"/>
              <a:gd name="connsiteY0-2" fmla="*/ 0 h 3616413"/>
              <a:gd name="connsiteX1-3" fmla="*/ 9288825 w 9401538"/>
              <a:gd name="connsiteY1-4" fmla="*/ 0 h 3616413"/>
              <a:gd name="connsiteX2-5" fmla="*/ 9401538 w 9401538"/>
              <a:gd name="connsiteY2-6" fmla="*/ 112713 h 3616413"/>
              <a:gd name="connsiteX3-7" fmla="*/ 9401537 w 9401538"/>
              <a:gd name="connsiteY3-8" fmla="*/ 112713 h 3616413"/>
              <a:gd name="connsiteX4-9" fmla="*/ 9288824 w 9401538"/>
              <a:gd name="connsiteY4-10" fmla="*/ 225426 h 3616413"/>
              <a:gd name="connsiteX5-11" fmla="*/ 7491386 w 9401538"/>
              <a:gd name="connsiteY5-12" fmla="*/ 225425 h 3616413"/>
              <a:gd name="connsiteX6-13" fmla="*/ 6997539 w 9401538"/>
              <a:gd name="connsiteY6-14" fmla="*/ 1284484 h 3616413"/>
              <a:gd name="connsiteX7-15" fmla="*/ 6885835 w 9401538"/>
              <a:gd name="connsiteY7-16" fmla="*/ 1352833 h 3616413"/>
              <a:gd name="connsiteX8-17" fmla="*/ 6870328 w 9401538"/>
              <a:gd name="connsiteY8-18" fmla="*/ 1349086 h 3616413"/>
              <a:gd name="connsiteX9-19" fmla="*/ 6856656 w 9401538"/>
              <a:gd name="connsiteY9-20" fmla="*/ 1351846 h 3616413"/>
              <a:gd name="connsiteX10-21" fmla="*/ 5059219 w 9401538"/>
              <a:gd name="connsiteY10-22" fmla="*/ 1351845 h 3616413"/>
              <a:gd name="connsiteX11-23" fmla="*/ 4565370 w 9401538"/>
              <a:gd name="connsiteY11-24" fmla="*/ 2410904 h 3616413"/>
              <a:gd name="connsiteX12-25" fmla="*/ 4409944 w 9401538"/>
              <a:gd name="connsiteY12-26" fmla="*/ 2468687 h 3616413"/>
              <a:gd name="connsiteX13-27" fmla="*/ 4391145 w 9401538"/>
              <a:gd name="connsiteY13-28" fmla="*/ 2472482 h 3616413"/>
              <a:gd name="connsiteX14-29" fmla="*/ 2593708 w 9401538"/>
              <a:gd name="connsiteY14-30" fmla="*/ 2472481 h 3616413"/>
              <a:gd name="connsiteX15-31" fmla="*/ 2099861 w 9401538"/>
              <a:gd name="connsiteY15-32" fmla="*/ 3531540 h 3616413"/>
              <a:gd name="connsiteX16-33" fmla="*/ 2071936 w 9401538"/>
              <a:gd name="connsiteY16-34" fmla="*/ 3569396 h 3616413"/>
              <a:gd name="connsiteX17-35" fmla="*/ 2071924 w 9401538"/>
              <a:gd name="connsiteY17-36" fmla="*/ 3569403 h 3616413"/>
              <a:gd name="connsiteX18-37" fmla="*/ 2062487 w 9401538"/>
              <a:gd name="connsiteY18-38" fmla="*/ 3583400 h 3616413"/>
              <a:gd name="connsiteX19-39" fmla="*/ 1982787 w 9401538"/>
              <a:gd name="connsiteY19-40" fmla="*/ 3616413 h 3616413"/>
              <a:gd name="connsiteX20-41" fmla="*/ 112713 w 9401538"/>
              <a:gd name="connsiteY20-42" fmla="*/ 3616412 h 3616413"/>
              <a:gd name="connsiteX21-43" fmla="*/ 8857 w 9401538"/>
              <a:gd name="connsiteY21-44" fmla="*/ 3547572 h 3616413"/>
              <a:gd name="connsiteX22-45" fmla="*/ 0 w 9401538"/>
              <a:gd name="connsiteY22-46" fmla="*/ 3503700 h 3616413"/>
              <a:gd name="connsiteX23-47" fmla="*/ 8857 w 9401538"/>
              <a:gd name="connsiteY23-48" fmla="*/ 3459827 h 3616413"/>
              <a:gd name="connsiteX24-49" fmla="*/ 112713 w 9401538"/>
              <a:gd name="connsiteY24-50" fmla="*/ 3390987 h 3616413"/>
              <a:gd name="connsiteX25-51" fmla="*/ 1903983 w 9401538"/>
              <a:gd name="connsiteY25-52" fmla="*/ 3390987 h 3616413"/>
              <a:gd name="connsiteX26-53" fmla="*/ 2403999 w 9401538"/>
              <a:gd name="connsiteY26-54" fmla="*/ 2318701 h 3616413"/>
              <a:gd name="connsiteX27-55" fmla="*/ 2450326 w 9401538"/>
              <a:gd name="connsiteY27-56" fmla="*/ 2267223 h 3616413"/>
              <a:gd name="connsiteX28-57" fmla="*/ 2477016 w 9401538"/>
              <a:gd name="connsiteY28-58" fmla="*/ 2256036 h 3616413"/>
              <a:gd name="connsiteX29-59" fmla="*/ 2477198 w 9401538"/>
              <a:gd name="connsiteY29-60" fmla="*/ 2255914 h 3616413"/>
              <a:gd name="connsiteX30-61" fmla="*/ 2477410 w 9401538"/>
              <a:gd name="connsiteY30-62" fmla="*/ 2255871 h 3616413"/>
              <a:gd name="connsiteX31-63" fmla="*/ 2481701 w 9401538"/>
              <a:gd name="connsiteY31-64" fmla="*/ 2254073 h 3616413"/>
              <a:gd name="connsiteX32-65" fmla="*/ 2491784 w 9401538"/>
              <a:gd name="connsiteY32-66" fmla="*/ 2252969 h 3616413"/>
              <a:gd name="connsiteX33-67" fmla="*/ 2521071 w 9401538"/>
              <a:gd name="connsiteY33-68" fmla="*/ 2247056 h 3616413"/>
              <a:gd name="connsiteX34-69" fmla="*/ 4380356 w 9401538"/>
              <a:gd name="connsiteY34-70" fmla="*/ 2247056 h 3616413"/>
              <a:gd name="connsiteX35-71" fmla="*/ 4869509 w 9401538"/>
              <a:gd name="connsiteY35-72" fmla="*/ 1198065 h 3616413"/>
              <a:gd name="connsiteX36-73" fmla="*/ 4915836 w 9401538"/>
              <a:gd name="connsiteY36-74" fmla="*/ 1146587 h 3616413"/>
              <a:gd name="connsiteX37-75" fmla="*/ 4942528 w 9401538"/>
              <a:gd name="connsiteY37-76" fmla="*/ 1135399 h 3616413"/>
              <a:gd name="connsiteX38-77" fmla="*/ 4942709 w 9401538"/>
              <a:gd name="connsiteY38-78" fmla="*/ 1135278 h 3616413"/>
              <a:gd name="connsiteX39-79" fmla="*/ 4942921 w 9401538"/>
              <a:gd name="connsiteY39-80" fmla="*/ 1135235 h 3616413"/>
              <a:gd name="connsiteX40-81" fmla="*/ 4947211 w 9401538"/>
              <a:gd name="connsiteY40-82" fmla="*/ 1133436 h 3616413"/>
              <a:gd name="connsiteX41-83" fmla="*/ 4957295 w 9401538"/>
              <a:gd name="connsiteY41-84" fmla="*/ 1132333 h 3616413"/>
              <a:gd name="connsiteX42-85" fmla="*/ 4986582 w 9401538"/>
              <a:gd name="connsiteY42-86" fmla="*/ 1126420 h 3616413"/>
              <a:gd name="connsiteX43-87" fmla="*/ 6809827 w 9401538"/>
              <a:gd name="connsiteY43-88" fmla="*/ 1126420 h 3616413"/>
              <a:gd name="connsiteX44-89" fmla="*/ 7301677 w 9401538"/>
              <a:gd name="connsiteY44-90" fmla="*/ 71645 h 3616413"/>
              <a:gd name="connsiteX45-91" fmla="*/ 7368524 w 9401538"/>
              <a:gd name="connsiteY45-92" fmla="*/ 10391 h 3616413"/>
              <a:gd name="connsiteX46-93" fmla="*/ 7376924 w 9401538"/>
              <a:gd name="connsiteY46-94" fmla="*/ 9062 h 3616413"/>
              <a:gd name="connsiteX47-95" fmla="*/ 7385233 w 9401538"/>
              <a:gd name="connsiteY47-96" fmla="*/ 5067 h 3616413"/>
              <a:gd name="connsiteX48-97" fmla="*/ 7418750 w 9401538"/>
              <a:gd name="connsiteY48-98" fmla="*/ 0 h 3616413"/>
              <a:gd name="connsiteX0-99" fmla="*/ 7418750 w 9401538"/>
              <a:gd name="connsiteY0-100" fmla="*/ 0 h 3616413"/>
              <a:gd name="connsiteX1-101" fmla="*/ 9288825 w 9401538"/>
              <a:gd name="connsiteY1-102" fmla="*/ 0 h 3616413"/>
              <a:gd name="connsiteX2-103" fmla="*/ 9401538 w 9401538"/>
              <a:gd name="connsiteY2-104" fmla="*/ 112713 h 3616413"/>
              <a:gd name="connsiteX3-105" fmla="*/ 9401537 w 9401538"/>
              <a:gd name="connsiteY3-106" fmla="*/ 112713 h 3616413"/>
              <a:gd name="connsiteX4-107" fmla="*/ 9288824 w 9401538"/>
              <a:gd name="connsiteY4-108" fmla="*/ 225426 h 3616413"/>
              <a:gd name="connsiteX5-109" fmla="*/ 7491386 w 9401538"/>
              <a:gd name="connsiteY5-110" fmla="*/ 225425 h 3616413"/>
              <a:gd name="connsiteX6-111" fmla="*/ 6997539 w 9401538"/>
              <a:gd name="connsiteY6-112" fmla="*/ 1284484 h 3616413"/>
              <a:gd name="connsiteX7-113" fmla="*/ 6885835 w 9401538"/>
              <a:gd name="connsiteY7-114" fmla="*/ 1352833 h 3616413"/>
              <a:gd name="connsiteX8-115" fmla="*/ 6870328 w 9401538"/>
              <a:gd name="connsiteY8-116" fmla="*/ 1349086 h 3616413"/>
              <a:gd name="connsiteX9-117" fmla="*/ 6856656 w 9401538"/>
              <a:gd name="connsiteY9-118" fmla="*/ 1351846 h 3616413"/>
              <a:gd name="connsiteX10-119" fmla="*/ 5059219 w 9401538"/>
              <a:gd name="connsiteY10-120" fmla="*/ 1351845 h 3616413"/>
              <a:gd name="connsiteX11-121" fmla="*/ 4565370 w 9401538"/>
              <a:gd name="connsiteY11-122" fmla="*/ 2410904 h 3616413"/>
              <a:gd name="connsiteX12-123" fmla="*/ 4524244 w 9401538"/>
              <a:gd name="connsiteY12-124" fmla="*/ 2475037 h 3616413"/>
              <a:gd name="connsiteX13-125" fmla="*/ 4391145 w 9401538"/>
              <a:gd name="connsiteY13-126" fmla="*/ 2472482 h 3616413"/>
              <a:gd name="connsiteX14-127" fmla="*/ 2593708 w 9401538"/>
              <a:gd name="connsiteY14-128" fmla="*/ 2472481 h 3616413"/>
              <a:gd name="connsiteX15-129" fmla="*/ 2099861 w 9401538"/>
              <a:gd name="connsiteY15-130" fmla="*/ 3531540 h 3616413"/>
              <a:gd name="connsiteX16-131" fmla="*/ 2071936 w 9401538"/>
              <a:gd name="connsiteY16-132" fmla="*/ 3569396 h 3616413"/>
              <a:gd name="connsiteX17-133" fmla="*/ 2071924 w 9401538"/>
              <a:gd name="connsiteY17-134" fmla="*/ 3569403 h 3616413"/>
              <a:gd name="connsiteX18-135" fmla="*/ 2062487 w 9401538"/>
              <a:gd name="connsiteY18-136" fmla="*/ 3583400 h 3616413"/>
              <a:gd name="connsiteX19-137" fmla="*/ 1982787 w 9401538"/>
              <a:gd name="connsiteY19-138" fmla="*/ 3616413 h 3616413"/>
              <a:gd name="connsiteX20-139" fmla="*/ 112713 w 9401538"/>
              <a:gd name="connsiteY20-140" fmla="*/ 3616412 h 3616413"/>
              <a:gd name="connsiteX21-141" fmla="*/ 8857 w 9401538"/>
              <a:gd name="connsiteY21-142" fmla="*/ 3547572 h 3616413"/>
              <a:gd name="connsiteX22-143" fmla="*/ 0 w 9401538"/>
              <a:gd name="connsiteY22-144" fmla="*/ 3503700 h 3616413"/>
              <a:gd name="connsiteX23-145" fmla="*/ 8857 w 9401538"/>
              <a:gd name="connsiteY23-146" fmla="*/ 3459827 h 3616413"/>
              <a:gd name="connsiteX24-147" fmla="*/ 112713 w 9401538"/>
              <a:gd name="connsiteY24-148" fmla="*/ 3390987 h 3616413"/>
              <a:gd name="connsiteX25-149" fmla="*/ 1903983 w 9401538"/>
              <a:gd name="connsiteY25-150" fmla="*/ 3390987 h 3616413"/>
              <a:gd name="connsiteX26-151" fmla="*/ 2403999 w 9401538"/>
              <a:gd name="connsiteY26-152" fmla="*/ 2318701 h 3616413"/>
              <a:gd name="connsiteX27-153" fmla="*/ 2450326 w 9401538"/>
              <a:gd name="connsiteY27-154" fmla="*/ 2267223 h 3616413"/>
              <a:gd name="connsiteX28-155" fmla="*/ 2477016 w 9401538"/>
              <a:gd name="connsiteY28-156" fmla="*/ 2256036 h 3616413"/>
              <a:gd name="connsiteX29-157" fmla="*/ 2477198 w 9401538"/>
              <a:gd name="connsiteY29-158" fmla="*/ 2255914 h 3616413"/>
              <a:gd name="connsiteX30-159" fmla="*/ 2477410 w 9401538"/>
              <a:gd name="connsiteY30-160" fmla="*/ 2255871 h 3616413"/>
              <a:gd name="connsiteX31-161" fmla="*/ 2481701 w 9401538"/>
              <a:gd name="connsiteY31-162" fmla="*/ 2254073 h 3616413"/>
              <a:gd name="connsiteX32-163" fmla="*/ 2491784 w 9401538"/>
              <a:gd name="connsiteY32-164" fmla="*/ 2252969 h 3616413"/>
              <a:gd name="connsiteX33-165" fmla="*/ 2521071 w 9401538"/>
              <a:gd name="connsiteY33-166" fmla="*/ 2247056 h 3616413"/>
              <a:gd name="connsiteX34-167" fmla="*/ 4380356 w 9401538"/>
              <a:gd name="connsiteY34-168" fmla="*/ 2247056 h 3616413"/>
              <a:gd name="connsiteX35-169" fmla="*/ 4869509 w 9401538"/>
              <a:gd name="connsiteY35-170" fmla="*/ 1198065 h 3616413"/>
              <a:gd name="connsiteX36-171" fmla="*/ 4915836 w 9401538"/>
              <a:gd name="connsiteY36-172" fmla="*/ 1146587 h 3616413"/>
              <a:gd name="connsiteX37-173" fmla="*/ 4942528 w 9401538"/>
              <a:gd name="connsiteY37-174" fmla="*/ 1135399 h 3616413"/>
              <a:gd name="connsiteX38-175" fmla="*/ 4942709 w 9401538"/>
              <a:gd name="connsiteY38-176" fmla="*/ 1135278 h 3616413"/>
              <a:gd name="connsiteX39-177" fmla="*/ 4942921 w 9401538"/>
              <a:gd name="connsiteY39-178" fmla="*/ 1135235 h 3616413"/>
              <a:gd name="connsiteX40-179" fmla="*/ 4947211 w 9401538"/>
              <a:gd name="connsiteY40-180" fmla="*/ 1133436 h 3616413"/>
              <a:gd name="connsiteX41-181" fmla="*/ 4957295 w 9401538"/>
              <a:gd name="connsiteY41-182" fmla="*/ 1132333 h 3616413"/>
              <a:gd name="connsiteX42-183" fmla="*/ 4986582 w 9401538"/>
              <a:gd name="connsiteY42-184" fmla="*/ 1126420 h 3616413"/>
              <a:gd name="connsiteX43-185" fmla="*/ 6809827 w 9401538"/>
              <a:gd name="connsiteY43-186" fmla="*/ 1126420 h 3616413"/>
              <a:gd name="connsiteX44-187" fmla="*/ 7301677 w 9401538"/>
              <a:gd name="connsiteY44-188" fmla="*/ 71645 h 3616413"/>
              <a:gd name="connsiteX45-189" fmla="*/ 7368524 w 9401538"/>
              <a:gd name="connsiteY45-190" fmla="*/ 10391 h 3616413"/>
              <a:gd name="connsiteX46-191" fmla="*/ 7376924 w 9401538"/>
              <a:gd name="connsiteY46-192" fmla="*/ 9062 h 3616413"/>
              <a:gd name="connsiteX47-193" fmla="*/ 7385233 w 9401538"/>
              <a:gd name="connsiteY47-194" fmla="*/ 5067 h 3616413"/>
              <a:gd name="connsiteX48-195" fmla="*/ 7418750 w 9401538"/>
              <a:gd name="connsiteY48-196" fmla="*/ 0 h 3616413"/>
              <a:gd name="connsiteX0-197" fmla="*/ 7418750 w 9401538"/>
              <a:gd name="connsiteY0-198" fmla="*/ 0 h 3616413"/>
              <a:gd name="connsiteX1-199" fmla="*/ 9288825 w 9401538"/>
              <a:gd name="connsiteY1-200" fmla="*/ 0 h 3616413"/>
              <a:gd name="connsiteX2-201" fmla="*/ 9401538 w 9401538"/>
              <a:gd name="connsiteY2-202" fmla="*/ 112713 h 3616413"/>
              <a:gd name="connsiteX3-203" fmla="*/ 9401537 w 9401538"/>
              <a:gd name="connsiteY3-204" fmla="*/ 112713 h 3616413"/>
              <a:gd name="connsiteX4-205" fmla="*/ 9288824 w 9401538"/>
              <a:gd name="connsiteY4-206" fmla="*/ 225426 h 3616413"/>
              <a:gd name="connsiteX5-207" fmla="*/ 7491386 w 9401538"/>
              <a:gd name="connsiteY5-208" fmla="*/ 225425 h 3616413"/>
              <a:gd name="connsiteX6-209" fmla="*/ 6997539 w 9401538"/>
              <a:gd name="connsiteY6-210" fmla="*/ 1284484 h 3616413"/>
              <a:gd name="connsiteX7-211" fmla="*/ 6885835 w 9401538"/>
              <a:gd name="connsiteY7-212" fmla="*/ 1352833 h 3616413"/>
              <a:gd name="connsiteX8-213" fmla="*/ 6870328 w 9401538"/>
              <a:gd name="connsiteY8-214" fmla="*/ 1349086 h 3616413"/>
              <a:gd name="connsiteX9-215" fmla="*/ 6856656 w 9401538"/>
              <a:gd name="connsiteY9-216" fmla="*/ 1351846 h 3616413"/>
              <a:gd name="connsiteX10-217" fmla="*/ 5059219 w 9401538"/>
              <a:gd name="connsiteY10-218" fmla="*/ 1351845 h 3616413"/>
              <a:gd name="connsiteX11-219" fmla="*/ 4565370 w 9401538"/>
              <a:gd name="connsiteY11-220" fmla="*/ 2410904 h 3616413"/>
              <a:gd name="connsiteX12-221" fmla="*/ 4509957 w 9401538"/>
              <a:gd name="connsiteY12-222" fmla="*/ 2475037 h 3616413"/>
              <a:gd name="connsiteX13-223" fmla="*/ 4391145 w 9401538"/>
              <a:gd name="connsiteY13-224" fmla="*/ 2472482 h 3616413"/>
              <a:gd name="connsiteX14-225" fmla="*/ 2593708 w 9401538"/>
              <a:gd name="connsiteY14-226" fmla="*/ 2472481 h 3616413"/>
              <a:gd name="connsiteX15-227" fmla="*/ 2099861 w 9401538"/>
              <a:gd name="connsiteY15-228" fmla="*/ 3531540 h 3616413"/>
              <a:gd name="connsiteX16-229" fmla="*/ 2071936 w 9401538"/>
              <a:gd name="connsiteY16-230" fmla="*/ 3569396 h 3616413"/>
              <a:gd name="connsiteX17-231" fmla="*/ 2071924 w 9401538"/>
              <a:gd name="connsiteY17-232" fmla="*/ 3569403 h 3616413"/>
              <a:gd name="connsiteX18-233" fmla="*/ 2062487 w 9401538"/>
              <a:gd name="connsiteY18-234" fmla="*/ 3583400 h 3616413"/>
              <a:gd name="connsiteX19-235" fmla="*/ 1982787 w 9401538"/>
              <a:gd name="connsiteY19-236" fmla="*/ 3616413 h 3616413"/>
              <a:gd name="connsiteX20-237" fmla="*/ 112713 w 9401538"/>
              <a:gd name="connsiteY20-238" fmla="*/ 3616412 h 3616413"/>
              <a:gd name="connsiteX21-239" fmla="*/ 8857 w 9401538"/>
              <a:gd name="connsiteY21-240" fmla="*/ 3547572 h 3616413"/>
              <a:gd name="connsiteX22-241" fmla="*/ 0 w 9401538"/>
              <a:gd name="connsiteY22-242" fmla="*/ 3503700 h 3616413"/>
              <a:gd name="connsiteX23-243" fmla="*/ 8857 w 9401538"/>
              <a:gd name="connsiteY23-244" fmla="*/ 3459827 h 3616413"/>
              <a:gd name="connsiteX24-245" fmla="*/ 112713 w 9401538"/>
              <a:gd name="connsiteY24-246" fmla="*/ 3390987 h 3616413"/>
              <a:gd name="connsiteX25-247" fmla="*/ 1903983 w 9401538"/>
              <a:gd name="connsiteY25-248" fmla="*/ 3390987 h 3616413"/>
              <a:gd name="connsiteX26-249" fmla="*/ 2403999 w 9401538"/>
              <a:gd name="connsiteY26-250" fmla="*/ 2318701 h 3616413"/>
              <a:gd name="connsiteX27-251" fmla="*/ 2450326 w 9401538"/>
              <a:gd name="connsiteY27-252" fmla="*/ 2267223 h 3616413"/>
              <a:gd name="connsiteX28-253" fmla="*/ 2477016 w 9401538"/>
              <a:gd name="connsiteY28-254" fmla="*/ 2256036 h 3616413"/>
              <a:gd name="connsiteX29-255" fmla="*/ 2477198 w 9401538"/>
              <a:gd name="connsiteY29-256" fmla="*/ 2255914 h 3616413"/>
              <a:gd name="connsiteX30-257" fmla="*/ 2477410 w 9401538"/>
              <a:gd name="connsiteY30-258" fmla="*/ 2255871 h 3616413"/>
              <a:gd name="connsiteX31-259" fmla="*/ 2481701 w 9401538"/>
              <a:gd name="connsiteY31-260" fmla="*/ 2254073 h 3616413"/>
              <a:gd name="connsiteX32-261" fmla="*/ 2491784 w 9401538"/>
              <a:gd name="connsiteY32-262" fmla="*/ 2252969 h 3616413"/>
              <a:gd name="connsiteX33-263" fmla="*/ 2521071 w 9401538"/>
              <a:gd name="connsiteY33-264" fmla="*/ 2247056 h 3616413"/>
              <a:gd name="connsiteX34-265" fmla="*/ 4380356 w 9401538"/>
              <a:gd name="connsiteY34-266" fmla="*/ 2247056 h 3616413"/>
              <a:gd name="connsiteX35-267" fmla="*/ 4869509 w 9401538"/>
              <a:gd name="connsiteY35-268" fmla="*/ 1198065 h 3616413"/>
              <a:gd name="connsiteX36-269" fmla="*/ 4915836 w 9401538"/>
              <a:gd name="connsiteY36-270" fmla="*/ 1146587 h 3616413"/>
              <a:gd name="connsiteX37-271" fmla="*/ 4942528 w 9401538"/>
              <a:gd name="connsiteY37-272" fmla="*/ 1135399 h 3616413"/>
              <a:gd name="connsiteX38-273" fmla="*/ 4942709 w 9401538"/>
              <a:gd name="connsiteY38-274" fmla="*/ 1135278 h 3616413"/>
              <a:gd name="connsiteX39-275" fmla="*/ 4942921 w 9401538"/>
              <a:gd name="connsiteY39-276" fmla="*/ 1135235 h 3616413"/>
              <a:gd name="connsiteX40-277" fmla="*/ 4947211 w 9401538"/>
              <a:gd name="connsiteY40-278" fmla="*/ 1133436 h 3616413"/>
              <a:gd name="connsiteX41-279" fmla="*/ 4957295 w 9401538"/>
              <a:gd name="connsiteY41-280" fmla="*/ 1132333 h 3616413"/>
              <a:gd name="connsiteX42-281" fmla="*/ 4986582 w 9401538"/>
              <a:gd name="connsiteY42-282" fmla="*/ 1126420 h 3616413"/>
              <a:gd name="connsiteX43-283" fmla="*/ 6809827 w 9401538"/>
              <a:gd name="connsiteY43-284" fmla="*/ 1126420 h 3616413"/>
              <a:gd name="connsiteX44-285" fmla="*/ 7301677 w 9401538"/>
              <a:gd name="connsiteY44-286" fmla="*/ 71645 h 3616413"/>
              <a:gd name="connsiteX45-287" fmla="*/ 7368524 w 9401538"/>
              <a:gd name="connsiteY45-288" fmla="*/ 10391 h 3616413"/>
              <a:gd name="connsiteX46-289" fmla="*/ 7376924 w 9401538"/>
              <a:gd name="connsiteY46-290" fmla="*/ 9062 h 3616413"/>
              <a:gd name="connsiteX47-291" fmla="*/ 7385233 w 9401538"/>
              <a:gd name="connsiteY47-292" fmla="*/ 5067 h 3616413"/>
              <a:gd name="connsiteX48-293" fmla="*/ 7418750 w 9401538"/>
              <a:gd name="connsiteY48-294" fmla="*/ 0 h 3616413"/>
              <a:gd name="connsiteX0-295" fmla="*/ 7418750 w 9401538"/>
              <a:gd name="connsiteY0-296" fmla="*/ 0 h 3616413"/>
              <a:gd name="connsiteX1-297" fmla="*/ 9288825 w 9401538"/>
              <a:gd name="connsiteY1-298" fmla="*/ 0 h 3616413"/>
              <a:gd name="connsiteX2-299" fmla="*/ 9401538 w 9401538"/>
              <a:gd name="connsiteY2-300" fmla="*/ 112713 h 3616413"/>
              <a:gd name="connsiteX3-301" fmla="*/ 9401537 w 9401538"/>
              <a:gd name="connsiteY3-302" fmla="*/ 112713 h 3616413"/>
              <a:gd name="connsiteX4-303" fmla="*/ 9288824 w 9401538"/>
              <a:gd name="connsiteY4-304" fmla="*/ 225426 h 3616413"/>
              <a:gd name="connsiteX5-305" fmla="*/ 7491386 w 9401538"/>
              <a:gd name="connsiteY5-306" fmla="*/ 225425 h 3616413"/>
              <a:gd name="connsiteX6-307" fmla="*/ 6997539 w 9401538"/>
              <a:gd name="connsiteY6-308" fmla="*/ 1284484 h 3616413"/>
              <a:gd name="connsiteX7-309" fmla="*/ 6885835 w 9401538"/>
              <a:gd name="connsiteY7-310" fmla="*/ 1352833 h 3616413"/>
              <a:gd name="connsiteX8-311" fmla="*/ 6870328 w 9401538"/>
              <a:gd name="connsiteY8-312" fmla="*/ 1349086 h 3616413"/>
              <a:gd name="connsiteX9-313" fmla="*/ 6856656 w 9401538"/>
              <a:gd name="connsiteY9-314" fmla="*/ 1351846 h 3616413"/>
              <a:gd name="connsiteX10-315" fmla="*/ 5059219 w 9401538"/>
              <a:gd name="connsiteY10-316" fmla="*/ 1351845 h 3616413"/>
              <a:gd name="connsiteX11-317" fmla="*/ 4565370 w 9401538"/>
              <a:gd name="connsiteY11-318" fmla="*/ 2410904 h 3616413"/>
              <a:gd name="connsiteX12-319" fmla="*/ 4509957 w 9401538"/>
              <a:gd name="connsiteY12-320" fmla="*/ 2475037 h 3616413"/>
              <a:gd name="connsiteX13-321" fmla="*/ 4391145 w 9401538"/>
              <a:gd name="connsiteY13-322" fmla="*/ 2472482 h 3616413"/>
              <a:gd name="connsiteX14-323" fmla="*/ 2593708 w 9401538"/>
              <a:gd name="connsiteY14-324" fmla="*/ 2472481 h 3616413"/>
              <a:gd name="connsiteX15-325" fmla="*/ 2099861 w 9401538"/>
              <a:gd name="connsiteY15-326" fmla="*/ 3531540 h 3616413"/>
              <a:gd name="connsiteX16-327" fmla="*/ 2071936 w 9401538"/>
              <a:gd name="connsiteY16-328" fmla="*/ 3569396 h 3616413"/>
              <a:gd name="connsiteX17-329" fmla="*/ 2071924 w 9401538"/>
              <a:gd name="connsiteY17-330" fmla="*/ 3569403 h 3616413"/>
              <a:gd name="connsiteX18-331" fmla="*/ 2062487 w 9401538"/>
              <a:gd name="connsiteY18-332" fmla="*/ 3583400 h 3616413"/>
              <a:gd name="connsiteX19-333" fmla="*/ 1982787 w 9401538"/>
              <a:gd name="connsiteY19-334" fmla="*/ 3616413 h 3616413"/>
              <a:gd name="connsiteX20-335" fmla="*/ 112713 w 9401538"/>
              <a:gd name="connsiteY20-336" fmla="*/ 3616412 h 3616413"/>
              <a:gd name="connsiteX21-337" fmla="*/ 8857 w 9401538"/>
              <a:gd name="connsiteY21-338" fmla="*/ 3547572 h 3616413"/>
              <a:gd name="connsiteX22-339" fmla="*/ 0 w 9401538"/>
              <a:gd name="connsiteY22-340" fmla="*/ 3503700 h 3616413"/>
              <a:gd name="connsiteX23-341" fmla="*/ 8857 w 9401538"/>
              <a:gd name="connsiteY23-342" fmla="*/ 3459827 h 3616413"/>
              <a:gd name="connsiteX24-343" fmla="*/ 112713 w 9401538"/>
              <a:gd name="connsiteY24-344" fmla="*/ 3390987 h 3616413"/>
              <a:gd name="connsiteX25-345" fmla="*/ 1903983 w 9401538"/>
              <a:gd name="connsiteY25-346" fmla="*/ 3390987 h 3616413"/>
              <a:gd name="connsiteX26-347" fmla="*/ 2403999 w 9401538"/>
              <a:gd name="connsiteY26-348" fmla="*/ 2318701 h 3616413"/>
              <a:gd name="connsiteX27-349" fmla="*/ 2450326 w 9401538"/>
              <a:gd name="connsiteY27-350" fmla="*/ 2267223 h 3616413"/>
              <a:gd name="connsiteX28-351" fmla="*/ 2477016 w 9401538"/>
              <a:gd name="connsiteY28-352" fmla="*/ 2256036 h 3616413"/>
              <a:gd name="connsiteX29-353" fmla="*/ 2477198 w 9401538"/>
              <a:gd name="connsiteY29-354" fmla="*/ 2255914 h 3616413"/>
              <a:gd name="connsiteX30-355" fmla="*/ 2477410 w 9401538"/>
              <a:gd name="connsiteY30-356" fmla="*/ 2255871 h 3616413"/>
              <a:gd name="connsiteX31-357" fmla="*/ 2481701 w 9401538"/>
              <a:gd name="connsiteY31-358" fmla="*/ 2254073 h 3616413"/>
              <a:gd name="connsiteX32-359" fmla="*/ 2491784 w 9401538"/>
              <a:gd name="connsiteY32-360" fmla="*/ 2252969 h 3616413"/>
              <a:gd name="connsiteX33-361" fmla="*/ 2521071 w 9401538"/>
              <a:gd name="connsiteY33-362" fmla="*/ 2247056 h 3616413"/>
              <a:gd name="connsiteX34-363" fmla="*/ 4380356 w 9401538"/>
              <a:gd name="connsiteY34-364" fmla="*/ 2247056 h 3616413"/>
              <a:gd name="connsiteX35-365" fmla="*/ 4869509 w 9401538"/>
              <a:gd name="connsiteY35-366" fmla="*/ 1198065 h 3616413"/>
              <a:gd name="connsiteX36-367" fmla="*/ 4915836 w 9401538"/>
              <a:gd name="connsiteY36-368" fmla="*/ 1146587 h 3616413"/>
              <a:gd name="connsiteX37-369" fmla="*/ 4942528 w 9401538"/>
              <a:gd name="connsiteY37-370" fmla="*/ 1135399 h 3616413"/>
              <a:gd name="connsiteX38-371" fmla="*/ 4942709 w 9401538"/>
              <a:gd name="connsiteY38-372" fmla="*/ 1135278 h 3616413"/>
              <a:gd name="connsiteX39-373" fmla="*/ 4942921 w 9401538"/>
              <a:gd name="connsiteY39-374" fmla="*/ 1135235 h 3616413"/>
              <a:gd name="connsiteX40-375" fmla="*/ 4947211 w 9401538"/>
              <a:gd name="connsiteY40-376" fmla="*/ 1133436 h 3616413"/>
              <a:gd name="connsiteX41-377" fmla="*/ 4957295 w 9401538"/>
              <a:gd name="connsiteY41-378" fmla="*/ 1132333 h 3616413"/>
              <a:gd name="connsiteX42-379" fmla="*/ 4986582 w 9401538"/>
              <a:gd name="connsiteY42-380" fmla="*/ 1126420 h 3616413"/>
              <a:gd name="connsiteX43-381" fmla="*/ 6809827 w 9401538"/>
              <a:gd name="connsiteY43-382" fmla="*/ 1126420 h 3616413"/>
              <a:gd name="connsiteX44-383" fmla="*/ 7301677 w 9401538"/>
              <a:gd name="connsiteY44-384" fmla="*/ 71645 h 3616413"/>
              <a:gd name="connsiteX45-385" fmla="*/ 7368524 w 9401538"/>
              <a:gd name="connsiteY45-386" fmla="*/ 10391 h 3616413"/>
              <a:gd name="connsiteX46-387" fmla="*/ 7376924 w 9401538"/>
              <a:gd name="connsiteY46-388" fmla="*/ 9062 h 3616413"/>
              <a:gd name="connsiteX47-389" fmla="*/ 7385233 w 9401538"/>
              <a:gd name="connsiteY47-390" fmla="*/ 5067 h 3616413"/>
              <a:gd name="connsiteX48-391" fmla="*/ 7418750 w 9401538"/>
              <a:gd name="connsiteY48-392" fmla="*/ 0 h 3616413"/>
              <a:gd name="connsiteX0-393" fmla="*/ 7418750 w 9401538"/>
              <a:gd name="connsiteY0-394" fmla="*/ 0 h 3616413"/>
              <a:gd name="connsiteX1-395" fmla="*/ 9288825 w 9401538"/>
              <a:gd name="connsiteY1-396" fmla="*/ 0 h 3616413"/>
              <a:gd name="connsiteX2-397" fmla="*/ 9401538 w 9401538"/>
              <a:gd name="connsiteY2-398" fmla="*/ 112713 h 3616413"/>
              <a:gd name="connsiteX3-399" fmla="*/ 9401537 w 9401538"/>
              <a:gd name="connsiteY3-400" fmla="*/ 112713 h 3616413"/>
              <a:gd name="connsiteX4-401" fmla="*/ 9288824 w 9401538"/>
              <a:gd name="connsiteY4-402" fmla="*/ 225426 h 3616413"/>
              <a:gd name="connsiteX5-403" fmla="*/ 7491386 w 9401538"/>
              <a:gd name="connsiteY5-404" fmla="*/ 225425 h 3616413"/>
              <a:gd name="connsiteX6-405" fmla="*/ 6997539 w 9401538"/>
              <a:gd name="connsiteY6-406" fmla="*/ 1284484 h 3616413"/>
              <a:gd name="connsiteX7-407" fmla="*/ 6885835 w 9401538"/>
              <a:gd name="connsiteY7-408" fmla="*/ 1352833 h 3616413"/>
              <a:gd name="connsiteX8-409" fmla="*/ 6870328 w 9401538"/>
              <a:gd name="connsiteY8-410" fmla="*/ 1349086 h 3616413"/>
              <a:gd name="connsiteX9-411" fmla="*/ 6856656 w 9401538"/>
              <a:gd name="connsiteY9-412" fmla="*/ 1351846 h 3616413"/>
              <a:gd name="connsiteX10-413" fmla="*/ 5059219 w 9401538"/>
              <a:gd name="connsiteY10-414" fmla="*/ 1351845 h 3616413"/>
              <a:gd name="connsiteX11-415" fmla="*/ 4565370 w 9401538"/>
              <a:gd name="connsiteY11-416" fmla="*/ 2410904 h 3616413"/>
              <a:gd name="connsiteX12-417" fmla="*/ 4509957 w 9401538"/>
              <a:gd name="connsiteY12-418" fmla="*/ 2475037 h 3616413"/>
              <a:gd name="connsiteX13-419" fmla="*/ 4391145 w 9401538"/>
              <a:gd name="connsiteY13-420" fmla="*/ 2472482 h 3616413"/>
              <a:gd name="connsiteX14-421" fmla="*/ 2593708 w 9401538"/>
              <a:gd name="connsiteY14-422" fmla="*/ 2472481 h 3616413"/>
              <a:gd name="connsiteX15-423" fmla="*/ 2099861 w 9401538"/>
              <a:gd name="connsiteY15-424" fmla="*/ 3531540 h 3616413"/>
              <a:gd name="connsiteX16-425" fmla="*/ 2071936 w 9401538"/>
              <a:gd name="connsiteY16-426" fmla="*/ 3569396 h 3616413"/>
              <a:gd name="connsiteX17-427" fmla="*/ 2071924 w 9401538"/>
              <a:gd name="connsiteY17-428" fmla="*/ 3569403 h 3616413"/>
              <a:gd name="connsiteX18-429" fmla="*/ 2062487 w 9401538"/>
              <a:gd name="connsiteY18-430" fmla="*/ 3583400 h 3616413"/>
              <a:gd name="connsiteX19-431" fmla="*/ 1982787 w 9401538"/>
              <a:gd name="connsiteY19-432" fmla="*/ 3616413 h 3616413"/>
              <a:gd name="connsiteX20-433" fmla="*/ 112713 w 9401538"/>
              <a:gd name="connsiteY20-434" fmla="*/ 3616412 h 3616413"/>
              <a:gd name="connsiteX21-435" fmla="*/ 8857 w 9401538"/>
              <a:gd name="connsiteY21-436" fmla="*/ 3547572 h 3616413"/>
              <a:gd name="connsiteX22-437" fmla="*/ 0 w 9401538"/>
              <a:gd name="connsiteY22-438" fmla="*/ 3503700 h 3616413"/>
              <a:gd name="connsiteX23-439" fmla="*/ 8857 w 9401538"/>
              <a:gd name="connsiteY23-440" fmla="*/ 3459827 h 3616413"/>
              <a:gd name="connsiteX24-441" fmla="*/ 112713 w 9401538"/>
              <a:gd name="connsiteY24-442" fmla="*/ 3390987 h 3616413"/>
              <a:gd name="connsiteX25-443" fmla="*/ 1903983 w 9401538"/>
              <a:gd name="connsiteY25-444" fmla="*/ 3390987 h 3616413"/>
              <a:gd name="connsiteX26-445" fmla="*/ 2403999 w 9401538"/>
              <a:gd name="connsiteY26-446" fmla="*/ 2318701 h 3616413"/>
              <a:gd name="connsiteX27-447" fmla="*/ 2450326 w 9401538"/>
              <a:gd name="connsiteY27-448" fmla="*/ 2267223 h 3616413"/>
              <a:gd name="connsiteX28-449" fmla="*/ 2477016 w 9401538"/>
              <a:gd name="connsiteY28-450" fmla="*/ 2256036 h 3616413"/>
              <a:gd name="connsiteX29-451" fmla="*/ 2477198 w 9401538"/>
              <a:gd name="connsiteY29-452" fmla="*/ 2255914 h 3616413"/>
              <a:gd name="connsiteX30-453" fmla="*/ 2477410 w 9401538"/>
              <a:gd name="connsiteY30-454" fmla="*/ 2255871 h 3616413"/>
              <a:gd name="connsiteX31-455" fmla="*/ 2481701 w 9401538"/>
              <a:gd name="connsiteY31-456" fmla="*/ 2254073 h 3616413"/>
              <a:gd name="connsiteX32-457" fmla="*/ 2491784 w 9401538"/>
              <a:gd name="connsiteY32-458" fmla="*/ 2252969 h 3616413"/>
              <a:gd name="connsiteX33-459" fmla="*/ 2521071 w 9401538"/>
              <a:gd name="connsiteY33-460" fmla="*/ 2247056 h 3616413"/>
              <a:gd name="connsiteX34-461" fmla="*/ 4380356 w 9401538"/>
              <a:gd name="connsiteY34-462" fmla="*/ 2247056 h 3616413"/>
              <a:gd name="connsiteX35-463" fmla="*/ 4869509 w 9401538"/>
              <a:gd name="connsiteY35-464" fmla="*/ 1198065 h 3616413"/>
              <a:gd name="connsiteX36-465" fmla="*/ 4915836 w 9401538"/>
              <a:gd name="connsiteY36-466" fmla="*/ 1146587 h 3616413"/>
              <a:gd name="connsiteX37-467" fmla="*/ 4942528 w 9401538"/>
              <a:gd name="connsiteY37-468" fmla="*/ 1135399 h 3616413"/>
              <a:gd name="connsiteX38-469" fmla="*/ 4942709 w 9401538"/>
              <a:gd name="connsiteY38-470" fmla="*/ 1135278 h 3616413"/>
              <a:gd name="connsiteX39-471" fmla="*/ 4942921 w 9401538"/>
              <a:gd name="connsiteY39-472" fmla="*/ 1135235 h 3616413"/>
              <a:gd name="connsiteX40-473" fmla="*/ 4947211 w 9401538"/>
              <a:gd name="connsiteY40-474" fmla="*/ 1133436 h 3616413"/>
              <a:gd name="connsiteX41-475" fmla="*/ 4957295 w 9401538"/>
              <a:gd name="connsiteY41-476" fmla="*/ 1132333 h 3616413"/>
              <a:gd name="connsiteX42-477" fmla="*/ 4986582 w 9401538"/>
              <a:gd name="connsiteY42-478" fmla="*/ 1126420 h 3616413"/>
              <a:gd name="connsiteX43-479" fmla="*/ 6809827 w 9401538"/>
              <a:gd name="connsiteY43-480" fmla="*/ 1126420 h 3616413"/>
              <a:gd name="connsiteX44-481" fmla="*/ 7301677 w 9401538"/>
              <a:gd name="connsiteY44-482" fmla="*/ 71645 h 3616413"/>
              <a:gd name="connsiteX45-483" fmla="*/ 7368524 w 9401538"/>
              <a:gd name="connsiteY45-484" fmla="*/ 10391 h 3616413"/>
              <a:gd name="connsiteX46-485" fmla="*/ 7376924 w 9401538"/>
              <a:gd name="connsiteY46-486" fmla="*/ 9062 h 3616413"/>
              <a:gd name="connsiteX47-487" fmla="*/ 7385233 w 9401538"/>
              <a:gd name="connsiteY47-488" fmla="*/ 5067 h 3616413"/>
              <a:gd name="connsiteX48-489" fmla="*/ 7418750 w 9401538"/>
              <a:gd name="connsiteY48-490" fmla="*/ 0 h 3616413"/>
              <a:gd name="connsiteX0-491" fmla="*/ 7418750 w 9401538"/>
              <a:gd name="connsiteY0-492" fmla="*/ 0 h 3616413"/>
              <a:gd name="connsiteX1-493" fmla="*/ 9288825 w 9401538"/>
              <a:gd name="connsiteY1-494" fmla="*/ 0 h 3616413"/>
              <a:gd name="connsiteX2-495" fmla="*/ 9401538 w 9401538"/>
              <a:gd name="connsiteY2-496" fmla="*/ 112713 h 3616413"/>
              <a:gd name="connsiteX3-497" fmla="*/ 9401537 w 9401538"/>
              <a:gd name="connsiteY3-498" fmla="*/ 112713 h 3616413"/>
              <a:gd name="connsiteX4-499" fmla="*/ 9288824 w 9401538"/>
              <a:gd name="connsiteY4-500" fmla="*/ 225426 h 3616413"/>
              <a:gd name="connsiteX5-501" fmla="*/ 7491386 w 9401538"/>
              <a:gd name="connsiteY5-502" fmla="*/ 225425 h 3616413"/>
              <a:gd name="connsiteX6-503" fmla="*/ 6997539 w 9401538"/>
              <a:gd name="connsiteY6-504" fmla="*/ 1284484 h 3616413"/>
              <a:gd name="connsiteX7-505" fmla="*/ 6885835 w 9401538"/>
              <a:gd name="connsiteY7-506" fmla="*/ 1352833 h 3616413"/>
              <a:gd name="connsiteX8-507" fmla="*/ 6870328 w 9401538"/>
              <a:gd name="connsiteY8-508" fmla="*/ 1349086 h 3616413"/>
              <a:gd name="connsiteX9-509" fmla="*/ 6856656 w 9401538"/>
              <a:gd name="connsiteY9-510" fmla="*/ 1351846 h 3616413"/>
              <a:gd name="connsiteX10-511" fmla="*/ 5059219 w 9401538"/>
              <a:gd name="connsiteY10-512" fmla="*/ 1351845 h 3616413"/>
              <a:gd name="connsiteX11-513" fmla="*/ 4565370 w 9401538"/>
              <a:gd name="connsiteY11-514" fmla="*/ 2410904 h 3616413"/>
              <a:gd name="connsiteX12-515" fmla="*/ 4509957 w 9401538"/>
              <a:gd name="connsiteY12-516" fmla="*/ 2475037 h 3616413"/>
              <a:gd name="connsiteX13-517" fmla="*/ 4391145 w 9401538"/>
              <a:gd name="connsiteY13-518" fmla="*/ 2472482 h 3616413"/>
              <a:gd name="connsiteX14-519" fmla="*/ 2593708 w 9401538"/>
              <a:gd name="connsiteY14-520" fmla="*/ 2472481 h 3616413"/>
              <a:gd name="connsiteX15-521" fmla="*/ 2099861 w 9401538"/>
              <a:gd name="connsiteY15-522" fmla="*/ 3531540 h 3616413"/>
              <a:gd name="connsiteX16-523" fmla="*/ 2071936 w 9401538"/>
              <a:gd name="connsiteY16-524" fmla="*/ 3569396 h 3616413"/>
              <a:gd name="connsiteX17-525" fmla="*/ 2071924 w 9401538"/>
              <a:gd name="connsiteY17-526" fmla="*/ 3569403 h 3616413"/>
              <a:gd name="connsiteX18-527" fmla="*/ 2062487 w 9401538"/>
              <a:gd name="connsiteY18-528" fmla="*/ 3583400 h 3616413"/>
              <a:gd name="connsiteX19-529" fmla="*/ 1982787 w 9401538"/>
              <a:gd name="connsiteY19-530" fmla="*/ 3616413 h 3616413"/>
              <a:gd name="connsiteX20-531" fmla="*/ 112713 w 9401538"/>
              <a:gd name="connsiteY20-532" fmla="*/ 3616412 h 3616413"/>
              <a:gd name="connsiteX21-533" fmla="*/ 8857 w 9401538"/>
              <a:gd name="connsiteY21-534" fmla="*/ 3547572 h 3616413"/>
              <a:gd name="connsiteX22-535" fmla="*/ 0 w 9401538"/>
              <a:gd name="connsiteY22-536" fmla="*/ 3503700 h 3616413"/>
              <a:gd name="connsiteX23-537" fmla="*/ 8857 w 9401538"/>
              <a:gd name="connsiteY23-538" fmla="*/ 3459827 h 3616413"/>
              <a:gd name="connsiteX24-539" fmla="*/ 112713 w 9401538"/>
              <a:gd name="connsiteY24-540" fmla="*/ 3390987 h 3616413"/>
              <a:gd name="connsiteX25-541" fmla="*/ 1903983 w 9401538"/>
              <a:gd name="connsiteY25-542" fmla="*/ 3390987 h 3616413"/>
              <a:gd name="connsiteX26-543" fmla="*/ 2403999 w 9401538"/>
              <a:gd name="connsiteY26-544" fmla="*/ 2318701 h 3616413"/>
              <a:gd name="connsiteX27-545" fmla="*/ 2450326 w 9401538"/>
              <a:gd name="connsiteY27-546" fmla="*/ 2267223 h 3616413"/>
              <a:gd name="connsiteX28-547" fmla="*/ 2477016 w 9401538"/>
              <a:gd name="connsiteY28-548" fmla="*/ 2256036 h 3616413"/>
              <a:gd name="connsiteX29-549" fmla="*/ 2477198 w 9401538"/>
              <a:gd name="connsiteY29-550" fmla="*/ 2255914 h 3616413"/>
              <a:gd name="connsiteX30-551" fmla="*/ 2477410 w 9401538"/>
              <a:gd name="connsiteY30-552" fmla="*/ 2255871 h 3616413"/>
              <a:gd name="connsiteX31-553" fmla="*/ 2481701 w 9401538"/>
              <a:gd name="connsiteY31-554" fmla="*/ 2254073 h 3616413"/>
              <a:gd name="connsiteX32-555" fmla="*/ 2491784 w 9401538"/>
              <a:gd name="connsiteY32-556" fmla="*/ 2252969 h 3616413"/>
              <a:gd name="connsiteX33-557" fmla="*/ 2521071 w 9401538"/>
              <a:gd name="connsiteY33-558" fmla="*/ 2247056 h 3616413"/>
              <a:gd name="connsiteX34-559" fmla="*/ 4380356 w 9401538"/>
              <a:gd name="connsiteY34-560" fmla="*/ 2247056 h 3616413"/>
              <a:gd name="connsiteX35-561" fmla="*/ 4869509 w 9401538"/>
              <a:gd name="connsiteY35-562" fmla="*/ 1198065 h 3616413"/>
              <a:gd name="connsiteX36-563" fmla="*/ 4915836 w 9401538"/>
              <a:gd name="connsiteY36-564" fmla="*/ 1146587 h 3616413"/>
              <a:gd name="connsiteX37-565" fmla="*/ 4942528 w 9401538"/>
              <a:gd name="connsiteY37-566" fmla="*/ 1135399 h 3616413"/>
              <a:gd name="connsiteX38-567" fmla="*/ 4942709 w 9401538"/>
              <a:gd name="connsiteY38-568" fmla="*/ 1135278 h 3616413"/>
              <a:gd name="connsiteX39-569" fmla="*/ 4942921 w 9401538"/>
              <a:gd name="connsiteY39-570" fmla="*/ 1135235 h 3616413"/>
              <a:gd name="connsiteX40-571" fmla="*/ 4947211 w 9401538"/>
              <a:gd name="connsiteY40-572" fmla="*/ 1133436 h 3616413"/>
              <a:gd name="connsiteX41-573" fmla="*/ 4957295 w 9401538"/>
              <a:gd name="connsiteY41-574" fmla="*/ 1132333 h 3616413"/>
              <a:gd name="connsiteX42-575" fmla="*/ 4986582 w 9401538"/>
              <a:gd name="connsiteY42-576" fmla="*/ 1126420 h 3616413"/>
              <a:gd name="connsiteX43-577" fmla="*/ 6809827 w 9401538"/>
              <a:gd name="connsiteY43-578" fmla="*/ 1126420 h 3616413"/>
              <a:gd name="connsiteX44-579" fmla="*/ 7301677 w 9401538"/>
              <a:gd name="connsiteY44-580" fmla="*/ 71645 h 3616413"/>
              <a:gd name="connsiteX45-581" fmla="*/ 7368524 w 9401538"/>
              <a:gd name="connsiteY45-582" fmla="*/ 10391 h 3616413"/>
              <a:gd name="connsiteX46-583" fmla="*/ 7376924 w 9401538"/>
              <a:gd name="connsiteY46-584" fmla="*/ 9062 h 3616413"/>
              <a:gd name="connsiteX47-585" fmla="*/ 7385233 w 9401538"/>
              <a:gd name="connsiteY47-586" fmla="*/ 5067 h 3616413"/>
              <a:gd name="connsiteX48-587" fmla="*/ 7418750 w 9401538"/>
              <a:gd name="connsiteY48-588" fmla="*/ 0 h 3616413"/>
              <a:gd name="connsiteX0-589" fmla="*/ 7418750 w 9401538"/>
              <a:gd name="connsiteY0-590" fmla="*/ 0 h 3616413"/>
              <a:gd name="connsiteX1-591" fmla="*/ 9288825 w 9401538"/>
              <a:gd name="connsiteY1-592" fmla="*/ 0 h 3616413"/>
              <a:gd name="connsiteX2-593" fmla="*/ 9401538 w 9401538"/>
              <a:gd name="connsiteY2-594" fmla="*/ 112713 h 3616413"/>
              <a:gd name="connsiteX3-595" fmla="*/ 9401537 w 9401538"/>
              <a:gd name="connsiteY3-596" fmla="*/ 112713 h 3616413"/>
              <a:gd name="connsiteX4-597" fmla="*/ 9288824 w 9401538"/>
              <a:gd name="connsiteY4-598" fmla="*/ 225426 h 3616413"/>
              <a:gd name="connsiteX5-599" fmla="*/ 7491386 w 9401538"/>
              <a:gd name="connsiteY5-600" fmla="*/ 225425 h 3616413"/>
              <a:gd name="connsiteX6-601" fmla="*/ 6997539 w 9401538"/>
              <a:gd name="connsiteY6-602" fmla="*/ 1284484 h 3616413"/>
              <a:gd name="connsiteX7-603" fmla="*/ 6885835 w 9401538"/>
              <a:gd name="connsiteY7-604" fmla="*/ 1352833 h 3616413"/>
              <a:gd name="connsiteX8-605" fmla="*/ 6870328 w 9401538"/>
              <a:gd name="connsiteY8-606" fmla="*/ 1349086 h 3616413"/>
              <a:gd name="connsiteX9-607" fmla="*/ 6856656 w 9401538"/>
              <a:gd name="connsiteY9-608" fmla="*/ 1351846 h 3616413"/>
              <a:gd name="connsiteX10-609" fmla="*/ 5059219 w 9401538"/>
              <a:gd name="connsiteY10-610" fmla="*/ 1351845 h 3616413"/>
              <a:gd name="connsiteX11-611" fmla="*/ 4565370 w 9401538"/>
              <a:gd name="connsiteY11-612" fmla="*/ 2410904 h 3616413"/>
              <a:gd name="connsiteX12-613" fmla="*/ 4509957 w 9401538"/>
              <a:gd name="connsiteY12-614" fmla="*/ 2475037 h 3616413"/>
              <a:gd name="connsiteX13-615" fmla="*/ 4391145 w 9401538"/>
              <a:gd name="connsiteY13-616" fmla="*/ 2472482 h 3616413"/>
              <a:gd name="connsiteX14-617" fmla="*/ 2593708 w 9401538"/>
              <a:gd name="connsiteY14-618" fmla="*/ 2472481 h 3616413"/>
              <a:gd name="connsiteX15-619" fmla="*/ 2099861 w 9401538"/>
              <a:gd name="connsiteY15-620" fmla="*/ 3531540 h 3616413"/>
              <a:gd name="connsiteX16-621" fmla="*/ 2071936 w 9401538"/>
              <a:gd name="connsiteY16-622" fmla="*/ 3569396 h 3616413"/>
              <a:gd name="connsiteX17-623" fmla="*/ 2071924 w 9401538"/>
              <a:gd name="connsiteY17-624" fmla="*/ 3569403 h 3616413"/>
              <a:gd name="connsiteX18-625" fmla="*/ 2062487 w 9401538"/>
              <a:gd name="connsiteY18-626" fmla="*/ 3583400 h 3616413"/>
              <a:gd name="connsiteX19-627" fmla="*/ 1982787 w 9401538"/>
              <a:gd name="connsiteY19-628" fmla="*/ 3616413 h 3616413"/>
              <a:gd name="connsiteX20-629" fmla="*/ 112713 w 9401538"/>
              <a:gd name="connsiteY20-630" fmla="*/ 3616412 h 3616413"/>
              <a:gd name="connsiteX21-631" fmla="*/ 8857 w 9401538"/>
              <a:gd name="connsiteY21-632" fmla="*/ 3547572 h 3616413"/>
              <a:gd name="connsiteX22-633" fmla="*/ 0 w 9401538"/>
              <a:gd name="connsiteY22-634" fmla="*/ 3503700 h 3616413"/>
              <a:gd name="connsiteX23-635" fmla="*/ 8857 w 9401538"/>
              <a:gd name="connsiteY23-636" fmla="*/ 3459827 h 3616413"/>
              <a:gd name="connsiteX24-637" fmla="*/ 112713 w 9401538"/>
              <a:gd name="connsiteY24-638" fmla="*/ 3390987 h 3616413"/>
              <a:gd name="connsiteX25-639" fmla="*/ 1903983 w 9401538"/>
              <a:gd name="connsiteY25-640" fmla="*/ 3390987 h 3616413"/>
              <a:gd name="connsiteX26-641" fmla="*/ 2403999 w 9401538"/>
              <a:gd name="connsiteY26-642" fmla="*/ 2318701 h 3616413"/>
              <a:gd name="connsiteX27-643" fmla="*/ 2450326 w 9401538"/>
              <a:gd name="connsiteY27-644" fmla="*/ 2267223 h 3616413"/>
              <a:gd name="connsiteX28-645" fmla="*/ 2477016 w 9401538"/>
              <a:gd name="connsiteY28-646" fmla="*/ 2256036 h 3616413"/>
              <a:gd name="connsiteX29-647" fmla="*/ 2477198 w 9401538"/>
              <a:gd name="connsiteY29-648" fmla="*/ 2255914 h 3616413"/>
              <a:gd name="connsiteX30-649" fmla="*/ 2477410 w 9401538"/>
              <a:gd name="connsiteY30-650" fmla="*/ 2255871 h 3616413"/>
              <a:gd name="connsiteX31-651" fmla="*/ 2481701 w 9401538"/>
              <a:gd name="connsiteY31-652" fmla="*/ 2254073 h 3616413"/>
              <a:gd name="connsiteX32-653" fmla="*/ 2491784 w 9401538"/>
              <a:gd name="connsiteY32-654" fmla="*/ 2252969 h 3616413"/>
              <a:gd name="connsiteX33-655" fmla="*/ 2521071 w 9401538"/>
              <a:gd name="connsiteY33-656" fmla="*/ 2247056 h 3616413"/>
              <a:gd name="connsiteX34-657" fmla="*/ 4380356 w 9401538"/>
              <a:gd name="connsiteY34-658" fmla="*/ 2247056 h 3616413"/>
              <a:gd name="connsiteX35-659" fmla="*/ 4869509 w 9401538"/>
              <a:gd name="connsiteY35-660" fmla="*/ 1198065 h 3616413"/>
              <a:gd name="connsiteX36-661" fmla="*/ 4915836 w 9401538"/>
              <a:gd name="connsiteY36-662" fmla="*/ 1146587 h 3616413"/>
              <a:gd name="connsiteX37-663" fmla="*/ 4942528 w 9401538"/>
              <a:gd name="connsiteY37-664" fmla="*/ 1135399 h 3616413"/>
              <a:gd name="connsiteX38-665" fmla="*/ 4942709 w 9401538"/>
              <a:gd name="connsiteY38-666" fmla="*/ 1135278 h 3616413"/>
              <a:gd name="connsiteX39-667" fmla="*/ 4942921 w 9401538"/>
              <a:gd name="connsiteY39-668" fmla="*/ 1135235 h 3616413"/>
              <a:gd name="connsiteX40-669" fmla="*/ 4947211 w 9401538"/>
              <a:gd name="connsiteY40-670" fmla="*/ 1133436 h 3616413"/>
              <a:gd name="connsiteX41-671" fmla="*/ 4957295 w 9401538"/>
              <a:gd name="connsiteY41-672" fmla="*/ 1132333 h 3616413"/>
              <a:gd name="connsiteX42-673" fmla="*/ 4986582 w 9401538"/>
              <a:gd name="connsiteY42-674" fmla="*/ 1126420 h 3616413"/>
              <a:gd name="connsiteX43-675" fmla="*/ 6809827 w 9401538"/>
              <a:gd name="connsiteY43-676" fmla="*/ 1126420 h 3616413"/>
              <a:gd name="connsiteX44-677" fmla="*/ 7301677 w 9401538"/>
              <a:gd name="connsiteY44-678" fmla="*/ 71645 h 3616413"/>
              <a:gd name="connsiteX45-679" fmla="*/ 7368524 w 9401538"/>
              <a:gd name="connsiteY45-680" fmla="*/ 10391 h 3616413"/>
              <a:gd name="connsiteX46-681" fmla="*/ 7376924 w 9401538"/>
              <a:gd name="connsiteY46-682" fmla="*/ 9062 h 3616413"/>
              <a:gd name="connsiteX47-683" fmla="*/ 7385233 w 9401538"/>
              <a:gd name="connsiteY47-684" fmla="*/ 5067 h 3616413"/>
              <a:gd name="connsiteX48-685" fmla="*/ 7418750 w 9401538"/>
              <a:gd name="connsiteY48-686" fmla="*/ 0 h 3616413"/>
              <a:gd name="connsiteX0-687" fmla="*/ 7418750 w 9401538"/>
              <a:gd name="connsiteY0-688" fmla="*/ 0 h 3616413"/>
              <a:gd name="connsiteX1-689" fmla="*/ 9288825 w 9401538"/>
              <a:gd name="connsiteY1-690" fmla="*/ 0 h 3616413"/>
              <a:gd name="connsiteX2-691" fmla="*/ 9401538 w 9401538"/>
              <a:gd name="connsiteY2-692" fmla="*/ 112713 h 3616413"/>
              <a:gd name="connsiteX3-693" fmla="*/ 9401537 w 9401538"/>
              <a:gd name="connsiteY3-694" fmla="*/ 112713 h 3616413"/>
              <a:gd name="connsiteX4-695" fmla="*/ 9288824 w 9401538"/>
              <a:gd name="connsiteY4-696" fmla="*/ 225426 h 3616413"/>
              <a:gd name="connsiteX5-697" fmla="*/ 7491386 w 9401538"/>
              <a:gd name="connsiteY5-698" fmla="*/ 225425 h 3616413"/>
              <a:gd name="connsiteX6-699" fmla="*/ 6997539 w 9401538"/>
              <a:gd name="connsiteY6-700" fmla="*/ 1284484 h 3616413"/>
              <a:gd name="connsiteX7-701" fmla="*/ 6885835 w 9401538"/>
              <a:gd name="connsiteY7-702" fmla="*/ 1352833 h 3616413"/>
              <a:gd name="connsiteX8-703" fmla="*/ 6870328 w 9401538"/>
              <a:gd name="connsiteY8-704" fmla="*/ 1349086 h 3616413"/>
              <a:gd name="connsiteX9-705" fmla="*/ 6856656 w 9401538"/>
              <a:gd name="connsiteY9-706" fmla="*/ 1351846 h 3616413"/>
              <a:gd name="connsiteX10-707" fmla="*/ 5059219 w 9401538"/>
              <a:gd name="connsiteY10-708" fmla="*/ 1351845 h 3616413"/>
              <a:gd name="connsiteX11-709" fmla="*/ 4572514 w 9401538"/>
              <a:gd name="connsiteY11-710" fmla="*/ 2398998 h 3616413"/>
              <a:gd name="connsiteX12-711" fmla="*/ 4509957 w 9401538"/>
              <a:gd name="connsiteY12-712" fmla="*/ 2475037 h 3616413"/>
              <a:gd name="connsiteX13-713" fmla="*/ 4391145 w 9401538"/>
              <a:gd name="connsiteY13-714" fmla="*/ 2472482 h 3616413"/>
              <a:gd name="connsiteX14-715" fmla="*/ 2593708 w 9401538"/>
              <a:gd name="connsiteY14-716" fmla="*/ 2472481 h 3616413"/>
              <a:gd name="connsiteX15-717" fmla="*/ 2099861 w 9401538"/>
              <a:gd name="connsiteY15-718" fmla="*/ 3531540 h 3616413"/>
              <a:gd name="connsiteX16-719" fmla="*/ 2071936 w 9401538"/>
              <a:gd name="connsiteY16-720" fmla="*/ 3569396 h 3616413"/>
              <a:gd name="connsiteX17-721" fmla="*/ 2071924 w 9401538"/>
              <a:gd name="connsiteY17-722" fmla="*/ 3569403 h 3616413"/>
              <a:gd name="connsiteX18-723" fmla="*/ 2062487 w 9401538"/>
              <a:gd name="connsiteY18-724" fmla="*/ 3583400 h 3616413"/>
              <a:gd name="connsiteX19-725" fmla="*/ 1982787 w 9401538"/>
              <a:gd name="connsiteY19-726" fmla="*/ 3616413 h 3616413"/>
              <a:gd name="connsiteX20-727" fmla="*/ 112713 w 9401538"/>
              <a:gd name="connsiteY20-728" fmla="*/ 3616412 h 3616413"/>
              <a:gd name="connsiteX21-729" fmla="*/ 8857 w 9401538"/>
              <a:gd name="connsiteY21-730" fmla="*/ 3547572 h 3616413"/>
              <a:gd name="connsiteX22-731" fmla="*/ 0 w 9401538"/>
              <a:gd name="connsiteY22-732" fmla="*/ 3503700 h 3616413"/>
              <a:gd name="connsiteX23-733" fmla="*/ 8857 w 9401538"/>
              <a:gd name="connsiteY23-734" fmla="*/ 3459827 h 3616413"/>
              <a:gd name="connsiteX24-735" fmla="*/ 112713 w 9401538"/>
              <a:gd name="connsiteY24-736" fmla="*/ 3390987 h 3616413"/>
              <a:gd name="connsiteX25-737" fmla="*/ 1903983 w 9401538"/>
              <a:gd name="connsiteY25-738" fmla="*/ 3390987 h 3616413"/>
              <a:gd name="connsiteX26-739" fmla="*/ 2403999 w 9401538"/>
              <a:gd name="connsiteY26-740" fmla="*/ 2318701 h 3616413"/>
              <a:gd name="connsiteX27-741" fmla="*/ 2450326 w 9401538"/>
              <a:gd name="connsiteY27-742" fmla="*/ 2267223 h 3616413"/>
              <a:gd name="connsiteX28-743" fmla="*/ 2477016 w 9401538"/>
              <a:gd name="connsiteY28-744" fmla="*/ 2256036 h 3616413"/>
              <a:gd name="connsiteX29-745" fmla="*/ 2477198 w 9401538"/>
              <a:gd name="connsiteY29-746" fmla="*/ 2255914 h 3616413"/>
              <a:gd name="connsiteX30-747" fmla="*/ 2477410 w 9401538"/>
              <a:gd name="connsiteY30-748" fmla="*/ 2255871 h 3616413"/>
              <a:gd name="connsiteX31-749" fmla="*/ 2481701 w 9401538"/>
              <a:gd name="connsiteY31-750" fmla="*/ 2254073 h 3616413"/>
              <a:gd name="connsiteX32-751" fmla="*/ 2491784 w 9401538"/>
              <a:gd name="connsiteY32-752" fmla="*/ 2252969 h 3616413"/>
              <a:gd name="connsiteX33-753" fmla="*/ 2521071 w 9401538"/>
              <a:gd name="connsiteY33-754" fmla="*/ 2247056 h 3616413"/>
              <a:gd name="connsiteX34-755" fmla="*/ 4380356 w 9401538"/>
              <a:gd name="connsiteY34-756" fmla="*/ 2247056 h 3616413"/>
              <a:gd name="connsiteX35-757" fmla="*/ 4869509 w 9401538"/>
              <a:gd name="connsiteY35-758" fmla="*/ 1198065 h 3616413"/>
              <a:gd name="connsiteX36-759" fmla="*/ 4915836 w 9401538"/>
              <a:gd name="connsiteY36-760" fmla="*/ 1146587 h 3616413"/>
              <a:gd name="connsiteX37-761" fmla="*/ 4942528 w 9401538"/>
              <a:gd name="connsiteY37-762" fmla="*/ 1135399 h 3616413"/>
              <a:gd name="connsiteX38-763" fmla="*/ 4942709 w 9401538"/>
              <a:gd name="connsiteY38-764" fmla="*/ 1135278 h 3616413"/>
              <a:gd name="connsiteX39-765" fmla="*/ 4942921 w 9401538"/>
              <a:gd name="connsiteY39-766" fmla="*/ 1135235 h 3616413"/>
              <a:gd name="connsiteX40-767" fmla="*/ 4947211 w 9401538"/>
              <a:gd name="connsiteY40-768" fmla="*/ 1133436 h 3616413"/>
              <a:gd name="connsiteX41-769" fmla="*/ 4957295 w 9401538"/>
              <a:gd name="connsiteY41-770" fmla="*/ 1132333 h 3616413"/>
              <a:gd name="connsiteX42-771" fmla="*/ 4986582 w 9401538"/>
              <a:gd name="connsiteY42-772" fmla="*/ 1126420 h 3616413"/>
              <a:gd name="connsiteX43-773" fmla="*/ 6809827 w 9401538"/>
              <a:gd name="connsiteY43-774" fmla="*/ 1126420 h 3616413"/>
              <a:gd name="connsiteX44-775" fmla="*/ 7301677 w 9401538"/>
              <a:gd name="connsiteY44-776" fmla="*/ 71645 h 3616413"/>
              <a:gd name="connsiteX45-777" fmla="*/ 7368524 w 9401538"/>
              <a:gd name="connsiteY45-778" fmla="*/ 10391 h 3616413"/>
              <a:gd name="connsiteX46-779" fmla="*/ 7376924 w 9401538"/>
              <a:gd name="connsiteY46-780" fmla="*/ 9062 h 3616413"/>
              <a:gd name="connsiteX47-781" fmla="*/ 7385233 w 9401538"/>
              <a:gd name="connsiteY47-782" fmla="*/ 5067 h 3616413"/>
              <a:gd name="connsiteX48-783" fmla="*/ 7418750 w 9401538"/>
              <a:gd name="connsiteY48-784" fmla="*/ 0 h 3616413"/>
              <a:gd name="connsiteX0-785" fmla="*/ 7418750 w 9401538"/>
              <a:gd name="connsiteY0-786" fmla="*/ 0 h 3616413"/>
              <a:gd name="connsiteX1-787" fmla="*/ 9288825 w 9401538"/>
              <a:gd name="connsiteY1-788" fmla="*/ 0 h 3616413"/>
              <a:gd name="connsiteX2-789" fmla="*/ 9401538 w 9401538"/>
              <a:gd name="connsiteY2-790" fmla="*/ 112713 h 3616413"/>
              <a:gd name="connsiteX3-791" fmla="*/ 9401537 w 9401538"/>
              <a:gd name="connsiteY3-792" fmla="*/ 112713 h 3616413"/>
              <a:gd name="connsiteX4-793" fmla="*/ 9288824 w 9401538"/>
              <a:gd name="connsiteY4-794" fmla="*/ 225426 h 3616413"/>
              <a:gd name="connsiteX5-795" fmla="*/ 7491386 w 9401538"/>
              <a:gd name="connsiteY5-796" fmla="*/ 225425 h 3616413"/>
              <a:gd name="connsiteX6-797" fmla="*/ 6997539 w 9401538"/>
              <a:gd name="connsiteY6-798" fmla="*/ 1284484 h 3616413"/>
              <a:gd name="connsiteX7-799" fmla="*/ 6885835 w 9401538"/>
              <a:gd name="connsiteY7-800" fmla="*/ 1352833 h 3616413"/>
              <a:gd name="connsiteX8-801" fmla="*/ 6870328 w 9401538"/>
              <a:gd name="connsiteY8-802" fmla="*/ 1349086 h 3616413"/>
              <a:gd name="connsiteX9-803" fmla="*/ 6856656 w 9401538"/>
              <a:gd name="connsiteY9-804" fmla="*/ 1351846 h 3616413"/>
              <a:gd name="connsiteX10-805" fmla="*/ 5059219 w 9401538"/>
              <a:gd name="connsiteY10-806" fmla="*/ 1351845 h 3616413"/>
              <a:gd name="connsiteX11-807" fmla="*/ 4572514 w 9401538"/>
              <a:gd name="connsiteY11-808" fmla="*/ 2398998 h 3616413"/>
              <a:gd name="connsiteX12-809" fmla="*/ 4509957 w 9401538"/>
              <a:gd name="connsiteY12-810" fmla="*/ 2475037 h 3616413"/>
              <a:gd name="connsiteX13-811" fmla="*/ 4391145 w 9401538"/>
              <a:gd name="connsiteY13-812" fmla="*/ 2472482 h 3616413"/>
              <a:gd name="connsiteX14-813" fmla="*/ 2593708 w 9401538"/>
              <a:gd name="connsiteY14-814" fmla="*/ 2472481 h 3616413"/>
              <a:gd name="connsiteX15-815" fmla="*/ 2099861 w 9401538"/>
              <a:gd name="connsiteY15-816" fmla="*/ 3531540 h 3616413"/>
              <a:gd name="connsiteX16-817" fmla="*/ 2071936 w 9401538"/>
              <a:gd name="connsiteY16-818" fmla="*/ 3569396 h 3616413"/>
              <a:gd name="connsiteX17-819" fmla="*/ 2071924 w 9401538"/>
              <a:gd name="connsiteY17-820" fmla="*/ 3569403 h 3616413"/>
              <a:gd name="connsiteX18-821" fmla="*/ 2062487 w 9401538"/>
              <a:gd name="connsiteY18-822" fmla="*/ 3583400 h 3616413"/>
              <a:gd name="connsiteX19-823" fmla="*/ 1982787 w 9401538"/>
              <a:gd name="connsiteY19-824" fmla="*/ 3616413 h 3616413"/>
              <a:gd name="connsiteX20-825" fmla="*/ 112713 w 9401538"/>
              <a:gd name="connsiteY20-826" fmla="*/ 3616412 h 3616413"/>
              <a:gd name="connsiteX21-827" fmla="*/ 8857 w 9401538"/>
              <a:gd name="connsiteY21-828" fmla="*/ 3547572 h 3616413"/>
              <a:gd name="connsiteX22-829" fmla="*/ 0 w 9401538"/>
              <a:gd name="connsiteY22-830" fmla="*/ 3503700 h 3616413"/>
              <a:gd name="connsiteX23-831" fmla="*/ 8857 w 9401538"/>
              <a:gd name="connsiteY23-832" fmla="*/ 3459827 h 3616413"/>
              <a:gd name="connsiteX24-833" fmla="*/ 112713 w 9401538"/>
              <a:gd name="connsiteY24-834" fmla="*/ 3390987 h 3616413"/>
              <a:gd name="connsiteX25-835" fmla="*/ 1903983 w 9401538"/>
              <a:gd name="connsiteY25-836" fmla="*/ 3390987 h 3616413"/>
              <a:gd name="connsiteX26-837" fmla="*/ 2403999 w 9401538"/>
              <a:gd name="connsiteY26-838" fmla="*/ 2318701 h 3616413"/>
              <a:gd name="connsiteX27-839" fmla="*/ 2450326 w 9401538"/>
              <a:gd name="connsiteY27-840" fmla="*/ 2267223 h 3616413"/>
              <a:gd name="connsiteX28-841" fmla="*/ 2477016 w 9401538"/>
              <a:gd name="connsiteY28-842" fmla="*/ 2256036 h 3616413"/>
              <a:gd name="connsiteX29-843" fmla="*/ 2477198 w 9401538"/>
              <a:gd name="connsiteY29-844" fmla="*/ 2255914 h 3616413"/>
              <a:gd name="connsiteX30-845" fmla="*/ 2477410 w 9401538"/>
              <a:gd name="connsiteY30-846" fmla="*/ 2255871 h 3616413"/>
              <a:gd name="connsiteX31-847" fmla="*/ 2481701 w 9401538"/>
              <a:gd name="connsiteY31-848" fmla="*/ 2254073 h 3616413"/>
              <a:gd name="connsiteX32-849" fmla="*/ 2491784 w 9401538"/>
              <a:gd name="connsiteY32-850" fmla="*/ 2252969 h 3616413"/>
              <a:gd name="connsiteX33-851" fmla="*/ 2521071 w 9401538"/>
              <a:gd name="connsiteY33-852" fmla="*/ 2247056 h 3616413"/>
              <a:gd name="connsiteX34-853" fmla="*/ 4380356 w 9401538"/>
              <a:gd name="connsiteY34-854" fmla="*/ 2247056 h 3616413"/>
              <a:gd name="connsiteX35-855" fmla="*/ 4869509 w 9401538"/>
              <a:gd name="connsiteY35-856" fmla="*/ 1198065 h 3616413"/>
              <a:gd name="connsiteX36-857" fmla="*/ 4915836 w 9401538"/>
              <a:gd name="connsiteY36-858" fmla="*/ 1146587 h 3616413"/>
              <a:gd name="connsiteX37-859" fmla="*/ 4942528 w 9401538"/>
              <a:gd name="connsiteY37-860" fmla="*/ 1135399 h 3616413"/>
              <a:gd name="connsiteX38-861" fmla="*/ 4942709 w 9401538"/>
              <a:gd name="connsiteY38-862" fmla="*/ 1135278 h 3616413"/>
              <a:gd name="connsiteX39-863" fmla="*/ 4942921 w 9401538"/>
              <a:gd name="connsiteY39-864" fmla="*/ 1135235 h 3616413"/>
              <a:gd name="connsiteX40-865" fmla="*/ 4947211 w 9401538"/>
              <a:gd name="connsiteY40-866" fmla="*/ 1133436 h 3616413"/>
              <a:gd name="connsiteX41-867" fmla="*/ 4957295 w 9401538"/>
              <a:gd name="connsiteY41-868" fmla="*/ 1132333 h 3616413"/>
              <a:gd name="connsiteX42-869" fmla="*/ 4986582 w 9401538"/>
              <a:gd name="connsiteY42-870" fmla="*/ 1126420 h 3616413"/>
              <a:gd name="connsiteX43-871" fmla="*/ 6809827 w 9401538"/>
              <a:gd name="connsiteY43-872" fmla="*/ 1126420 h 3616413"/>
              <a:gd name="connsiteX44-873" fmla="*/ 7301677 w 9401538"/>
              <a:gd name="connsiteY44-874" fmla="*/ 71645 h 3616413"/>
              <a:gd name="connsiteX45-875" fmla="*/ 7368524 w 9401538"/>
              <a:gd name="connsiteY45-876" fmla="*/ 10391 h 3616413"/>
              <a:gd name="connsiteX46-877" fmla="*/ 7376924 w 9401538"/>
              <a:gd name="connsiteY46-878" fmla="*/ 9062 h 3616413"/>
              <a:gd name="connsiteX47-879" fmla="*/ 7385233 w 9401538"/>
              <a:gd name="connsiteY47-880" fmla="*/ 5067 h 3616413"/>
              <a:gd name="connsiteX48-881" fmla="*/ 7418750 w 9401538"/>
              <a:gd name="connsiteY48-882" fmla="*/ 0 h 3616413"/>
              <a:gd name="connsiteX0-883" fmla="*/ 7418750 w 9401538"/>
              <a:gd name="connsiteY0-884" fmla="*/ 0 h 3616413"/>
              <a:gd name="connsiteX1-885" fmla="*/ 9288825 w 9401538"/>
              <a:gd name="connsiteY1-886" fmla="*/ 0 h 3616413"/>
              <a:gd name="connsiteX2-887" fmla="*/ 9401538 w 9401538"/>
              <a:gd name="connsiteY2-888" fmla="*/ 112713 h 3616413"/>
              <a:gd name="connsiteX3-889" fmla="*/ 9401537 w 9401538"/>
              <a:gd name="connsiteY3-890" fmla="*/ 112713 h 3616413"/>
              <a:gd name="connsiteX4-891" fmla="*/ 9288824 w 9401538"/>
              <a:gd name="connsiteY4-892" fmla="*/ 225426 h 3616413"/>
              <a:gd name="connsiteX5-893" fmla="*/ 7491386 w 9401538"/>
              <a:gd name="connsiteY5-894" fmla="*/ 225425 h 3616413"/>
              <a:gd name="connsiteX6-895" fmla="*/ 6997539 w 9401538"/>
              <a:gd name="connsiteY6-896" fmla="*/ 1284484 h 3616413"/>
              <a:gd name="connsiteX7-897" fmla="*/ 6885835 w 9401538"/>
              <a:gd name="connsiteY7-898" fmla="*/ 1352833 h 3616413"/>
              <a:gd name="connsiteX8-899" fmla="*/ 6870328 w 9401538"/>
              <a:gd name="connsiteY8-900" fmla="*/ 1349086 h 3616413"/>
              <a:gd name="connsiteX9-901" fmla="*/ 6856656 w 9401538"/>
              <a:gd name="connsiteY9-902" fmla="*/ 1351846 h 3616413"/>
              <a:gd name="connsiteX10-903" fmla="*/ 5059219 w 9401538"/>
              <a:gd name="connsiteY10-904" fmla="*/ 1351845 h 3616413"/>
              <a:gd name="connsiteX11-905" fmla="*/ 4572514 w 9401538"/>
              <a:gd name="connsiteY11-906" fmla="*/ 2398998 h 3616413"/>
              <a:gd name="connsiteX12-907" fmla="*/ 4507576 w 9401538"/>
              <a:gd name="connsiteY12-908" fmla="*/ 2467894 h 3616413"/>
              <a:gd name="connsiteX13-909" fmla="*/ 4391145 w 9401538"/>
              <a:gd name="connsiteY13-910" fmla="*/ 2472482 h 3616413"/>
              <a:gd name="connsiteX14-911" fmla="*/ 2593708 w 9401538"/>
              <a:gd name="connsiteY14-912" fmla="*/ 2472481 h 3616413"/>
              <a:gd name="connsiteX15-913" fmla="*/ 2099861 w 9401538"/>
              <a:gd name="connsiteY15-914" fmla="*/ 3531540 h 3616413"/>
              <a:gd name="connsiteX16-915" fmla="*/ 2071936 w 9401538"/>
              <a:gd name="connsiteY16-916" fmla="*/ 3569396 h 3616413"/>
              <a:gd name="connsiteX17-917" fmla="*/ 2071924 w 9401538"/>
              <a:gd name="connsiteY17-918" fmla="*/ 3569403 h 3616413"/>
              <a:gd name="connsiteX18-919" fmla="*/ 2062487 w 9401538"/>
              <a:gd name="connsiteY18-920" fmla="*/ 3583400 h 3616413"/>
              <a:gd name="connsiteX19-921" fmla="*/ 1982787 w 9401538"/>
              <a:gd name="connsiteY19-922" fmla="*/ 3616413 h 3616413"/>
              <a:gd name="connsiteX20-923" fmla="*/ 112713 w 9401538"/>
              <a:gd name="connsiteY20-924" fmla="*/ 3616412 h 3616413"/>
              <a:gd name="connsiteX21-925" fmla="*/ 8857 w 9401538"/>
              <a:gd name="connsiteY21-926" fmla="*/ 3547572 h 3616413"/>
              <a:gd name="connsiteX22-927" fmla="*/ 0 w 9401538"/>
              <a:gd name="connsiteY22-928" fmla="*/ 3503700 h 3616413"/>
              <a:gd name="connsiteX23-929" fmla="*/ 8857 w 9401538"/>
              <a:gd name="connsiteY23-930" fmla="*/ 3459827 h 3616413"/>
              <a:gd name="connsiteX24-931" fmla="*/ 112713 w 9401538"/>
              <a:gd name="connsiteY24-932" fmla="*/ 3390987 h 3616413"/>
              <a:gd name="connsiteX25-933" fmla="*/ 1903983 w 9401538"/>
              <a:gd name="connsiteY25-934" fmla="*/ 3390987 h 3616413"/>
              <a:gd name="connsiteX26-935" fmla="*/ 2403999 w 9401538"/>
              <a:gd name="connsiteY26-936" fmla="*/ 2318701 h 3616413"/>
              <a:gd name="connsiteX27-937" fmla="*/ 2450326 w 9401538"/>
              <a:gd name="connsiteY27-938" fmla="*/ 2267223 h 3616413"/>
              <a:gd name="connsiteX28-939" fmla="*/ 2477016 w 9401538"/>
              <a:gd name="connsiteY28-940" fmla="*/ 2256036 h 3616413"/>
              <a:gd name="connsiteX29-941" fmla="*/ 2477198 w 9401538"/>
              <a:gd name="connsiteY29-942" fmla="*/ 2255914 h 3616413"/>
              <a:gd name="connsiteX30-943" fmla="*/ 2477410 w 9401538"/>
              <a:gd name="connsiteY30-944" fmla="*/ 2255871 h 3616413"/>
              <a:gd name="connsiteX31-945" fmla="*/ 2481701 w 9401538"/>
              <a:gd name="connsiteY31-946" fmla="*/ 2254073 h 3616413"/>
              <a:gd name="connsiteX32-947" fmla="*/ 2491784 w 9401538"/>
              <a:gd name="connsiteY32-948" fmla="*/ 2252969 h 3616413"/>
              <a:gd name="connsiteX33-949" fmla="*/ 2521071 w 9401538"/>
              <a:gd name="connsiteY33-950" fmla="*/ 2247056 h 3616413"/>
              <a:gd name="connsiteX34-951" fmla="*/ 4380356 w 9401538"/>
              <a:gd name="connsiteY34-952" fmla="*/ 2247056 h 3616413"/>
              <a:gd name="connsiteX35-953" fmla="*/ 4869509 w 9401538"/>
              <a:gd name="connsiteY35-954" fmla="*/ 1198065 h 3616413"/>
              <a:gd name="connsiteX36-955" fmla="*/ 4915836 w 9401538"/>
              <a:gd name="connsiteY36-956" fmla="*/ 1146587 h 3616413"/>
              <a:gd name="connsiteX37-957" fmla="*/ 4942528 w 9401538"/>
              <a:gd name="connsiteY37-958" fmla="*/ 1135399 h 3616413"/>
              <a:gd name="connsiteX38-959" fmla="*/ 4942709 w 9401538"/>
              <a:gd name="connsiteY38-960" fmla="*/ 1135278 h 3616413"/>
              <a:gd name="connsiteX39-961" fmla="*/ 4942921 w 9401538"/>
              <a:gd name="connsiteY39-962" fmla="*/ 1135235 h 3616413"/>
              <a:gd name="connsiteX40-963" fmla="*/ 4947211 w 9401538"/>
              <a:gd name="connsiteY40-964" fmla="*/ 1133436 h 3616413"/>
              <a:gd name="connsiteX41-965" fmla="*/ 4957295 w 9401538"/>
              <a:gd name="connsiteY41-966" fmla="*/ 1132333 h 3616413"/>
              <a:gd name="connsiteX42-967" fmla="*/ 4986582 w 9401538"/>
              <a:gd name="connsiteY42-968" fmla="*/ 1126420 h 3616413"/>
              <a:gd name="connsiteX43-969" fmla="*/ 6809827 w 9401538"/>
              <a:gd name="connsiteY43-970" fmla="*/ 1126420 h 3616413"/>
              <a:gd name="connsiteX44-971" fmla="*/ 7301677 w 9401538"/>
              <a:gd name="connsiteY44-972" fmla="*/ 71645 h 3616413"/>
              <a:gd name="connsiteX45-973" fmla="*/ 7368524 w 9401538"/>
              <a:gd name="connsiteY45-974" fmla="*/ 10391 h 3616413"/>
              <a:gd name="connsiteX46-975" fmla="*/ 7376924 w 9401538"/>
              <a:gd name="connsiteY46-976" fmla="*/ 9062 h 3616413"/>
              <a:gd name="connsiteX47-977" fmla="*/ 7385233 w 9401538"/>
              <a:gd name="connsiteY47-978" fmla="*/ 5067 h 3616413"/>
              <a:gd name="connsiteX48-979" fmla="*/ 7418750 w 9401538"/>
              <a:gd name="connsiteY48-980" fmla="*/ 0 h 3616413"/>
              <a:gd name="connsiteX0-981" fmla="*/ 7418750 w 9401538"/>
              <a:gd name="connsiteY0-982" fmla="*/ 0 h 3616413"/>
              <a:gd name="connsiteX1-983" fmla="*/ 9288825 w 9401538"/>
              <a:gd name="connsiteY1-984" fmla="*/ 0 h 3616413"/>
              <a:gd name="connsiteX2-985" fmla="*/ 9401538 w 9401538"/>
              <a:gd name="connsiteY2-986" fmla="*/ 112713 h 3616413"/>
              <a:gd name="connsiteX3-987" fmla="*/ 9401537 w 9401538"/>
              <a:gd name="connsiteY3-988" fmla="*/ 112713 h 3616413"/>
              <a:gd name="connsiteX4-989" fmla="*/ 9288824 w 9401538"/>
              <a:gd name="connsiteY4-990" fmla="*/ 225426 h 3616413"/>
              <a:gd name="connsiteX5-991" fmla="*/ 7491386 w 9401538"/>
              <a:gd name="connsiteY5-992" fmla="*/ 225425 h 3616413"/>
              <a:gd name="connsiteX6-993" fmla="*/ 6997539 w 9401538"/>
              <a:gd name="connsiteY6-994" fmla="*/ 1284484 h 3616413"/>
              <a:gd name="connsiteX7-995" fmla="*/ 6885835 w 9401538"/>
              <a:gd name="connsiteY7-996" fmla="*/ 1352833 h 3616413"/>
              <a:gd name="connsiteX8-997" fmla="*/ 6870328 w 9401538"/>
              <a:gd name="connsiteY8-998" fmla="*/ 1349086 h 3616413"/>
              <a:gd name="connsiteX9-999" fmla="*/ 6856656 w 9401538"/>
              <a:gd name="connsiteY9-1000" fmla="*/ 1351846 h 3616413"/>
              <a:gd name="connsiteX10-1001" fmla="*/ 5059219 w 9401538"/>
              <a:gd name="connsiteY10-1002" fmla="*/ 1351845 h 3616413"/>
              <a:gd name="connsiteX11-1003" fmla="*/ 4582039 w 9401538"/>
              <a:gd name="connsiteY11-1004" fmla="*/ 2398998 h 3616413"/>
              <a:gd name="connsiteX12-1005" fmla="*/ 4507576 w 9401538"/>
              <a:gd name="connsiteY12-1006" fmla="*/ 2467894 h 3616413"/>
              <a:gd name="connsiteX13-1007" fmla="*/ 4391145 w 9401538"/>
              <a:gd name="connsiteY13-1008" fmla="*/ 2472482 h 3616413"/>
              <a:gd name="connsiteX14-1009" fmla="*/ 2593708 w 9401538"/>
              <a:gd name="connsiteY14-1010" fmla="*/ 2472481 h 3616413"/>
              <a:gd name="connsiteX15-1011" fmla="*/ 2099861 w 9401538"/>
              <a:gd name="connsiteY15-1012" fmla="*/ 3531540 h 3616413"/>
              <a:gd name="connsiteX16-1013" fmla="*/ 2071936 w 9401538"/>
              <a:gd name="connsiteY16-1014" fmla="*/ 3569396 h 3616413"/>
              <a:gd name="connsiteX17-1015" fmla="*/ 2071924 w 9401538"/>
              <a:gd name="connsiteY17-1016" fmla="*/ 3569403 h 3616413"/>
              <a:gd name="connsiteX18-1017" fmla="*/ 2062487 w 9401538"/>
              <a:gd name="connsiteY18-1018" fmla="*/ 3583400 h 3616413"/>
              <a:gd name="connsiteX19-1019" fmla="*/ 1982787 w 9401538"/>
              <a:gd name="connsiteY19-1020" fmla="*/ 3616413 h 3616413"/>
              <a:gd name="connsiteX20-1021" fmla="*/ 112713 w 9401538"/>
              <a:gd name="connsiteY20-1022" fmla="*/ 3616412 h 3616413"/>
              <a:gd name="connsiteX21-1023" fmla="*/ 8857 w 9401538"/>
              <a:gd name="connsiteY21-1024" fmla="*/ 3547572 h 3616413"/>
              <a:gd name="connsiteX22-1025" fmla="*/ 0 w 9401538"/>
              <a:gd name="connsiteY22-1026" fmla="*/ 3503700 h 3616413"/>
              <a:gd name="connsiteX23-1027" fmla="*/ 8857 w 9401538"/>
              <a:gd name="connsiteY23-1028" fmla="*/ 3459827 h 3616413"/>
              <a:gd name="connsiteX24-1029" fmla="*/ 112713 w 9401538"/>
              <a:gd name="connsiteY24-1030" fmla="*/ 3390987 h 3616413"/>
              <a:gd name="connsiteX25-1031" fmla="*/ 1903983 w 9401538"/>
              <a:gd name="connsiteY25-1032" fmla="*/ 3390987 h 3616413"/>
              <a:gd name="connsiteX26-1033" fmla="*/ 2403999 w 9401538"/>
              <a:gd name="connsiteY26-1034" fmla="*/ 2318701 h 3616413"/>
              <a:gd name="connsiteX27-1035" fmla="*/ 2450326 w 9401538"/>
              <a:gd name="connsiteY27-1036" fmla="*/ 2267223 h 3616413"/>
              <a:gd name="connsiteX28-1037" fmla="*/ 2477016 w 9401538"/>
              <a:gd name="connsiteY28-1038" fmla="*/ 2256036 h 3616413"/>
              <a:gd name="connsiteX29-1039" fmla="*/ 2477198 w 9401538"/>
              <a:gd name="connsiteY29-1040" fmla="*/ 2255914 h 3616413"/>
              <a:gd name="connsiteX30-1041" fmla="*/ 2477410 w 9401538"/>
              <a:gd name="connsiteY30-1042" fmla="*/ 2255871 h 3616413"/>
              <a:gd name="connsiteX31-1043" fmla="*/ 2481701 w 9401538"/>
              <a:gd name="connsiteY31-1044" fmla="*/ 2254073 h 3616413"/>
              <a:gd name="connsiteX32-1045" fmla="*/ 2491784 w 9401538"/>
              <a:gd name="connsiteY32-1046" fmla="*/ 2252969 h 3616413"/>
              <a:gd name="connsiteX33-1047" fmla="*/ 2521071 w 9401538"/>
              <a:gd name="connsiteY33-1048" fmla="*/ 2247056 h 3616413"/>
              <a:gd name="connsiteX34-1049" fmla="*/ 4380356 w 9401538"/>
              <a:gd name="connsiteY34-1050" fmla="*/ 2247056 h 3616413"/>
              <a:gd name="connsiteX35-1051" fmla="*/ 4869509 w 9401538"/>
              <a:gd name="connsiteY35-1052" fmla="*/ 1198065 h 3616413"/>
              <a:gd name="connsiteX36-1053" fmla="*/ 4915836 w 9401538"/>
              <a:gd name="connsiteY36-1054" fmla="*/ 1146587 h 3616413"/>
              <a:gd name="connsiteX37-1055" fmla="*/ 4942528 w 9401538"/>
              <a:gd name="connsiteY37-1056" fmla="*/ 1135399 h 3616413"/>
              <a:gd name="connsiteX38-1057" fmla="*/ 4942709 w 9401538"/>
              <a:gd name="connsiteY38-1058" fmla="*/ 1135278 h 3616413"/>
              <a:gd name="connsiteX39-1059" fmla="*/ 4942921 w 9401538"/>
              <a:gd name="connsiteY39-1060" fmla="*/ 1135235 h 3616413"/>
              <a:gd name="connsiteX40-1061" fmla="*/ 4947211 w 9401538"/>
              <a:gd name="connsiteY40-1062" fmla="*/ 1133436 h 3616413"/>
              <a:gd name="connsiteX41-1063" fmla="*/ 4957295 w 9401538"/>
              <a:gd name="connsiteY41-1064" fmla="*/ 1132333 h 3616413"/>
              <a:gd name="connsiteX42-1065" fmla="*/ 4986582 w 9401538"/>
              <a:gd name="connsiteY42-1066" fmla="*/ 1126420 h 3616413"/>
              <a:gd name="connsiteX43-1067" fmla="*/ 6809827 w 9401538"/>
              <a:gd name="connsiteY43-1068" fmla="*/ 1126420 h 3616413"/>
              <a:gd name="connsiteX44-1069" fmla="*/ 7301677 w 9401538"/>
              <a:gd name="connsiteY44-1070" fmla="*/ 71645 h 3616413"/>
              <a:gd name="connsiteX45-1071" fmla="*/ 7368524 w 9401538"/>
              <a:gd name="connsiteY45-1072" fmla="*/ 10391 h 3616413"/>
              <a:gd name="connsiteX46-1073" fmla="*/ 7376924 w 9401538"/>
              <a:gd name="connsiteY46-1074" fmla="*/ 9062 h 3616413"/>
              <a:gd name="connsiteX47-1075" fmla="*/ 7385233 w 9401538"/>
              <a:gd name="connsiteY47-1076" fmla="*/ 5067 h 3616413"/>
              <a:gd name="connsiteX48-1077" fmla="*/ 7418750 w 9401538"/>
              <a:gd name="connsiteY48-1078" fmla="*/ 0 h 36164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</a:cxnLst>
            <a:rect l="l" t="t" r="r" b="b"/>
            <a:pathLst>
              <a:path w="9401538" h="3616413">
                <a:moveTo>
                  <a:pt x="7418750" y="0"/>
                </a:moveTo>
                <a:lnTo>
                  <a:pt x="9288825" y="0"/>
                </a:lnTo>
                <a:cubicBezTo>
                  <a:pt x="9351075" y="0"/>
                  <a:pt x="9401538" y="50463"/>
                  <a:pt x="9401538" y="112713"/>
                </a:cubicBezTo>
                <a:lnTo>
                  <a:pt x="9401537" y="112713"/>
                </a:lnTo>
                <a:cubicBezTo>
                  <a:pt x="9401537" y="174963"/>
                  <a:pt x="9351074" y="225426"/>
                  <a:pt x="9288824" y="225426"/>
                </a:cubicBezTo>
                <a:lnTo>
                  <a:pt x="7491386" y="225425"/>
                </a:lnTo>
                <a:lnTo>
                  <a:pt x="6997539" y="1284484"/>
                </a:lnTo>
                <a:cubicBezTo>
                  <a:pt x="6976801" y="1328955"/>
                  <a:pt x="6931970" y="1354503"/>
                  <a:pt x="6885835" y="1352833"/>
                </a:cubicBezTo>
                <a:lnTo>
                  <a:pt x="6870328" y="1349086"/>
                </a:lnTo>
                <a:lnTo>
                  <a:pt x="6856656" y="1351846"/>
                </a:lnTo>
                <a:lnTo>
                  <a:pt x="5059219" y="1351845"/>
                </a:lnTo>
                <a:lnTo>
                  <a:pt x="4582039" y="2398998"/>
                </a:lnTo>
                <a:cubicBezTo>
                  <a:pt x="4569076" y="2439882"/>
                  <a:pt x="4555665" y="2445725"/>
                  <a:pt x="4507576" y="2467894"/>
                </a:cubicBezTo>
                <a:lnTo>
                  <a:pt x="4391145" y="2472482"/>
                </a:lnTo>
                <a:lnTo>
                  <a:pt x="2593708" y="2472481"/>
                </a:lnTo>
                <a:lnTo>
                  <a:pt x="2099861" y="3531540"/>
                </a:lnTo>
                <a:cubicBezTo>
                  <a:pt x="2092948" y="3546364"/>
                  <a:pt x="2083358" y="3559085"/>
                  <a:pt x="2071936" y="3569396"/>
                </a:cubicBezTo>
                <a:cubicBezTo>
                  <a:pt x="2071932" y="3569398"/>
                  <a:pt x="2071928" y="3569401"/>
                  <a:pt x="2071924" y="3569403"/>
                </a:cubicBezTo>
                <a:lnTo>
                  <a:pt x="2062487" y="3583400"/>
                </a:lnTo>
                <a:cubicBezTo>
                  <a:pt x="2042090" y="3603797"/>
                  <a:pt x="2013912" y="3616413"/>
                  <a:pt x="1982787" y="3616413"/>
                </a:cubicBezTo>
                <a:lnTo>
                  <a:pt x="112713" y="3616412"/>
                </a:lnTo>
                <a:cubicBezTo>
                  <a:pt x="66026" y="3616412"/>
                  <a:pt x="25968" y="3588027"/>
                  <a:pt x="8857" y="3547572"/>
                </a:cubicBezTo>
                <a:lnTo>
                  <a:pt x="0" y="3503700"/>
                </a:lnTo>
                <a:lnTo>
                  <a:pt x="8857" y="3459827"/>
                </a:lnTo>
                <a:cubicBezTo>
                  <a:pt x="25968" y="3419373"/>
                  <a:pt x="66026" y="3390987"/>
                  <a:pt x="112713" y="3390987"/>
                </a:cubicBezTo>
                <a:lnTo>
                  <a:pt x="1903983" y="3390987"/>
                </a:lnTo>
                <a:lnTo>
                  <a:pt x="2403999" y="2318701"/>
                </a:lnTo>
                <a:cubicBezTo>
                  <a:pt x="2414368" y="2296465"/>
                  <a:pt x="2430760" y="2278960"/>
                  <a:pt x="2450326" y="2267223"/>
                </a:cubicBezTo>
                <a:lnTo>
                  <a:pt x="2477016" y="2256036"/>
                </a:lnTo>
                <a:lnTo>
                  <a:pt x="2477198" y="2255914"/>
                </a:lnTo>
                <a:lnTo>
                  <a:pt x="2477410" y="2255871"/>
                </a:lnTo>
                <a:lnTo>
                  <a:pt x="2481701" y="2254073"/>
                </a:lnTo>
                <a:lnTo>
                  <a:pt x="2491784" y="2252969"/>
                </a:lnTo>
                <a:lnTo>
                  <a:pt x="2521071" y="2247056"/>
                </a:lnTo>
                <a:lnTo>
                  <a:pt x="4380356" y="2247056"/>
                </a:lnTo>
                <a:lnTo>
                  <a:pt x="4869509" y="1198065"/>
                </a:lnTo>
                <a:cubicBezTo>
                  <a:pt x="4879877" y="1175829"/>
                  <a:pt x="4896269" y="1158324"/>
                  <a:pt x="4915836" y="1146587"/>
                </a:cubicBezTo>
                <a:lnTo>
                  <a:pt x="4942528" y="1135399"/>
                </a:lnTo>
                <a:lnTo>
                  <a:pt x="4942709" y="1135278"/>
                </a:lnTo>
                <a:lnTo>
                  <a:pt x="4942921" y="1135235"/>
                </a:lnTo>
                <a:lnTo>
                  <a:pt x="4947211" y="1133436"/>
                </a:lnTo>
                <a:lnTo>
                  <a:pt x="4957295" y="1132333"/>
                </a:lnTo>
                <a:lnTo>
                  <a:pt x="4986582" y="1126420"/>
                </a:lnTo>
                <a:lnTo>
                  <a:pt x="6809827" y="1126420"/>
                </a:lnTo>
                <a:lnTo>
                  <a:pt x="7301677" y="71645"/>
                </a:lnTo>
                <a:cubicBezTo>
                  <a:pt x="7315502" y="41997"/>
                  <a:pt x="7340035" y="20760"/>
                  <a:pt x="7368524" y="10391"/>
                </a:cubicBezTo>
                <a:lnTo>
                  <a:pt x="7376924" y="9062"/>
                </a:lnTo>
                <a:lnTo>
                  <a:pt x="7385233" y="5067"/>
                </a:lnTo>
                <a:cubicBezTo>
                  <a:pt x="7395821" y="1774"/>
                  <a:pt x="7407078" y="0"/>
                  <a:pt x="7418750" y="0"/>
                </a:cubicBezTo>
                <a:close/>
              </a:path>
            </a:pathLst>
          </a:cu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  <a:effectLst/>
          <a:scene3d>
            <a:camera prst="perspectiveFront">
              <a:rot lat="899993" lon="0" rev="0"/>
            </a:camera>
            <a:lightRig rig="threePt" dir="t">
              <a:rot lat="0" lon="0" rev="7800000"/>
            </a:lightRig>
          </a:scene3d>
          <a:sp3d extrusionH="2540000">
            <a:extrusionClr>
              <a:srgbClr val="E1061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95115" y="5652135"/>
            <a:ext cx="186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系统性原则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62160" y="4742815"/>
            <a:ext cx="186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生长性原则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00975" y="4996180"/>
            <a:ext cx="186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常态化原则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95645" y="5364480"/>
            <a:ext cx="186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全员参与性原则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55" name="Freeform 108"/>
          <p:cNvSpPr>
            <a:spLocks noEditPoints="1"/>
          </p:cNvSpPr>
          <p:nvPr/>
        </p:nvSpPr>
        <p:spPr bwMode="auto">
          <a:xfrm>
            <a:off x="978675" y="598302"/>
            <a:ext cx="468146" cy="477761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/>
      <p:bldP spid="10" grpId="0"/>
      <p:bldP spid="9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28112" y="242226"/>
            <a:ext cx="1168243" cy="1168244"/>
            <a:chOff x="4833150" y="1266579"/>
            <a:chExt cx="2526552" cy="2526552"/>
          </a:xfrm>
        </p:grpSpPr>
        <p:grpSp>
          <p:nvGrpSpPr>
            <p:cNvPr id="9" name="组合 8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2" name="椭圆 1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文本框 47"/>
            <p:cNvSpPr/>
            <p:nvPr/>
          </p:nvSpPr>
          <p:spPr>
            <a:xfrm>
              <a:off x="5469546" y="1875165"/>
              <a:ext cx="67017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6" name="Picture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52" y="3017663"/>
            <a:ext cx="3380815" cy="3817829"/>
          </a:xfrm>
          <a:prstGeom prst="rect">
            <a:avLst/>
          </a:prstGeom>
          <a:noFill/>
        </p:spPr>
      </p:pic>
      <p:cxnSp>
        <p:nvCxnSpPr>
          <p:cNvPr id="207" name="Line"/>
          <p:cNvCxnSpPr/>
          <p:nvPr/>
        </p:nvCxnSpPr>
        <p:spPr>
          <a:xfrm rot="15300000" flipH="1" flipV="1">
            <a:off x="10381843" y="2753876"/>
            <a:ext cx="817591" cy="707227"/>
          </a:xfrm>
          <a:prstGeom prst="line">
            <a:avLst/>
          </a:prstGeom>
          <a:ln w="12700" cap="flat">
            <a:solidFill>
              <a:schemeClr val="bg1">
                <a:lumMod val="75000"/>
              </a:schemeClr>
            </a:solidFill>
            <a:prstDash val="dash"/>
            <a:miter lim="800000"/>
          </a:ln>
        </p:spPr>
      </p:cxnSp>
      <p:grpSp>
        <p:nvGrpSpPr>
          <p:cNvPr id="2" name="组合 1"/>
          <p:cNvGrpSpPr/>
          <p:nvPr/>
        </p:nvGrpSpPr>
        <p:grpSpPr>
          <a:xfrm>
            <a:off x="3441919" y="4650708"/>
            <a:ext cx="1225327" cy="1142477"/>
            <a:chOff x="2258730" y="2112361"/>
            <a:chExt cx="1019039" cy="950136"/>
          </a:xfrm>
          <a:solidFill>
            <a:schemeClr val="tx1"/>
          </a:solidFill>
        </p:grpSpPr>
        <p:grpSp>
          <p:nvGrpSpPr>
            <p:cNvPr id="85" name="组合 84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2279869" y="2427774"/>
              <a:ext cx="997900" cy="383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宽容</a:t>
              </a:r>
              <a:endParaRPr lang="zh-CN" altLang="en-US" sz="3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311303" y="3371561"/>
            <a:ext cx="1199928" cy="1142477"/>
            <a:chOff x="2258730" y="2112361"/>
            <a:chExt cx="997916" cy="950136"/>
          </a:xfrm>
        </p:grpSpPr>
        <p:grpSp>
          <p:nvGrpSpPr>
            <p:cNvPr id="96" name="组合 95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8" name="同心圆 9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2258746" y="2373380"/>
              <a:ext cx="997900" cy="3580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尊重</a:t>
              </a:r>
              <a:endParaRPr lang="zh-CN" altLang="en-US" sz="28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770274" y="4938164"/>
            <a:ext cx="1199909" cy="1142477"/>
            <a:chOff x="2243959" y="2112361"/>
            <a:chExt cx="997900" cy="950136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8" name="同心圆 10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2243959" y="2388900"/>
              <a:ext cx="997900" cy="383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chemeClr val="accent3"/>
                  </a:solidFill>
                  <a:latin typeface="+mn-lt"/>
                  <a:ea typeface="+mn-ea"/>
                  <a:cs typeface="+mn-ea"/>
                  <a:sym typeface="+mn-lt"/>
                </a:rPr>
                <a:t>诚实</a:t>
              </a:r>
              <a:endParaRPr lang="zh-CN" altLang="en-US" sz="3000" b="1" dirty="0">
                <a:solidFill>
                  <a:schemeClr val="accent3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479144" y="3820712"/>
            <a:ext cx="1199909" cy="1142477"/>
            <a:chOff x="2243959" y="2112361"/>
            <a:chExt cx="997900" cy="95013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3" name="同心圆 1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2243959" y="2345937"/>
              <a:ext cx="997900" cy="383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chemeClr val="accent5"/>
                  </a:solidFill>
                  <a:latin typeface="+mn-lt"/>
                  <a:ea typeface="+mn-ea"/>
                  <a:cs typeface="+mn-ea"/>
                  <a:sym typeface="+mn-lt"/>
                </a:rPr>
                <a:t>负责</a:t>
              </a:r>
              <a:endParaRPr lang="zh-CN" altLang="en-US" sz="3000" b="1" dirty="0">
                <a:solidFill>
                  <a:schemeClr val="accent5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9395245" y="3365005"/>
            <a:ext cx="947864" cy="902496"/>
            <a:chOff x="2243959" y="2112361"/>
            <a:chExt cx="997900" cy="950136"/>
          </a:xfrm>
        </p:grpSpPr>
        <p:grpSp>
          <p:nvGrpSpPr>
            <p:cNvPr id="121" name="组合 120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3" name="同心圆 1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2243959" y="2353445"/>
              <a:ext cx="997900" cy="42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600" b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感恩</a:t>
              </a:r>
              <a:endParaRPr lang="zh-CN" altLang="en-US" sz="2600" b="1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9084969" y="5242258"/>
            <a:ext cx="947864" cy="902496"/>
            <a:chOff x="2234599" y="2112361"/>
            <a:chExt cx="997900" cy="950136"/>
          </a:xfrm>
          <a:solidFill>
            <a:schemeClr val="accent1"/>
          </a:solidFill>
        </p:grpSpPr>
        <p:grpSp>
          <p:nvGrpSpPr>
            <p:cNvPr id="136" name="组合 135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 b="1">
                  <a:cs typeface="+mn-ea"/>
                  <a:sym typeface="+mn-lt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2234599" y="2239128"/>
              <a:ext cx="997900" cy="4532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......</a:t>
              </a:r>
              <a:endPara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8525" y="1579245"/>
            <a:ext cx="96786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总体目标：有良好的道德人格品质，拥有尊重、宽容、诚实、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         </a:t>
            </a:r>
            <a:endParaRPr lang="en-US" altLang="zh-CN" sz="2800"/>
          </a:p>
          <a:p>
            <a:r>
              <a:rPr lang="zh-CN" altLang="en-US" sz="2800"/>
              <a:t>负责、感恩等美德。</a:t>
            </a:r>
            <a:endParaRPr lang="en-US" altLang="zh-CN" sz="2800"/>
          </a:p>
        </p:txBody>
      </p:sp>
      <p:grpSp>
        <p:nvGrpSpPr>
          <p:cNvPr id="4" name="组合 3"/>
          <p:cNvGrpSpPr/>
          <p:nvPr/>
        </p:nvGrpSpPr>
        <p:grpSpPr>
          <a:xfrm>
            <a:off x="2182495" y="294005"/>
            <a:ext cx="3713480" cy="924560"/>
            <a:chOff x="322748" y="3665374"/>
            <a:chExt cx="5680529" cy="1027864"/>
          </a:xfrm>
        </p:grpSpPr>
        <p:sp>
          <p:nvSpPr>
            <p:cNvPr id="5" name="圆角矩形 4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689854" y="401157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德育理念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4" name="Freeform 108"/>
          <p:cNvSpPr>
            <a:spLocks noEditPoints="1"/>
          </p:cNvSpPr>
          <p:nvPr/>
        </p:nvSpPr>
        <p:spPr bwMode="auto">
          <a:xfrm>
            <a:off x="978040" y="579252"/>
            <a:ext cx="468146" cy="477761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3964304" y="75566"/>
            <a:ext cx="3310891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爱国教育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pic>
        <p:nvPicPr>
          <p:cNvPr id="5" name="图片 4" descr="QQ图片2019040318073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62660" y="862330"/>
            <a:ext cx="4829810" cy="2731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 descr="QQ图片201904031807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855" y="3987165"/>
            <a:ext cx="4405630" cy="2620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 descr="QQ图片201904031807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2045" y="697865"/>
            <a:ext cx="5067935" cy="3138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 descr="QQ图片201904031807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2045" y="3436620"/>
            <a:ext cx="5194300" cy="3170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3976370" y="75566"/>
            <a:ext cx="3310891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爱国教育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pic>
        <p:nvPicPr>
          <p:cNvPr id="8" name="图片 7" descr="QQ图片2021102017135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423660" y="3850005"/>
            <a:ext cx="5310505" cy="3141980"/>
          </a:xfrm>
          <a:prstGeom prst="ellipse">
            <a:avLst/>
          </a:prstGeom>
        </p:spPr>
      </p:pic>
      <p:pic>
        <p:nvPicPr>
          <p:cNvPr id="18" name="图片 17" descr="QQ图片202110201715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555" y="3785870"/>
            <a:ext cx="4923790" cy="3432175"/>
          </a:xfrm>
          <a:prstGeom prst="ellipse">
            <a:avLst/>
          </a:prstGeom>
        </p:spPr>
      </p:pic>
      <p:pic>
        <p:nvPicPr>
          <p:cNvPr id="19" name="图片 18" descr="QQ图片202110201741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5420" y="255905"/>
            <a:ext cx="5086350" cy="3322955"/>
          </a:xfrm>
          <a:prstGeom prst="ellipse">
            <a:avLst/>
          </a:prstGeom>
        </p:spPr>
      </p:pic>
      <p:pic>
        <p:nvPicPr>
          <p:cNvPr id="20" name="图片 19" descr="QQ图片202110201741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970" y="493395"/>
            <a:ext cx="5045075" cy="30854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养成教育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" name="图片 1" descr="QQ截图202110201749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463030" y="895985"/>
            <a:ext cx="4947920" cy="2856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mmexport16346922678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" y="645795"/>
            <a:ext cx="4631690" cy="3084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 descr="QQ图片202110201600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3963035"/>
            <a:ext cx="4747260" cy="273431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 descr="QQ图片202110201828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4495" y="3835400"/>
            <a:ext cx="4935855" cy="2861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养成教育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6" name="图片 5" descr="QQ图片202110201703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8600" y="678180"/>
            <a:ext cx="5128260" cy="29832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图片 6" descr="QQ图片2021102017034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9125" y="3281045"/>
            <a:ext cx="4766945" cy="35769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图片 7" descr="QQ图片202110201658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7650" y="3725545"/>
            <a:ext cx="5304790" cy="29921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图片 8" descr="QQ图片202110201703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1740" y="582930"/>
            <a:ext cx="4947920" cy="2790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关爱教育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" name="图片 1" descr="mmexport163473406019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26280" y="1955800"/>
            <a:ext cx="3267710" cy="435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 descr="mmexport163473406920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3990" y="811530"/>
            <a:ext cx="434213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 descr="QQ图片202110202053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" y="971551"/>
            <a:ext cx="3373017" cy="253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 descr="QQ图片202110202052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442" y="3615691"/>
            <a:ext cx="3301070" cy="247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38245" y="979170"/>
            <a:ext cx="7800975" cy="928370"/>
            <a:chOff x="5887" y="1542"/>
            <a:chExt cx="12285" cy="1462"/>
          </a:xfrm>
        </p:grpSpPr>
        <p:sp>
          <p:nvSpPr>
            <p:cNvPr id="71" name="文本框 70"/>
            <p:cNvSpPr txBox="1"/>
            <p:nvPr/>
          </p:nvSpPr>
          <p:spPr>
            <a:xfrm>
              <a:off x="8004" y="1635"/>
              <a:ext cx="10168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构建课程体系，明确育人目标</a:t>
              </a:r>
              <a:endParaRPr lang="zh-CN" altLang="en-US" sz="3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 rot="0">
              <a:off x="5887" y="1542"/>
              <a:ext cx="1463" cy="1463"/>
              <a:chOff x="6585478" y="1661232"/>
              <a:chExt cx="928740" cy="928740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9" name="圆角矩形 78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6779848" y="185560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738245" y="2340610"/>
            <a:ext cx="7800975" cy="928370"/>
            <a:chOff x="5887" y="3686"/>
            <a:chExt cx="12285" cy="1462"/>
          </a:xfrm>
        </p:grpSpPr>
        <p:sp>
          <p:nvSpPr>
            <p:cNvPr id="72" name="文本框 71"/>
            <p:cNvSpPr txBox="1"/>
            <p:nvPr/>
          </p:nvSpPr>
          <p:spPr>
            <a:xfrm>
              <a:off x="8004" y="3761"/>
              <a:ext cx="10168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完善课程建设，德育落地生根</a:t>
              </a:r>
              <a:endParaRPr lang="zh-CN" altLang="en-US" sz="3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 rot="0">
              <a:off x="5887" y="3686"/>
              <a:ext cx="1463" cy="1463"/>
              <a:chOff x="6585478" y="1661232"/>
              <a:chExt cx="928740" cy="928740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779848" y="185560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738245" y="3701415"/>
            <a:ext cx="8283575" cy="1296670"/>
            <a:chOff x="5887" y="5829"/>
            <a:chExt cx="13045" cy="2042"/>
          </a:xfrm>
        </p:grpSpPr>
        <p:sp>
          <p:nvSpPr>
            <p:cNvPr id="73" name="文本框 72"/>
            <p:cNvSpPr txBox="1"/>
            <p:nvPr/>
          </p:nvSpPr>
          <p:spPr>
            <a:xfrm>
              <a:off x="8004" y="5887"/>
              <a:ext cx="10928" cy="1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创新</a:t>
              </a:r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德育</a:t>
              </a:r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理念，促进</a:t>
              </a:r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德</a:t>
              </a:r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endParaRPr lang="en-US" altLang="zh-CN" sz="3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l"/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“</a:t>
              </a:r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行</a:t>
              </a:r>
              <a:r>
                <a:rPr lang="en-US" altLang="zh-CN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”</a:t>
              </a:r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合一</a:t>
              </a:r>
              <a:endParaRPr lang="zh-CN" altLang="en-US" sz="3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 rot="0">
              <a:off x="5887" y="5829"/>
              <a:ext cx="1463" cy="1463"/>
              <a:chOff x="6585478" y="1661232"/>
              <a:chExt cx="928740" cy="928740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6779848" y="185560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738245" y="5062855"/>
            <a:ext cx="7800975" cy="928370"/>
            <a:chOff x="5887" y="7973"/>
            <a:chExt cx="12285" cy="1462"/>
          </a:xfrm>
        </p:grpSpPr>
        <p:sp>
          <p:nvSpPr>
            <p:cNvPr id="74" name="文本框 73"/>
            <p:cNvSpPr txBox="1"/>
            <p:nvPr/>
          </p:nvSpPr>
          <p:spPr>
            <a:xfrm>
              <a:off x="8004" y="8279"/>
              <a:ext cx="10168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开展特色活动，助力学生成长</a:t>
              </a:r>
              <a:endParaRPr lang="zh-CN" altLang="en-US" sz="3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 rot="0">
              <a:off x="5887" y="7973"/>
              <a:ext cx="1463" cy="1463"/>
              <a:chOff x="6585478" y="1661232"/>
              <a:chExt cx="928740" cy="928740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97" name="圆角矩形 9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6779848" y="185560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25538" y="2092403"/>
            <a:ext cx="2673043" cy="2673043"/>
            <a:chOff x="3418268" y="2079703"/>
            <a:chExt cx="2673043" cy="2673043"/>
          </a:xfrm>
        </p:grpSpPr>
        <p:sp>
          <p:nvSpPr>
            <p:cNvPr id="67" name="椭圆 66"/>
            <p:cNvSpPr/>
            <p:nvPr/>
          </p:nvSpPr>
          <p:spPr>
            <a:xfrm>
              <a:off x="3418268" y="2079703"/>
              <a:ext cx="2673043" cy="267304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3681451" y="2319196"/>
              <a:ext cx="2174905" cy="2174905"/>
              <a:chOff x="3739822" y="2440887"/>
              <a:chExt cx="1970936" cy="1970936"/>
            </a:xfrm>
          </p:grpSpPr>
          <p:sp>
            <p:nvSpPr>
              <p:cNvPr id="69" name="圆角矩形 68"/>
              <p:cNvSpPr/>
              <p:nvPr/>
            </p:nvSpPr>
            <p:spPr>
              <a:xfrm>
                <a:off x="3739822" y="2440887"/>
                <a:ext cx="1970936" cy="197093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9" name="文本框 20"/>
            <p:cNvSpPr>
              <a:spLocks noChangeArrowheads="1"/>
            </p:cNvSpPr>
            <p:nvPr/>
          </p:nvSpPr>
          <p:spPr bwMode="auto">
            <a:xfrm>
              <a:off x="3910914" y="2903574"/>
              <a:ext cx="159851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800" b="1" dirty="0">
                  <a:solidFill>
                    <a:srgbClr val="F8F8F8"/>
                  </a:solidFill>
                  <a:latin typeface="+mn-lt"/>
                  <a:ea typeface="+mn-ea"/>
                  <a:cs typeface="+mn-ea"/>
                  <a:sym typeface="+mn-lt"/>
                </a:rPr>
                <a:t>目 </a:t>
              </a:r>
              <a:r>
                <a:rPr lang="zh-CN" altLang="en-US" sz="4800" b="1" dirty="0" smtClean="0">
                  <a:solidFill>
                    <a:srgbClr val="F8F8F8"/>
                  </a:solidFill>
                  <a:latin typeface="+mn-lt"/>
                  <a:ea typeface="+mn-ea"/>
                  <a:cs typeface="+mn-ea"/>
                  <a:sym typeface="+mn-lt"/>
                </a:rPr>
                <a:t>录</a:t>
              </a:r>
              <a:endParaRPr lang="en-US" altLang="en-US" sz="4800" b="1" dirty="0">
                <a:solidFill>
                  <a:srgbClr val="F8F8F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 descr="7b0a20202020227461726765744d6f64756c65223a20226b6f6e6c696e65666f6e7473220a7d0a"/>
          <p:cNvSpPr txBox="1"/>
          <p:nvPr/>
        </p:nvSpPr>
        <p:spPr>
          <a:xfrm>
            <a:off x="3966210" y="1283335"/>
            <a:ext cx="4489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sym typeface="汉仪雅酷黑简" panose="00020600040101010101" charset="-122"/>
              </a:rPr>
              <a:t>一</a:t>
            </a:r>
            <a:endParaRPr lang="zh-CN" altLang="en-US" sz="22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sym typeface="汉仪雅酷黑简" panose="00020600040101010101" charset="-122"/>
            </a:endParaRPr>
          </a:p>
        </p:txBody>
      </p:sp>
      <p:sp>
        <p:nvSpPr>
          <p:cNvPr id="5" name="文本框 4" descr="7b0a20202020227461726765744d6f64756c65223a20226b6f6e6c696e65666f6e7473220a7d0a"/>
          <p:cNvSpPr txBox="1"/>
          <p:nvPr/>
        </p:nvSpPr>
        <p:spPr>
          <a:xfrm>
            <a:off x="3966210" y="2552700"/>
            <a:ext cx="4489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sym typeface="汉仪雅酷黑简" panose="00020600040101010101" charset="-122"/>
              </a:rPr>
              <a:t>二</a:t>
            </a:r>
            <a:endParaRPr lang="zh-CN" altLang="en-US" sz="22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sym typeface="汉仪雅酷黑简" panose="00020600040101010101" charset="-122"/>
            </a:endParaRPr>
          </a:p>
        </p:txBody>
      </p:sp>
      <p:sp>
        <p:nvSpPr>
          <p:cNvPr id="6" name="文本框 5" descr="7b0a20202020227461726765744d6f64756c65223a20226b6f6e6c696e65666f6e7473220a7d0a"/>
          <p:cNvSpPr txBox="1"/>
          <p:nvPr/>
        </p:nvSpPr>
        <p:spPr>
          <a:xfrm>
            <a:off x="3940810" y="3951605"/>
            <a:ext cx="4489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sym typeface="汉仪雅酷黑简" panose="00020600040101010101" charset="-122"/>
              </a:rPr>
              <a:t>三</a:t>
            </a:r>
            <a:endParaRPr lang="zh-CN" altLang="en-US" sz="22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sym typeface="汉仪雅酷黑简" panose="00020600040101010101" charset="-122"/>
            </a:endParaRPr>
          </a:p>
        </p:txBody>
      </p:sp>
      <p:sp>
        <p:nvSpPr>
          <p:cNvPr id="7" name="文本框 6" descr="7b0a20202020227461726765744d6f64756c65223a20226b6f6e6c696e65666f6e7473220a7d0a"/>
          <p:cNvSpPr txBox="1"/>
          <p:nvPr/>
        </p:nvSpPr>
        <p:spPr>
          <a:xfrm>
            <a:off x="3978275" y="5304790"/>
            <a:ext cx="4489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sym typeface="汉仪雅酷黑简" panose="00020600040101010101" charset="-122"/>
              </a:rPr>
              <a:t>四</a:t>
            </a:r>
            <a:endParaRPr lang="zh-CN" altLang="en-US" sz="22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sym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法制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pic>
        <p:nvPicPr>
          <p:cNvPr id="2" name="图片 1" descr="QQ截图2021102018063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5770" y="891540"/>
            <a:ext cx="4467860" cy="3891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图片 3" descr="QQ图片202110202101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7625" y="986155"/>
            <a:ext cx="5469890" cy="4505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 descr="QQ截图202110201848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7815" y="3032760"/>
            <a:ext cx="5245735" cy="4023995"/>
          </a:xfrm>
          <a:prstGeom prst="flowChartProcess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传统文化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pic>
        <p:nvPicPr>
          <p:cNvPr id="2" name="图片 1" descr="QQ图片2021102018345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61935" y="1189990"/>
            <a:ext cx="4076065" cy="2513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 descr="QQ图片2021102018340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520" y="4081782"/>
            <a:ext cx="4649118" cy="2055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图片 3" descr="QQ图片202110201834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2011" y="1199648"/>
            <a:ext cx="4572000" cy="2578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 descr="QQ图片202110201834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841229" y="2283071"/>
            <a:ext cx="4668033" cy="2633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QQ截图202110202105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5440" y="4080510"/>
            <a:ext cx="3869055" cy="2056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体育健康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" name="图片 1" descr="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55243" y="3732484"/>
            <a:ext cx="3602516" cy="2390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 descr="mmexport16346922244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492" y="3606923"/>
            <a:ext cx="3664756" cy="2400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图片 3" descr="mmexport16346922305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0284" y="3653629"/>
            <a:ext cx="3542213" cy="242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 descr="mmexport163469218309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221" y="981092"/>
            <a:ext cx="3682181" cy="24561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2948" y="1044255"/>
            <a:ext cx="3459296" cy="2440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 descr="mmexport16346921578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5088" y="1021684"/>
            <a:ext cx="3773170" cy="2500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体育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健康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10" name="图片 9" descr="QQ图片202110201631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30475" y="4095115"/>
            <a:ext cx="4818380" cy="3615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图片 10" descr="QQ图片202110201631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8885" y="1156970"/>
            <a:ext cx="5167630" cy="3876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 descr="QQ图片202110201706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430" y="673735"/>
            <a:ext cx="4559935" cy="3421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681606" y="289560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环保教育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3" name="图片 2" descr="QQ图片2021102018430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831965" y="3846195"/>
            <a:ext cx="4065270" cy="305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descr="QQ图片2021102018433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835" y="3945890"/>
            <a:ext cx="3800475" cy="285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QQ图片202110201843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8880" y="643890"/>
            <a:ext cx="3948430" cy="296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QQ图片202110201843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3560" y="706120"/>
            <a:ext cx="3942080" cy="295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.0"/>
          <p:cNvPicPr>
            <a:picLocks noChangeAspect="1"/>
          </p:cNvPicPr>
          <p:nvPr/>
        </p:nvPicPr>
        <p:blipFill>
          <a:blip r:embed="rId1"/>
          <a:srcRect t="5026" b="5881"/>
          <a:stretch>
            <a:fillRect/>
          </a:stretch>
        </p:blipFill>
        <p:spPr>
          <a:xfrm>
            <a:off x="0" y="0"/>
            <a:ext cx="12192000" cy="42487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45602"/>
            <a:ext cx="12192000" cy="102841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MH_Other_4"/>
          <p:cNvSpPr/>
          <p:nvPr>
            <p:custDataLst>
              <p:tags r:id="rId2"/>
            </p:custDataLst>
          </p:nvPr>
        </p:nvSpPr>
        <p:spPr>
          <a:xfrm>
            <a:off x="3129585" y="6232632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3"/>
            </p:custDataLst>
          </p:nvPr>
        </p:nvSpPr>
        <p:spPr>
          <a:xfrm>
            <a:off x="2540981" y="611704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4"/>
            </p:custDataLst>
          </p:nvPr>
        </p:nvSpPr>
        <p:spPr>
          <a:xfrm>
            <a:off x="772447" y="6009356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5"/>
            </p:custDataLst>
          </p:nvPr>
        </p:nvSpPr>
        <p:spPr>
          <a:xfrm>
            <a:off x="3480096" y="598542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6"/>
            </p:custDataLst>
          </p:nvPr>
        </p:nvSpPr>
        <p:spPr>
          <a:xfrm>
            <a:off x="4072772" y="6182660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7"/>
            </p:custDataLst>
          </p:nvPr>
        </p:nvSpPr>
        <p:spPr>
          <a:xfrm>
            <a:off x="2276360" y="6257751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8"/>
            </p:custDataLst>
          </p:nvPr>
        </p:nvSpPr>
        <p:spPr>
          <a:xfrm>
            <a:off x="1957932" y="6313885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9"/>
            </p:custDataLst>
          </p:nvPr>
        </p:nvSpPr>
        <p:spPr>
          <a:xfrm>
            <a:off x="1229153" y="5883524"/>
            <a:ext cx="335032" cy="33503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10"/>
            </p:custDataLst>
          </p:nvPr>
        </p:nvSpPr>
        <p:spPr>
          <a:xfrm>
            <a:off x="1754225" y="5883524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1"/>
            </p:custDataLst>
          </p:nvPr>
        </p:nvSpPr>
        <p:spPr>
          <a:xfrm>
            <a:off x="2938139" y="5793979"/>
            <a:ext cx="382894" cy="382894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2"/>
            </p:custDataLst>
          </p:nvPr>
        </p:nvSpPr>
        <p:spPr>
          <a:xfrm>
            <a:off x="1490176" y="6211660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285615" y="4831080"/>
            <a:ext cx="7485380" cy="1329055"/>
            <a:chOff x="3938954" y="5209062"/>
            <a:chExt cx="4346917" cy="10218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516699" y="3785998"/>
                <a:ext cx="5277329" cy="7842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7" name="文本框 106"/>
            <p:cNvSpPr txBox="1"/>
            <p:nvPr/>
          </p:nvSpPr>
          <p:spPr>
            <a:xfrm>
              <a:off x="4441940" y="5480014"/>
              <a:ext cx="3564782" cy="48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开展特色活动，助力学生成长</a:t>
              </a:r>
              <a:endParaRPr lang="zh-CN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071224" y="2665220"/>
            <a:ext cx="2894787" cy="2894787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90959" y="1894931"/>
              <a:ext cx="1135051" cy="1261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zh-CN" altLang="en-US" sz="8800" dirty="0">
                  <a:solidFill>
                    <a:schemeClr val="bg1"/>
                  </a:solidFill>
                  <a:cs typeface="+mn-ea"/>
                  <a:sym typeface="+mn-lt"/>
                </a:rPr>
                <a:t>四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>
        <p:checker/>
      </p:transition>
    </mc:Choice>
    <mc:Fallback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0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2074055" y="3913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 rot="0">
            <a:off x="321310" y="255905"/>
            <a:ext cx="1168400" cy="1168400"/>
            <a:chOff x="6585478" y="1661232"/>
            <a:chExt cx="928740" cy="928740"/>
          </a:xfrm>
        </p:grpSpPr>
        <p:sp>
          <p:nvSpPr>
            <p:cNvPr id="113" name="椭圆 112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4" name="圆角矩形 113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6740229" y="1819936"/>
              <a:ext cx="619237" cy="619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812409" y="455132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特色活动目标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4133213"/>
            <a:ext cx="12192000" cy="0"/>
          </a:xfrm>
          <a:prstGeom prst="line">
            <a:avLst/>
          </a:prstGeom>
          <a:ln w="19050">
            <a:solidFill>
              <a:srgbClr val="D900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089864" y="2201113"/>
            <a:ext cx="1105637" cy="2087070"/>
            <a:chOff x="471164" y="1350287"/>
            <a:chExt cx="829228" cy="1565303"/>
          </a:xfrm>
        </p:grpSpPr>
        <p:cxnSp>
          <p:nvCxnSpPr>
            <p:cNvPr id="15" name="直接连接符 14"/>
            <p:cNvCxnSpPr/>
            <p:nvPr/>
          </p:nvCxnSpPr>
          <p:spPr>
            <a:xfrm flipH="1">
              <a:off x="881539" y="2258820"/>
              <a:ext cx="4286" cy="52959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791492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71164" y="1350287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80885" y="1451904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一年级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063552" y="4013213"/>
            <a:ext cx="1105637" cy="2565856"/>
            <a:chOff x="1547664" y="2735590"/>
            <a:chExt cx="829228" cy="192439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962278" y="2825590"/>
              <a:ext cx="0" cy="90000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1872278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547664" y="3830754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661671" y="3944755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二年级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934246" y="4013213"/>
            <a:ext cx="1105637" cy="1688208"/>
            <a:chOff x="2950684" y="2735590"/>
            <a:chExt cx="829228" cy="126615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365298" y="2825590"/>
              <a:ext cx="0" cy="90000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3275298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5068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64691" y="3286519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sz="1800" b="1" dirty="0">
                  <a:cs typeface="+mn-ea"/>
                  <a:sym typeface="+mn-lt"/>
                </a:rPr>
                <a:t>三年级</a:t>
              </a:r>
              <a:endParaRPr lang="zh-CN" altLang="en-US" sz="2135" b="1" dirty="0"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711958" y="1730577"/>
            <a:ext cx="1105637" cy="2522681"/>
            <a:chOff x="4283968" y="1023579"/>
            <a:chExt cx="829228" cy="1892011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4698582" y="1876069"/>
              <a:ext cx="0" cy="90000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4608582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283968" y="1023579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397968" y="1137579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四年级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588420" y="2680536"/>
            <a:ext cx="1105637" cy="1572677"/>
            <a:chOff x="5691315" y="1736082"/>
            <a:chExt cx="829228" cy="1179508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6105928" y="2015590"/>
              <a:ext cx="0" cy="90000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6015929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691315" y="1736082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805322" y="1850083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五年级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744406" y="4013213"/>
            <a:ext cx="1105637" cy="1688208"/>
            <a:chOff x="7308304" y="2735590"/>
            <a:chExt cx="829228" cy="1266156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7722918" y="2836513"/>
              <a:ext cx="0" cy="900000"/>
            </a:xfrm>
            <a:prstGeom prst="line">
              <a:avLst/>
            </a:prstGeom>
            <a:ln>
              <a:solidFill>
                <a:srgbClr val="D900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>
              <a:off x="7632918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30830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7422311" y="3286519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 smtClean="0">
                  <a:cs typeface="+mn-ea"/>
                  <a:sym typeface="+mn-lt"/>
                </a:rPr>
                <a:t>六年级</a:t>
              </a:r>
              <a:endParaRPr lang="zh-CN" altLang="en-US" b="1" dirty="0" smtClean="0"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320290" y="2301875"/>
            <a:ext cx="271970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>
                <a:solidFill>
                  <a:schemeClr val="tx1"/>
                </a:solidFill>
                <a:cs typeface="+mn-ea"/>
                <a:sym typeface="+mn-lt"/>
              </a:rPr>
              <a:t> 我能迅速的适应小学生活，能收拾整理自己的书包、书桌。</a:t>
            </a:r>
            <a:endParaRPr lang="zh-CN" altLang="en-US" sz="2800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5965" y="5323840"/>
            <a:ext cx="132778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cs typeface="+mn-ea"/>
                <a:sym typeface="+mn-lt"/>
              </a:rPr>
              <a:t>我爱班级，我爱家乡。</a:t>
            </a:r>
            <a:endParaRPr lang="en-US" altLang="zh-CN" sz="11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205095" y="4603115"/>
            <a:ext cx="2538730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65B0"/>
                </a:solidFill>
                <a:cs typeface="+mn-ea"/>
                <a:sym typeface="+mn-lt"/>
              </a:rPr>
              <a:t> 我能遵守生活中的规则，能用恰当的方式表达对长辈的感激、尊敬与关心，懂得感恩。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941185" y="1506220"/>
            <a:ext cx="323659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我懂的邻里生活讲道德，能关注周围环境卫生，合理使用现代化产品。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16035" y="2777490"/>
            <a:ext cx="270891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>
                <a:solidFill>
                  <a:srgbClr val="0065B0"/>
                </a:solidFill>
                <a:cs typeface="+mn-ea"/>
                <a:sym typeface="+mn-lt"/>
              </a:rPr>
              <a:t> 我能找打自己与他人的长处，</a:t>
            </a:r>
            <a:r>
              <a:rPr lang="zh-CN" altLang="en-US" sz="1800" dirty="0" smtClean="0">
                <a:solidFill>
                  <a:srgbClr val="0065B0"/>
                </a:solidFill>
                <a:cs typeface="+mn-ea"/>
                <a:sym typeface="+mn-lt"/>
              </a:rPr>
              <a:t>做一个诚信的人，了解我国的国宝和国粹。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693785" y="5897245"/>
            <a:ext cx="349821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我能读懂国家与民族的历史，具有民族使命感，合理安排时间。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215" y="578485"/>
            <a:ext cx="6591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x-none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 altLang="x-none" sz="32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2074055" y="3913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142549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868058" y="53788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特色活动项目</a:t>
            </a:r>
            <a:endParaRPr lang="zh-CN" altLang="en-US" sz="36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07005" y="2270425"/>
            <a:ext cx="2061239" cy="638374"/>
            <a:chOff x="964485" y="4901865"/>
            <a:chExt cx="2061239" cy="638374"/>
          </a:xfrm>
        </p:grpSpPr>
        <p:sp>
          <p:nvSpPr>
            <p:cNvPr id="40" name="任意多边形 39"/>
            <p:cNvSpPr/>
            <p:nvPr/>
          </p:nvSpPr>
          <p:spPr>
            <a:xfrm>
              <a:off x="964485" y="4901866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TextBox 11"/>
            <p:cNvSpPr txBox="1"/>
            <p:nvPr/>
          </p:nvSpPr>
          <p:spPr>
            <a:xfrm>
              <a:off x="1284012" y="4901865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DFDFD"/>
                  </a:solidFill>
                  <a:cs typeface="+mn-ea"/>
                  <a:sym typeface="+mn-lt"/>
                </a:rPr>
                <a:t>四礼八仪</a:t>
              </a:r>
              <a:endParaRPr lang="zh-CN" altLang="en-US" sz="2400" b="1" dirty="0">
                <a:solidFill>
                  <a:srgbClr val="FDFDF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526517" y="2264075"/>
            <a:ext cx="2089691" cy="638373"/>
            <a:chOff x="3675742" y="4901865"/>
            <a:chExt cx="2089691" cy="638373"/>
          </a:xfrm>
        </p:grpSpPr>
        <p:sp>
          <p:nvSpPr>
            <p:cNvPr id="44" name="任意多边形 43"/>
            <p:cNvSpPr/>
            <p:nvPr/>
          </p:nvSpPr>
          <p:spPr>
            <a:xfrm>
              <a:off x="3704194" y="4901865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TextBox 11"/>
            <p:cNvSpPr txBox="1"/>
            <p:nvPr/>
          </p:nvSpPr>
          <p:spPr>
            <a:xfrm>
              <a:off x="3675742" y="4932345"/>
              <a:ext cx="1960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DFDFD"/>
                  </a:solidFill>
                  <a:cs typeface="+mn-ea"/>
                  <a:sym typeface="+mn-lt"/>
                </a:rPr>
                <a:t>体育艺术文化节</a:t>
              </a:r>
              <a:endParaRPr lang="zh-CN" altLang="en-US" sz="2000" b="1" dirty="0">
                <a:solidFill>
                  <a:srgbClr val="FDFDF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184188" y="2264075"/>
            <a:ext cx="2061239" cy="638373"/>
            <a:chOff x="6443903" y="4901865"/>
            <a:chExt cx="2061239" cy="638373"/>
          </a:xfrm>
        </p:grpSpPr>
        <p:sp>
          <p:nvSpPr>
            <p:cNvPr id="48" name="任意多边形 47"/>
            <p:cNvSpPr/>
            <p:nvPr/>
          </p:nvSpPr>
          <p:spPr>
            <a:xfrm>
              <a:off x="6443903" y="4901865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9" name="TextBox 11"/>
            <p:cNvSpPr txBox="1"/>
            <p:nvPr/>
          </p:nvSpPr>
          <p:spPr>
            <a:xfrm>
              <a:off x="6781456" y="4901865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DFDFD"/>
                  </a:solidFill>
                  <a:cs typeface="+mn-ea"/>
                  <a:sym typeface="+mn-lt"/>
                </a:rPr>
                <a:t>义卖活动</a:t>
              </a:r>
              <a:endParaRPr lang="zh-CN" altLang="en-US" sz="2400" b="1" dirty="0">
                <a:solidFill>
                  <a:srgbClr val="FDFDF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055977" y="2181525"/>
            <a:ext cx="2061239" cy="638373"/>
            <a:chOff x="9183612" y="4901865"/>
            <a:chExt cx="2061239" cy="638373"/>
          </a:xfrm>
        </p:grpSpPr>
        <p:sp>
          <p:nvSpPr>
            <p:cNvPr id="52" name="任意多边形 51"/>
            <p:cNvSpPr/>
            <p:nvPr/>
          </p:nvSpPr>
          <p:spPr>
            <a:xfrm>
              <a:off x="9183612" y="4901865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3" name="TextBox 11"/>
            <p:cNvSpPr txBox="1"/>
            <p:nvPr/>
          </p:nvSpPr>
          <p:spPr>
            <a:xfrm>
              <a:off x="9433079" y="4901865"/>
              <a:ext cx="17068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DFDFD"/>
                  </a:solidFill>
                  <a:cs typeface="+mn-ea"/>
                  <a:sym typeface="+mn-lt"/>
                </a:rPr>
                <a:t>项目负责制</a:t>
              </a:r>
              <a:endParaRPr lang="zh-CN" altLang="en-US" sz="2400" b="1" dirty="0">
                <a:solidFill>
                  <a:srgbClr val="FDFDF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86130" y="3400425"/>
            <a:ext cx="2145030" cy="2143760"/>
            <a:chOff x="1238" y="5355"/>
            <a:chExt cx="3378" cy="3376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1238" y="5355"/>
              <a:ext cx="3379" cy="3377"/>
              <a:chOff x="4742449" y="2216782"/>
              <a:chExt cx="3801476" cy="3801476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54" y="5803"/>
              <a:ext cx="2683" cy="265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090920" y="3402965"/>
            <a:ext cx="2145030" cy="2143760"/>
            <a:chOff x="9592" y="5359"/>
            <a:chExt cx="3378" cy="3376"/>
          </a:xfrm>
        </p:grpSpPr>
        <p:grpSp>
          <p:nvGrpSpPr>
            <p:cNvPr id="29" name="组合 28"/>
            <p:cNvGrpSpPr/>
            <p:nvPr/>
          </p:nvGrpSpPr>
          <p:grpSpPr>
            <a:xfrm rot="0">
              <a:off x="9592" y="5359"/>
              <a:ext cx="3379" cy="3377"/>
              <a:chOff x="4742449" y="2216782"/>
              <a:chExt cx="3801476" cy="3801476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4" name="图片 3" descr="QQ图片20211228102426"/>
            <p:cNvPicPr>
              <a:picLocks noChangeAspect="1"/>
            </p:cNvPicPr>
            <p:nvPr/>
          </p:nvPicPr>
          <p:blipFill>
            <a:blip r:embed="rId2"/>
            <a:srcRect r="16614"/>
            <a:stretch>
              <a:fillRect/>
            </a:stretch>
          </p:blipFill>
          <p:spPr>
            <a:xfrm>
              <a:off x="9888" y="5741"/>
              <a:ext cx="2812" cy="260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8989060" y="3282315"/>
            <a:ext cx="2145030" cy="2143760"/>
            <a:chOff x="14156" y="5169"/>
            <a:chExt cx="3378" cy="3376"/>
          </a:xfrm>
        </p:grpSpPr>
        <p:grpSp>
          <p:nvGrpSpPr>
            <p:cNvPr id="35" name="组合 34"/>
            <p:cNvGrpSpPr/>
            <p:nvPr/>
          </p:nvGrpSpPr>
          <p:grpSpPr>
            <a:xfrm rot="0">
              <a:off x="14156" y="5169"/>
              <a:ext cx="3379" cy="3377"/>
              <a:chOff x="4742449" y="2216782"/>
              <a:chExt cx="3801476" cy="3801476"/>
            </a:xfrm>
          </p:grpSpPr>
          <p:sp>
            <p:nvSpPr>
              <p:cNvPr id="36" name="任意多边形 35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5" name="图片 4" descr="QQ图片20211228102857"/>
            <p:cNvPicPr>
              <a:picLocks noChangeAspect="1"/>
            </p:cNvPicPr>
            <p:nvPr/>
          </p:nvPicPr>
          <p:blipFill>
            <a:blip r:embed="rId3"/>
            <a:srcRect t="14963" b="13336"/>
            <a:stretch>
              <a:fillRect/>
            </a:stretch>
          </p:blipFill>
          <p:spPr>
            <a:xfrm>
              <a:off x="14469" y="5567"/>
              <a:ext cx="2754" cy="270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3383915" y="3400425"/>
            <a:ext cx="2145030" cy="2143760"/>
            <a:chOff x="5329" y="5355"/>
            <a:chExt cx="3378" cy="3376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329" y="5355"/>
              <a:ext cx="3379" cy="3377"/>
              <a:chOff x="4742449" y="2216782"/>
              <a:chExt cx="3801476" cy="3801476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" name="图片 6" descr="QQ图片20211228103751"/>
            <p:cNvPicPr>
              <a:picLocks noChangeAspect="1"/>
            </p:cNvPicPr>
            <p:nvPr/>
          </p:nvPicPr>
          <p:blipFill>
            <a:blip r:embed="rId4"/>
            <a:srcRect t="28174" b="13444"/>
            <a:stretch>
              <a:fillRect/>
            </a:stretch>
          </p:blipFill>
          <p:spPr>
            <a:xfrm>
              <a:off x="5714" y="5782"/>
              <a:ext cx="2833" cy="26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4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4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4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40972" y="288925"/>
            <a:ext cx="636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项目负责制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6445" y="288925"/>
            <a:ext cx="358902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第一项：大课间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5455" y="1481455"/>
            <a:ext cx="4110990" cy="5591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480" y="1421765"/>
            <a:ext cx="3656330" cy="2606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1481455"/>
            <a:ext cx="3806825" cy="2545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06240" y="969010"/>
            <a:ext cx="3092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381000"/>
            <a:r>
              <a:rPr lang="zh-CN" altLang="en-US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责任人：邓志礼（校长）</a:t>
            </a:r>
            <a:endParaRPr lang="zh-CN" altLang="en-US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</p:txBody>
      </p:sp>
      <p:pic>
        <p:nvPicPr>
          <p:cNvPr id="8" name="图片 7" descr="QQ图片20211228104910"/>
          <p:cNvPicPr>
            <a:picLocks noChangeAspect="1"/>
          </p:cNvPicPr>
          <p:nvPr/>
        </p:nvPicPr>
        <p:blipFill>
          <a:blip r:embed="rId4"/>
          <a:srcRect t="18880"/>
          <a:stretch>
            <a:fillRect/>
          </a:stretch>
        </p:blipFill>
        <p:spPr>
          <a:xfrm>
            <a:off x="4790440" y="4216400"/>
            <a:ext cx="7229475" cy="28778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40972" y="288925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五项责任制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1490" y="274320"/>
            <a:ext cx="358902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第二项：文明就餐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5560" y="812165"/>
            <a:ext cx="41713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81000"/>
            <a:r>
              <a:rPr lang="zh-CN" altLang="en-US" sz="2400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责任人：陈勇（副书记）</a:t>
            </a:r>
            <a:endParaRPr lang="zh-CN" altLang="en-US" sz="2400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  <a:p>
            <a:pPr indent="381000"/>
            <a:endParaRPr lang="zh-CN" altLang="en-US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  <a:p>
            <a:pPr indent="381000"/>
            <a:endParaRPr lang="zh-CN" altLang="en-US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1460" y="2120900"/>
            <a:ext cx="4592320" cy="3444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75" y="2120900"/>
            <a:ext cx="4657090" cy="3493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.0"/>
          <p:cNvPicPr>
            <a:picLocks noChangeAspect="1"/>
          </p:cNvPicPr>
          <p:nvPr/>
        </p:nvPicPr>
        <p:blipFill>
          <a:blip r:embed="rId1"/>
          <a:srcRect t="5026" b="5881"/>
          <a:stretch>
            <a:fillRect/>
          </a:stretch>
        </p:blipFill>
        <p:spPr>
          <a:xfrm>
            <a:off x="0" y="0"/>
            <a:ext cx="12192000" cy="42487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45602"/>
            <a:ext cx="12192000" cy="102841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MH_Other_4"/>
          <p:cNvSpPr/>
          <p:nvPr>
            <p:custDataLst>
              <p:tags r:id="rId2"/>
            </p:custDataLst>
          </p:nvPr>
        </p:nvSpPr>
        <p:spPr>
          <a:xfrm>
            <a:off x="3129585" y="6232632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3"/>
            </p:custDataLst>
          </p:nvPr>
        </p:nvSpPr>
        <p:spPr>
          <a:xfrm>
            <a:off x="2540981" y="611704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4"/>
            </p:custDataLst>
          </p:nvPr>
        </p:nvSpPr>
        <p:spPr>
          <a:xfrm>
            <a:off x="772447" y="6009356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5"/>
            </p:custDataLst>
          </p:nvPr>
        </p:nvSpPr>
        <p:spPr>
          <a:xfrm>
            <a:off x="3480096" y="598542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6"/>
            </p:custDataLst>
          </p:nvPr>
        </p:nvSpPr>
        <p:spPr>
          <a:xfrm>
            <a:off x="4072772" y="6182660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7"/>
            </p:custDataLst>
          </p:nvPr>
        </p:nvSpPr>
        <p:spPr>
          <a:xfrm>
            <a:off x="2276360" y="6257751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8"/>
            </p:custDataLst>
          </p:nvPr>
        </p:nvSpPr>
        <p:spPr>
          <a:xfrm>
            <a:off x="1957932" y="6313885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9"/>
            </p:custDataLst>
          </p:nvPr>
        </p:nvSpPr>
        <p:spPr>
          <a:xfrm>
            <a:off x="1229153" y="5883524"/>
            <a:ext cx="335032" cy="33503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10"/>
            </p:custDataLst>
          </p:nvPr>
        </p:nvSpPr>
        <p:spPr>
          <a:xfrm>
            <a:off x="1754225" y="5883524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1"/>
            </p:custDataLst>
          </p:nvPr>
        </p:nvSpPr>
        <p:spPr>
          <a:xfrm>
            <a:off x="2938139" y="5793979"/>
            <a:ext cx="382894" cy="382894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2"/>
            </p:custDataLst>
          </p:nvPr>
        </p:nvSpPr>
        <p:spPr>
          <a:xfrm>
            <a:off x="1490176" y="6211660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695825" y="4690745"/>
            <a:ext cx="7243445" cy="1567816"/>
            <a:chOff x="2849224" y="4988432"/>
            <a:chExt cx="5436842" cy="1325392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849224" y="4988432"/>
              <a:ext cx="5436842" cy="1242186"/>
              <a:chOff x="-1101306" y="3443436"/>
              <a:chExt cx="7104837" cy="1249549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-1101306" y="3443436"/>
                <a:ext cx="7104837" cy="124954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-911960" y="3587075"/>
                <a:ext cx="6706214" cy="98279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7" name="文本框 106"/>
            <p:cNvSpPr txBox="1"/>
            <p:nvPr/>
          </p:nvSpPr>
          <p:spPr>
            <a:xfrm>
              <a:off x="3343958" y="5326088"/>
              <a:ext cx="4565098" cy="98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构建课程体系，明确育人目标</a:t>
              </a:r>
              <a:endParaRPr lang="zh-CN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endParaRPr lang="zh-CN" altLang="en-US" sz="35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071224" y="2665220"/>
            <a:ext cx="2894787" cy="2894787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564630" y="1919489"/>
              <a:ext cx="1135051" cy="1261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zh-CN" altLang="en-US" sz="8800" dirty="0">
                  <a:solidFill>
                    <a:schemeClr val="bg1"/>
                  </a:solidFill>
                  <a:cs typeface="+mn-ea"/>
                  <a:sym typeface="+mn-lt"/>
                </a:rPr>
                <a:t>一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40972" y="288925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五项责任制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83455" y="275590"/>
            <a:ext cx="358902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第三项：环境卫生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20540" y="883920"/>
            <a:ext cx="39839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81000"/>
            <a:r>
              <a:rPr lang="zh-CN" altLang="en-US" sz="2400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责任人：程瑜（副校长）</a:t>
            </a:r>
            <a:endParaRPr lang="zh-CN" altLang="en-US" sz="2400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  <a:p>
            <a:pPr indent="381000"/>
            <a:endParaRPr lang="zh-CN" altLang="en-US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  <a:p>
            <a:pPr indent="381000"/>
            <a:endParaRPr lang="zh-CN" altLang="en-US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165" y="1629410"/>
            <a:ext cx="3570605" cy="2748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20" y="1629410"/>
            <a:ext cx="3569970" cy="2748280"/>
          </a:xfrm>
          <a:prstGeom prst="rect">
            <a:avLst/>
          </a:prstGeom>
        </p:spPr>
      </p:pic>
      <p:pic>
        <p:nvPicPr>
          <p:cNvPr id="6" name="图片 5" descr="QQ图片20211228105235"/>
          <p:cNvPicPr>
            <a:picLocks noChangeAspect="1"/>
          </p:cNvPicPr>
          <p:nvPr/>
        </p:nvPicPr>
        <p:blipFill>
          <a:blip r:embed="rId3"/>
          <a:srcRect t="19590"/>
          <a:stretch>
            <a:fillRect/>
          </a:stretch>
        </p:blipFill>
        <p:spPr>
          <a:xfrm>
            <a:off x="5945505" y="4810760"/>
            <a:ext cx="4210050" cy="2517775"/>
          </a:xfrm>
          <a:prstGeom prst="rect">
            <a:avLst/>
          </a:prstGeom>
        </p:spPr>
      </p:pic>
      <p:pic>
        <p:nvPicPr>
          <p:cNvPr id="8" name="图片 7" descr="QQ图片202112281055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" y="1629410"/>
            <a:ext cx="3663950" cy="2748280"/>
          </a:xfrm>
          <a:prstGeom prst="rect">
            <a:avLst/>
          </a:prstGeom>
        </p:spPr>
      </p:pic>
      <p:pic>
        <p:nvPicPr>
          <p:cNvPr id="10" name="图片 9" descr="QQ图片20211228105538"/>
          <p:cNvPicPr>
            <a:picLocks noChangeAspect="1"/>
          </p:cNvPicPr>
          <p:nvPr/>
        </p:nvPicPr>
        <p:blipFill>
          <a:blip r:embed="rId5"/>
          <a:srcRect t="26176" b="3251"/>
          <a:stretch>
            <a:fillRect/>
          </a:stretch>
        </p:blipFill>
        <p:spPr>
          <a:xfrm>
            <a:off x="768350" y="4810760"/>
            <a:ext cx="4138930" cy="25641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40972" y="288925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五项责任制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8625" y="288925"/>
            <a:ext cx="358902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第四项：课堂常规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468995" y="1273175"/>
            <a:ext cx="3118485" cy="45351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0980" y="2237105"/>
            <a:ext cx="4004945" cy="3042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mmexport16347418681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75" y="2147570"/>
            <a:ext cx="3532505" cy="3132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7"/>
          <p:cNvSpPr txBox="1"/>
          <p:nvPr/>
        </p:nvSpPr>
        <p:spPr>
          <a:xfrm>
            <a:off x="3590925" y="962661"/>
            <a:ext cx="39306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381000"/>
            <a:r>
              <a:rPr lang="zh-CN" altLang="en-US" sz="2400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责任人：牟丽（</a:t>
            </a:r>
            <a:r>
              <a:rPr lang="zh-CN" altLang="en-US" sz="2400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副校长）</a:t>
            </a:r>
            <a:endParaRPr lang="zh-CN" altLang="en-US" sz="2400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40972" y="288925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 五项责任制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971" y="402591"/>
            <a:ext cx="85724" cy="2952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7972" y="402591"/>
            <a:ext cx="85724" cy="295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5695" y="402590"/>
            <a:ext cx="358902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第五项：普通话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" name="图片 1" descr="IMG_20211020_08010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58190" y="2031365"/>
            <a:ext cx="3619500" cy="4097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4123690" y="993141"/>
            <a:ext cx="42367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381000" algn="l"/>
            <a:r>
              <a:rPr lang="zh-CN" altLang="en-US" sz="2400" b="1" dirty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+mn-ea"/>
              </a:rPr>
              <a:t>责任人：方勇（校长助理）</a:t>
            </a:r>
            <a:endParaRPr lang="zh-CN" altLang="en-US" sz="2400" b="1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+mn-ea"/>
            </a:endParaRPr>
          </a:p>
        </p:txBody>
      </p:sp>
      <p:pic>
        <p:nvPicPr>
          <p:cNvPr id="4" name="图片 3" descr="IMG_20211020_08004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6640" y="2031365"/>
            <a:ext cx="3361690" cy="4224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2800" y="2031365"/>
            <a:ext cx="3227070" cy="4243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2074055" y="3913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 rot="0">
            <a:off x="321310" y="255905"/>
            <a:ext cx="1168400" cy="1168400"/>
            <a:chOff x="6585478" y="1661232"/>
            <a:chExt cx="928740" cy="928740"/>
          </a:xfrm>
        </p:grpSpPr>
        <p:sp>
          <p:nvSpPr>
            <p:cNvPr id="113" name="椭圆 112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4" name="圆角矩形 113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6740229" y="1819936"/>
              <a:ext cx="619237" cy="619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446014" y="493232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特色活动训练内容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3878580"/>
            <a:ext cx="12192000" cy="0"/>
          </a:xfrm>
          <a:prstGeom prst="line">
            <a:avLst/>
          </a:prstGeom>
          <a:ln w="19050">
            <a:solidFill>
              <a:srgbClr val="D9001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 rot="0">
            <a:off x="1129665" y="2533650"/>
            <a:ext cx="1105535" cy="1464945"/>
            <a:chOff x="467354" y="1887973"/>
            <a:chExt cx="829228" cy="1098569"/>
          </a:xfrm>
        </p:grpSpPr>
        <p:sp>
          <p:nvSpPr>
            <p:cNvPr id="16" name="椭圆 15"/>
            <p:cNvSpPr/>
            <p:nvPr/>
          </p:nvSpPr>
          <p:spPr>
            <a:xfrm>
              <a:off x="791492" y="280654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67354" y="1887973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80885" y="1989114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一年级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0">
            <a:off x="2098675" y="3758565"/>
            <a:ext cx="1105535" cy="1423035"/>
            <a:chOff x="1573858" y="2735590"/>
            <a:chExt cx="829228" cy="1067142"/>
          </a:xfrm>
        </p:grpSpPr>
        <p:sp>
          <p:nvSpPr>
            <p:cNvPr id="21" name="椭圆 20"/>
            <p:cNvSpPr/>
            <p:nvPr/>
          </p:nvSpPr>
          <p:spPr>
            <a:xfrm>
              <a:off x="1872278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573858" y="2973504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687865" y="3087505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二年级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rot="0">
            <a:off x="3815080" y="2199005"/>
            <a:ext cx="1105535" cy="1799590"/>
            <a:chOff x="2901151" y="1566172"/>
            <a:chExt cx="829228" cy="1349418"/>
          </a:xfrm>
        </p:grpSpPr>
        <p:sp>
          <p:nvSpPr>
            <p:cNvPr id="27" name="椭圆 26"/>
            <p:cNvSpPr/>
            <p:nvPr/>
          </p:nvSpPr>
          <p:spPr>
            <a:xfrm>
              <a:off x="3275298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1151" y="1566172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10395" y="1680649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sz="1800" b="1" dirty="0">
                  <a:cs typeface="+mn-ea"/>
                  <a:sym typeface="+mn-lt"/>
                </a:rPr>
                <a:t>三年级</a:t>
              </a:r>
              <a:endParaRPr lang="zh-CN" altLang="en-US" sz="2135" b="1" dirty="0"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 rot="0">
            <a:off x="6919595" y="2501900"/>
            <a:ext cx="1105535" cy="1447800"/>
            <a:chOff x="4531618" y="1837021"/>
            <a:chExt cx="829228" cy="1085713"/>
          </a:xfrm>
        </p:grpSpPr>
        <p:sp>
          <p:nvSpPr>
            <p:cNvPr id="32" name="椭圆 31"/>
            <p:cNvSpPr/>
            <p:nvPr/>
          </p:nvSpPr>
          <p:spPr>
            <a:xfrm>
              <a:off x="4864805" y="2742734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531618" y="1837021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639426" y="1932926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五年级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 rot="0">
            <a:off x="5261610" y="3758565"/>
            <a:ext cx="4182745" cy="1464946"/>
            <a:chOff x="3907285" y="2735590"/>
            <a:chExt cx="3136860" cy="1098956"/>
          </a:xfrm>
        </p:grpSpPr>
        <p:sp>
          <p:nvSpPr>
            <p:cNvPr id="37" name="椭圆 36"/>
            <p:cNvSpPr/>
            <p:nvPr/>
          </p:nvSpPr>
          <p:spPr>
            <a:xfrm>
              <a:off x="6864145" y="273559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07285" y="30053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021291" y="3131709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>
                  <a:cs typeface="+mn-ea"/>
                  <a:sym typeface="+mn-lt"/>
                </a:rPr>
                <a:t>四年级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rot="0">
            <a:off x="5694680" y="3758565"/>
            <a:ext cx="4182744" cy="1428750"/>
            <a:chOff x="5902225" y="2978002"/>
            <a:chExt cx="3136859" cy="1071387"/>
          </a:xfrm>
        </p:grpSpPr>
        <p:sp>
          <p:nvSpPr>
            <p:cNvPr id="42" name="椭圆 41"/>
            <p:cNvSpPr/>
            <p:nvPr/>
          </p:nvSpPr>
          <p:spPr>
            <a:xfrm>
              <a:off x="5902225" y="297800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8209856" y="3220161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23863" y="3329876"/>
              <a:ext cx="601237" cy="601237"/>
            </a:xfrm>
            <a:prstGeom prst="ellipse">
              <a:avLst/>
            </a:pr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zh-CN" altLang="en-US" b="1" dirty="0" smtClean="0">
                  <a:cs typeface="+mn-ea"/>
                  <a:sym typeface="+mn-lt"/>
                </a:rPr>
                <a:t>六年级</a:t>
              </a:r>
              <a:endParaRPr lang="zh-CN" altLang="en-US" b="1" dirty="0" smtClean="0"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235200" y="2955925"/>
            <a:ext cx="148082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CN" altLang="en-US" sz="2200" b="1" dirty="0" smtClean="0">
                <a:solidFill>
                  <a:schemeClr val="tx1"/>
                </a:solidFill>
                <a:cs typeface="+mn-ea"/>
                <a:sym typeface="+mn-lt"/>
              </a:rPr>
              <a:t>行为习惯</a:t>
            </a:r>
            <a:endParaRPr lang="zh-CN" altLang="en-US" sz="2200" b="1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279140" y="4509135"/>
            <a:ext cx="1703705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</a:t>
            </a:r>
            <a:r>
              <a:rPr lang="zh-CN" alt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学习方法</a:t>
            </a:r>
            <a:endParaRPr lang="zh-CN" altLang="en-US" sz="2200" b="1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112385" y="2795905"/>
            <a:ext cx="1561465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solidFill>
                  <a:srgbClr val="0065B0"/>
                </a:solidFill>
                <a:cs typeface="+mn-ea"/>
                <a:sym typeface="+mn-lt"/>
              </a:rPr>
              <a:t> 社会知识</a:t>
            </a:r>
            <a:endParaRPr lang="en-US" altLang="zh-CN" sz="2200" b="1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474460" y="4469765"/>
            <a:ext cx="1751965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</a:t>
            </a:r>
            <a:r>
              <a:rPr lang="zh-CN" altLang="en-US" sz="2200" b="1" dirty="0" smtClean="0">
                <a:solidFill>
                  <a:schemeClr val="tx1"/>
                </a:solidFill>
                <a:cs typeface="+mn-ea"/>
                <a:sym typeface="+mn-lt"/>
              </a:rPr>
              <a:t>思维能力</a:t>
            </a:r>
            <a:endParaRPr lang="zh-CN" altLang="en-US" sz="2200" b="1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884795" y="2876550"/>
            <a:ext cx="143129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200" b="1" dirty="0" smtClean="0">
                <a:solidFill>
                  <a:srgbClr val="0065B0"/>
                </a:solidFill>
                <a:cs typeface="+mn-ea"/>
                <a:sym typeface="+mn-lt"/>
              </a:rPr>
              <a:t> </a:t>
            </a:r>
            <a:r>
              <a:rPr lang="zh-CN" altLang="en-US" sz="2200" b="1" dirty="0" smtClean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家国情怀</a:t>
            </a:r>
            <a:endParaRPr lang="zh-CN" altLang="en-US" sz="2200" b="1" dirty="0" smtClean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877425" y="4227830"/>
            <a:ext cx="141224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3600000" scaled="0"/>
                </a:gradFill>
                <a:cs typeface="+mn-ea"/>
                <a:sym typeface="+mn-lt"/>
              </a:rPr>
              <a:t> </a:t>
            </a:r>
            <a:r>
              <a:rPr lang="zh-CN" altLang="en-US" sz="2200" b="1" dirty="0" smtClean="0">
                <a:solidFill>
                  <a:schemeClr val="accent1"/>
                </a:solidFill>
                <a:cs typeface="+mn-ea"/>
                <a:sym typeface="+mn-lt"/>
              </a:rPr>
              <a:t>感恩奉献</a:t>
            </a:r>
            <a:endParaRPr lang="zh-CN" altLang="en-US" sz="2200" b="1" dirty="0" smtClean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" name="Freeform 48"/>
          <p:cNvSpPr>
            <a:spLocks noEditPoints="1"/>
          </p:cNvSpPr>
          <p:nvPr/>
        </p:nvSpPr>
        <p:spPr bwMode="auto">
          <a:xfrm>
            <a:off x="729806" y="611395"/>
            <a:ext cx="451177" cy="431866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4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6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50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1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1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1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6"/>
                  <a:pt x="421" y="229"/>
                  <a:pt x="420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6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6"/>
                  <a:pt x="411" y="249"/>
                </a:cubicBezTo>
                <a:cubicBezTo>
                  <a:pt x="411" y="249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4"/>
                  <a:pt x="412" y="295"/>
                </a:cubicBezTo>
                <a:cubicBezTo>
                  <a:pt x="414" y="298"/>
                  <a:pt x="415" y="301"/>
                  <a:pt x="417" y="304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1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6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0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50" y="232"/>
                  <a:pt x="250" y="270"/>
                </a:cubicBezTo>
                <a:cubicBezTo>
                  <a:pt x="250" y="278"/>
                  <a:pt x="249" y="285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2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7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2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0"/>
                  <a:pt x="353" y="391"/>
                  <a:pt x="353" y="391"/>
                </a:cubicBezTo>
                <a:cubicBezTo>
                  <a:pt x="337" y="409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1" y="340"/>
                </a:moveTo>
                <a:lnTo>
                  <a:pt x="151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4"/>
                </a:cubicBezTo>
                <a:cubicBezTo>
                  <a:pt x="213" y="301"/>
                  <a:pt x="214" y="298"/>
                  <a:pt x="216" y="295"/>
                </a:cubicBezTo>
                <a:cubicBezTo>
                  <a:pt x="216" y="294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2"/>
                  <a:pt x="219" y="282"/>
                  <a:pt x="219" y="281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2"/>
                  <a:pt x="217" y="250"/>
                </a:cubicBezTo>
                <a:cubicBezTo>
                  <a:pt x="217" y="249"/>
                  <a:pt x="217" y="249"/>
                  <a:pt x="217" y="249"/>
                </a:cubicBezTo>
                <a:cubicBezTo>
                  <a:pt x="216" y="246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6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6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0"/>
                  <a:pt x="186" y="210"/>
                </a:cubicBezTo>
                <a:cubicBezTo>
                  <a:pt x="184" y="209"/>
                  <a:pt x="181" y="207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1" y="200"/>
                </a:cubicBezTo>
                <a:cubicBezTo>
                  <a:pt x="112" y="200"/>
                  <a:pt x="81" y="231"/>
                  <a:pt x="81" y="270"/>
                </a:cubicBezTo>
                <a:cubicBezTo>
                  <a:pt x="81" y="309"/>
                  <a:pt x="112" y="340"/>
                  <a:pt x="151" y="340"/>
                </a:cubicBezTo>
                <a:close/>
              </a:path>
            </a:pathLst>
          </a:custGeom>
          <a:solidFill>
            <a:srgbClr val="FDFDF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 txBox="1"/>
          <p:nvPr>
            <p:custDataLst>
              <p:tags r:id="rId1"/>
            </p:custDataLst>
          </p:nvPr>
        </p:nvSpPr>
        <p:spPr>
          <a:xfrm>
            <a:off x="376555" y="402590"/>
            <a:ext cx="7031990" cy="570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三年级春期主题活动</a:t>
            </a:r>
            <a:r>
              <a:rPr altLang="zh-CN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——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品丝路文化，养春蚕品质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740" y="2938145"/>
            <a:ext cx="3987800" cy="3987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865" y="1684655"/>
            <a:ext cx="4192270" cy="4192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950" y="818515"/>
            <a:ext cx="4036695" cy="40366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 txBox="1"/>
          <p:nvPr>
            <p:custDataLst>
              <p:tags r:id="rId1"/>
            </p:custDataLst>
          </p:nvPr>
        </p:nvSpPr>
        <p:spPr>
          <a:xfrm>
            <a:off x="376556" y="402591"/>
            <a:ext cx="4594226" cy="570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五年级春期主题活动</a:t>
            </a:r>
            <a:r>
              <a:rPr altLang="zh-CN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——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风筝节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7" name="图片 6" descr="风筝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5869305" y="1733550"/>
            <a:ext cx="5391150" cy="43776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图片 7" descr="风筝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0" y="1733550"/>
            <a:ext cx="5558790" cy="43776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 txBox="1"/>
          <p:nvPr>
            <p:custDataLst>
              <p:tags r:id="rId1"/>
            </p:custDataLst>
          </p:nvPr>
        </p:nvSpPr>
        <p:spPr>
          <a:xfrm>
            <a:off x="338456" y="264796"/>
            <a:ext cx="4594226" cy="570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六年级春期主题活动</a:t>
            </a:r>
            <a:r>
              <a:rPr altLang="zh-CN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——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sym typeface="+mn-ea"/>
              </a:rPr>
              <a:t>爱心义卖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2" name="图片 1" descr="QQ图片202110200901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1990" y="1894840"/>
            <a:ext cx="4327525" cy="4467225"/>
          </a:xfrm>
          <a:prstGeom prst="rect">
            <a:avLst/>
          </a:prstGeom>
          <a:solidFill>
            <a:srgbClr val="0FA258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图片 2" descr="QQ图片202110200901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9780" y="1894840"/>
            <a:ext cx="3750310" cy="496379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图片 3" descr="QQ图片202110200902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990" y="1894840"/>
            <a:ext cx="3898265" cy="4884420"/>
          </a:xfrm>
          <a:prstGeom prst="rect">
            <a:avLst/>
          </a:prstGeom>
          <a:solidFill>
            <a:srgbClr val="0FA258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04"/>
          <p:cNvSpPr>
            <a:spLocks noEditPoints="1"/>
          </p:cNvSpPr>
          <p:nvPr/>
        </p:nvSpPr>
        <p:spPr bwMode="auto">
          <a:xfrm>
            <a:off x="6179508" y="1459097"/>
            <a:ext cx="910824" cy="3659279"/>
          </a:xfrm>
          <a:custGeom>
            <a:avLst/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solidFill>
            <a:srgbClr val="E10613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14" name="Freeform 196"/>
          <p:cNvSpPr>
            <a:spLocks noEditPoints="1"/>
          </p:cNvSpPr>
          <p:nvPr/>
        </p:nvSpPr>
        <p:spPr bwMode="auto">
          <a:xfrm>
            <a:off x="7036069" y="1741480"/>
            <a:ext cx="1243819" cy="3877628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A4050E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15" name="Freeform 200"/>
          <p:cNvSpPr>
            <a:spLocks noEditPoints="1"/>
          </p:cNvSpPr>
          <p:nvPr/>
        </p:nvSpPr>
        <p:spPr bwMode="auto">
          <a:xfrm>
            <a:off x="10627662" y="1459097"/>
            <a:ext cx="1186477" cy="3749095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E10613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16" name="Freeform 208"/>
          <p:cNvSpPr>
            <a:spLocks noEditPoints="1"/>
          </p:cNvSpPr>
          <p:nvPr/>
        </p:nvSpPr>
        <p:spPr bwMode="auto">
          <a:xfrm>
            <a:off x="9718721" y="1741480"/>
            <a:ext cx="1056820" cy="3929268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rgbClr val="A4050E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17" name="Freeform 192"/>
          <p:cNvSpPr>
            <a:spLocks noEditPoints="1"/>
          </p:cNvSpPr>
          <p:nvPr/>
        </p:nvSpPr>
        <p:spPr bwMode="auto">
          <a:xfrm>
            <a:off x="8254254" y="1830356"/>
            <a:ext cx="1744933" cy="4122775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E10613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1001584" y="2610676"/>
            <a:ext cx="399605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       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这里输入结束语！</a:t>
            </a:r>
            <a:endParaRPr lang="en-US" altLang="zh-CN" sz="16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89476" y="995834"/>
            <a:ext cx="3995616" cy="1247381"/>
            <a:chOff x="889476" y="995834"/>
            <a:chExt cx="3995616" cy="1247381"/>
          </a:xfrm>
        </p:grpSpPr>
        <p:grpSp>
          <p:nvGrpSpPr>
            <p:cNvPr id="20" name="组合 19"/>
            <p:cNvGrpSpPr/>
            <p:nvPr/>
          </p:nvGrpSpPr>
          <p:grpSpPr>
            <a:xfrm>
              <a:off x="889476" y="995834"/>
              <a:ext cx="3995616" cy="1247381"/>
              <a:chOff x="3061134" y="5426262"/>
              <a:chExt cx="3375334" cy="1053737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061134" y="5426262"/>
                <a:ext cx="3375334" cy="105373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D5D5D5"/>
                  </a:gs>
                  <a:gs pos="100000">
                    <a:srgbClr val="FBFBFB"/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5400000" scaled="0"/>
                </a:gradFill>
              </a:ln>
              <a:effectLst>
                <a:outerShdw blurRad="127000" dist="635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514338" y="5578088"/>
                <a:ext cx="2457065" cy="750086"/>
              </a:xfrm>
              <a:prstGeom prst="rect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3600000" scaled="0"/>
              </a:gradFill>
              <a:ln w="12700">
                <a:noFill/>
              </a:ln>
              <a:effectLst>
                <a:innerShdw blurRad="88900" dist="25400" dir="162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3148174" y="5875198"/>
                <a:ext cx="155864" cy="155863"/>
                <a:chOff x="4559531" y="2227811"/>
                <a:chExt cx="207818" cy="207818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4559531" y="2227811"/>
                  <a:ext cx="207818" cy="207818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39700" dist="63500" dir="2700000" algn="tl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六边形 29"/>
                <p:cNvSpPr/>
                <p:nvPr/>
              </p:nvSpPr>
              <p:spPr>
                <a:xfrm>
                  <a:off x="4605890" y="2272872"/>
                  <a:ext cx="115099" cy="117695"/>
                </a:xfrm>
                <a:prstGeom prst="hexag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50800" dist="254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6192457" y="5875198"/>
                <a:ext cx="155864" cy="155863"/>
                <a:chOff x="4559531" y="2227811"/>
                <a:chExt cx="207818" cy="207818"/>
              </a:xfrm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4559531" y="2227811"/>
                  <a:ext cx="207818" cy="207818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39700" dist="63500" dir="2700000" algn="tl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六边形 27"/>
                <p:cNvSpPr/>
                <p:nvPr/>
              </p:nvSpPr>
              <p:spPr>
                <a:xfrm>
                  <a:off x="4605890" y="2272872"/>
                  <a:ext cx="115099" cy="117695"/>
                </a:xfrm>
                <a:prstGeom prst="hexag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50800" dist="254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1" name="文本框 20"/>
            <p:cNvSpPr txBox="1"/>
            <p:nvPr/>
          </p:nvSpPr>
          <p:spPr>
            <a:xfrm>
              <a:off x="1549628" y="1180450"/>
              <a:ext cx="23968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solidFill>
                    <a:srgbClr val="FFFFFF"/>
                  </a:solidFill>
                  <a:cs typeface="+mn-ea"/>
                  <a:sym typeface="+mn-lt"/>
                </a:rPr>
                <a:t>结 束 语</a:t>
              </a:r>
              <a:endParaRPr lang="zh-CN" altLang="en-US" sz="48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doors dir="ver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2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decel="2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5400000">
            <a:off x="-1049254" y="-915854"/>
            <a:ext cx="7484014" cy="40825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E040D"/>
              </a:gs>
              <a:gs pos="100000">
                <a:srgbClr val="E40613"/>
              </a:gs>
            </a:gsLst>
            <a:lin ang="10800000" scaled="0"/>
          </a:gradFill>
          <a:ln w="25400"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8108" y="5662404"/>
            <a:ext cx="597163" cy="646331"/>
            <a:chOff x="1308108" y="5662404"/>
            <a:chExt cx="597163" cy="646331"/>
          </a:xfrm>
        </p:grpSpPr>
        <p:sp>
          <p:nvSpPr>
            <p:cNvPr id="14" name="圆角矩形 13"/>
            <p:cNvSpPr/>
            <p:nvPr/>
          </p:nvSpPr>
          <p:spPr>
            <a:xfrm rot="5400000">
              <a:off x="1308001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1385930" y="5662404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29438" y="5662404"/>
            <a:ext cx="597163" cy="646331"/>
            <a:chOff x="2029438" y="5662404"/>
            <a:chExt cx="597163" cy="646331"/>
          </a:xfrm>
        </p:grpSpPr>
        <p:sp>
          <p:nvSpPr>
            <p:cNvPr id="15" name="圆角矩形 14"/>
            <p:cNvSpPr/>
            <p:nvPr/>
          </p:nvSpPr>
          <p:spPr>
            <a:xfrm rot="5400000">
              <a:off x="2029331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flipH="1">
              <a:off x="2115585" y="5662404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0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50769" y="5662403"/>
            <a:ext cx="597163" cy="645160"/>
            <a:chOff x="2750769" y="5662403"/>
            <a:chExt cx="597163" cy="645160"/>
          </a:xfrm>
        </p:grpSpPr>
        <p:sp>
          <p:nvSpPr>
            <p:cNvPr id="16" name="圆角矩形 15"/>
            <p:cNvSpPr/>
            <p:nvPr/>
          </p:nvSpPr>
          <p:spPr>
            <a:xfrm rot="5400000">
              <a:off x="2750662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2826315" y="5662403"/>
              <a:ext cx="4648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72099" y="5662402"/>
            <a:ext cx="597163" cy="645160"/>
            <a:chOff x="3472099" y="5662402"/>
            <a:chExt cx="597163" cy="645160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471992" y="5686989"/>
              <a:ext cx="597377" cy="59716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E040D"/>
                </a:gs>
                <a:gs pos="100000">
                  <a:srgbClr val="E40613"/>
                </a:gs>
              </a:gsLst>
              <a:lin ang="10800000" scaled="0"/>
            </a:gradFill>
            <a:ln w="1270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 flipH="1">
              <a:off x="3540861" y="5662402"/>
              <a:ext cx="4648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0" y="5990780"/>
            <a:ext cx="1080000" cy="0"/>
          </a:xfrm>
          <a:prstGeom prst="line">
            <a:avLst/>
          </a:prstGeom>
          <a:ln w="12700">
            <a:solidFill>
              <a:srgbClr val="E3061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4473525" y="5985567"/>
            <a:ext cx="7380000" cy="0"/>
          </a:xfrm>
          <a:prstGeom prst="line">
            <a:avLst/>
          </a:prstGeom>
          <a:ln w="12700"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5269573" y="1509766"/>
            <a:ext cx="6583680" cy="169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</a:t>
            </a:r>
            <a:endParaRPr lang="en-US" altLang="zh-CN" sz="3200" b="1" kern="0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感谢</a:t>
            </a:r>
            <a:r>
              <a:rPr lang="zh-CN" altLang="en-US" sz="72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您的</a:t>
            </a:r>
            <a:r>
              <a:rPr lang="zh-CN" altLang="en-US" sz="7200" b="1" dirty="0" smtClean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观看！</a:t>
            </a:r>
            <a:endParaRPr lang="en-US" altLang="zh-CN" sz="72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pic>
        <p:nvPicPr>
          <p:cNvPr id="7" name="图片 6" descr="5.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7">
                  <a:alpha val="100000"/>
                </a:srgbClr>
              </a:clrFrom>
              <a:clrTo>
                <a:srgbClr val="FFFF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640" y="692785"/>
            <a:ext cx="4058285" cy="402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829435" y="1987550"/>
          <a:ext cx="8533130" cy="443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865"/>
                <a:gridCol w="5930265"/>
              </a:tblGrid>
              <a:tr h="7429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/>
                        <a:t>核心品牌</a:t>
                      </a:r>
                      <a:endParaRPr lang="zh-CN" altLang="en-US" sz="25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000" b="1"/>
                        <a:t>君子教育</a:t>
                      </a:r>
                      <a:endParaRPr lang="zh-CN" altLang="en-US" sz="3000" b="1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 b="1"/>
                        <a:t>育人目标</a:t>
                      </a:r>
                      <a:endParaRPr lang="zh-CN" altLang="en-US" sz="2500" b="1"/>
                    </a:p>
                    <a:p>
                      <a:pPr>
                        <a:buNone/>
                      </a:pPr>
                      <a:endParaRPr lang="zh-CN" altLang="en-US" sz="2500" b="1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/>
                        <a:t>培养德艺双馨，文武兼修的君子少年</a:t>
                      </a:r>
                      <a:endParaRPr lang="zh-CN" altLang="en-US" sz="250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81000"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 sz="2500" b="1"/>
                        <a:t>核心素养</a:t>
                      </a:r>
                      <a:endParaRPr lang="zh-CN" altLang="en-US" sz="2500" b="1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>
                          <a:sym typeface="+mn-ea"/>
                        </a:rPr>
                        <a:t>做身体健康的人</a:t>
                      </a:r>
                      <a:endParaRPr lang="zh-CN" altLang="en-US" sz="2500">
                        <a:sym typeface="+mn-ea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9972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/>
                        <a:t>做品德高尚的人</a:t>
                      </a:r>
                      <a:endParaRPr lang="zh-CN" altLang="en-US" sz="250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47244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/>
                        <a:t>做团结合作的人</a:t>
                      </a:r>
                      <a:endParaRPr lang="zh-CN" altLang="en-US" sz="250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/>
                        <a:t>做明理智慧的人</a:t>
                      </a:r>
                      <a:endParaRPr lang="zh-CN" altLang="en-US" sz="250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>
                          <a:sym typeface="+mn-ea"/>
                        </a:rPr>
                        <a:t>做拼搏进取的人</a:t>
                      </a:r>
                      <a:endParaRPr lang="zh-CN" altLang="en-US" sz="2500">
                        <a:sym typeface="+mn-ea"/>
                      </a:endParaRPr>
                    </a:p>
                  </a:txBody>
                  <a:tcPr/>
                </a:tc>
              </a:tr>
              <a:tr h="47244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500">
                          <a:sym typeface="+mn-ea"/>
                        </a:rPr>
                        <a:t>做幸福阳光的人</a:t>
                      </a:r>
                      <a:endParaRPr lang="zh-CN" altLang="en-US" sz="2500">
                        <a:sym typeface="+mn-ea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pSp>
        <p:nvGrpSpPr>
          <p:cNvPr id="106" name="组合 105"/>
          <p:cNvGrpSpPr/>
          <p:nvPr/>
        </p:nvGrpSpPr>
        <p:grpSpPr>
          <a:xfrm>
            <a:off x="2379345" y="368935"/>
            <a:ext cx="3713480" cy="924560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123559" y="527522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育人体系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67017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3" name="Freeform 22"/>
          <p:cNvSpPr>
            <a:spLocks noEditPoints="1"/>
          </p:cNvSpPr>
          <p:nvPr/>
        </p:nvSpPr>
        <p:spPr bwMode="auto">
          <a:xfrm>
            <a:off x="1083296" y="688298"/>
            <a:ext cx="258414" cy="303467"/>
          </a:xfrm>
          <a:custGeom>
            <a:avLst/>
            <a:gdLst>
              <a:gd name="T0" fmla="*/ 90 w 641"/>
              <a:gd name="T1" fmla="*/ 424 h 748"/>
              <a:gd name="T2" fmla="*/ 158 w 641"/>
              <a:gd name="T3" fmla="*/ 424 h 748"/>
              <a:gd name="T4" fmla="*/ 205 w 641"/>
              <a:gd name="T5" fmla="*/ 408 h 748"/>
              <a:gd name="T6" fmla="*/ 291 w 641"/>
              <a:gd name="T7" fmla="*/ 588 h 748"/>
              <a:gd name="T8" fmla="*/ 312 w 641"/>
              <a:gd name="T9" fmla="*/ 475 h 748"/>
              <a:gd name="T10" fmla="*/ 297 w 641"/>
              <a:gd name="T11" fmla="*/ 468 h 748"/>
              <a:gd name="T12" fmla="*/ 298 w 641"/>
              <a:gd name="T13" fmla="*/ 452 h 748"/>
              <a:gd name="T14" fmla="*/ 360 w 641"/>
              <a:gd name="T15" fmla="*/ 452 h 748"/>
              <a:gd name="T16" fmla="*/ 360 w 641"/>
              <a:gd name="T17" fmla="*/ 468 h 748"/>
              <a:gd name="T18" fmla="*/ 346 w 641"/>
              <a:gd name="T19" fmla="*/ 475 h 748"/>
              <a:gd name="T20" fmla="*/ 365 w 641"/>
              <a:gd name="T21" fmla="*/ 583 h 748"/>
              <a:gd name="T22" fmla="*/ 439 w 641"/>
              <a:gd name="T23" fmla="*/ 415 h 748"/>
              <a:gd name="T24" fmla="*/ 482 w 641"/>
              <a:gd name="T25" fmla="*/ 420 h 748"/>
              <a:gd name="T26" fmla="*/ 545 w 641"/>
              <a:gd name="T27" fmla="*/ 420 h 748"/>
              <a:gd name="T28" fmla="*/ 632 w 641"/>
              <a:gd name="T29" fmla="*/ 691 h 748"/>
              <a:gd name="T30" fmla="*/ 544 w 641"/>
              <a:gd name="T31" fmla="*/ 722 h 748"/>
              <a:gd name="T32" fmla="*/ 532 w 641"/>
              <a:gd name="T33" fmla="*/ 681 h 748"/>
              <a:gd name="T34" fmla="*/ 504 w 641"/>
              <a:gd name="T35" fmla="*/ 729 h 748"/>
              <a:gd name="T36" fmla="*/ 123 w 641"/>
              <a:gd name="T37" fmla="*/ 731 h 748"/>
              <a:gd name="T38" fmla="*/ 94 w 641"/>
              <a:gd name="T39" fmla="*/ 681 h 748"/>
              <a:gd name="T40" fmla="*/ 81 w 641"/>
              <a:gd name="T41" fmla="*/ 724 h 748"/>
              <a:gd name="T42" fmla="*/ 0 w 641"/>
              <a:gd name="T43" fmla="*/ 691 h 748"/>
              <a:gd name="T44" fmla="*/ 90 w 641"/>
              <a:gd name="T45" fmla="*/ 424 h 748"/>
              <a:gd name="T46" fmla="*/ 185 w 641"/>
              <a:gd name="T47" fmla="*/ 289 h 748"/>
              <a:gd name="T48" fmla="*/ 185 w 641"/>
              <a:gd name="T49" fmla="*/ 289 h 748"/>
              <a:gd name="T50" fmla="*/ 163 w 641"/>
              <a:gd name="T51" fmla="*/ 264 h 748"/>
              <a:gd name="T52" fmla="*/ 155 w 641"/>
              <a:gd name="T53" fmla="*/ 214 h 748"/>
              <a:gd name="T54" fmla="*/ 155 w 641"/>
              <a:gd name="T55" fmla="*/ 207 h 748"/>
              <a:gd name="T56" fmla="*/ 160 w 641"/>
              <a:gd name="T57" fmla="*/ 204 h 748"/>
              <a:gd name="T58" fmla="*/ 164 w 641"/>
              <a:gd name="T59" fmla="*/ 202 h 748"/>
              <a:gd name="T60" fmla="*/ 199 w 641"/>
              <a:gd name="T61" fmla="*/ 47 h 748"/>
              <a:gd name="T62" fmla="*/ 423 w 641"/>
              <a:gd name="T63" fmla="*/ 43 h 748"/>
              <a:gd name="T64" fmla="*/ 466 w 641"/>
              <a:gd name="T65" fmla="*/ 200 h 748"/>
              <a:gd name="T66" fmla="*/ 472 w 641"/>
              <a:gd name="T67" fmla="*/ 204 h 748"/>
              <a:gd name="T68" fmla="*/ 478 w 641"/>
              <a:gd name="T69" fmla="*/ 207 h 748"/>
              <a:gd name="T70" fmla="*/ 478 w 641"/>
              <a:gd name="T71" fmla="*/ 214 h 748"/>
              <a:gd name="T72" fmla="*/ 471 w 641"/>
              <a:gd name="T73" fmla="*/ 263 h 748"/>
              <a:gd name="T74" fmla="*/ 449 w 641"/>
              <a:gd name="T75" fmla="*/ 288 h 748"/>
              <a:gd name="T76" fmla="*/ 328 w 641"/>
              <a:gd name="T77" fmla="*/ 397 h 748"/>
              <a:gd name="T78" fmla="*/ 299 w 641"/>
              <a:gd name="T79" fmla="*/ 395 h 748"/>
              <a:gd name="T80" fmla="*/ 185 w 641"/>
              <a:gd name="T81" fmla="*/ 289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1" h="748">
                <a:moveTo>
                  <a:pt x="90" y="424"/>
                </a:moveTo>
                <a:cubicBezTo>
                  <a:pt x="114" y="424"/>
                  <a:pt x="137" y="424"/>
                  <a:pt x="158" y="424"/>
                </a:cubicBezTo>
                <a:cubicBezTo>
                  <a:pt x="178" y="425"/>
                  <a:pt x="194" y="421"/>
                  <a:pt x="205" y="408"/>
                </a:cubicBezTo>
                <a:lnTo>
                  <a:pt x="291" y="588"/>
                </a:lnTo>
                <a:lnTo>
                  <a:pt x="312" y="475"/>
                </a:lnTo>
                <a:lnTo>
                  <a:pt x="297" y="468"/>
                </a:lnTo>
                <a:lnTo>
                  <a:pt x="298" y="452"/>
                </a:lnTo>
                <a:lnTo>
                  <a:pt x="360" y="452"/>
                </a:lnTo>
                <a:lnTo>
                  <a:pt x="360" y="468"/>
                </a:lnTo>
                <a:lnTo>
                  <a:pt x="346" y="475"/>
                </a:lnTo>
                <a:lnTo>
                  <a:pt x="365" y="583"/>
                </a:lnTo>
                <a:lnTo>
                  <a:pt x="439" y="415"/>
                </a:lnTo>
                <a:cubicBezTo>
                  <a:pt x="450" y="420"/>
                  <a:pt x="464" y="422"/>
                  <a:pt x="482" y="420"/>
                </a:cubicBezTo>
                <a:cubicBezTo>
                  <a:pt x="502" y="420"/>
                  <a:pt x="523" y="420"/>
                  <a:pt x="545" y="420"/>
                </a:cubicBezTo>
                <a:cubicBezTo>
                  <a:pt x="604" y="475"/>
                  <a:pt x="641" y="606"/>
                  <a:pt x="632" y="691"/>
                </a:cubicBezTo>
                <a:cubicBezTo>
                  <a:pt x="614" y="704"/>
                  <a:pt x="583" y="714"/>
                  <a:pt x="544" y="722"/>
                </a:cubicBezTo>
                <a:lnTo>
                  <a:pt x="532" y="681"/>
                </a:lnTo>
                <a:lnTo>
                  <a:pt x="504" y="729"/>
                </a:lnTo>
                <a:cubicBezTo>
                  <a:pt x="390" y="746"/>
                  <a:pt x="233" y="748"/>
                  <a:pt x="123" y="731"/>
                </a:cubicBezTo>
                <a:lnTo>
                  <a:pt x="94" y="681"/>
                </a:lnTo>
                <a:lnTo>
                  <a:pt x="81" y="724"/>
                </a:lnTo>
                <a:cubicBezTo>
                  <a:pt x="43" y="716"/>
                  <a:pt x="14" y="705"/>
                  <a:pt x="0" y="691"/>
                </a:cubicBezTo>
                <a:cubicBezTo>
                  <a:pt x="1" y="616"/>
                  <a:pt x="15" y="489"/>
                  <a:pt x="90" y="424"/>
                </a:cubicBezTo>
                <a:close/>
                <a:moveTo>
                  <a:pt x="185" y="289"/>
                </a:moveTo>
                <a:lnTo>
                  <a:pt x="185" y="289"/>
                </a:lnTo>
                <a:cubicBezTo>
                  <a:pt x="175" y="284"/>
                  <a:pt x="168" y="275"/>
                  <a:pt x="163" y="264"/>
                </a:cubicBezTo>
                <a:cubicBezTo>
                  <a:pt x="157" y="251"/>
                  <a:pt x="155" y="234"/>
                  <a:pt x="155" y="214"/>
                </a:cubicBezTo>
                <a:lnTo>
                  <a:pt x="155" y="207"/>
                </a:lnTo>
                <a:lnTo>
                  <a:pt x="160" y="204"/>
                </a:lnTo>
                <a:cubicBezTo>
                  <a:pt x="162" y="203"/>
                  <a:pt x="163" y="202"/>
                  <a:pt x="164" y="202"/>
                </a:cubicBezTo>
                <a:cubicBezTo>
                  <a:pt x="152" y="117"/>
                  <a:pt x="162" y="78"/>
                  <a:pt x="199" y="47"/>
                </a:cubicBezTo>
                <a:cubicBezTo>
                  <a:pt x="256" y="0"/>
                  <a:pt x="365" y="0"/>
                  <a:pt x="423" y="43"/>
                </a:cubicBezTo>
                <a:cubicBezTo>
                  <a:pt x="463" y="72"/>
                  <a:pt x="477" y="123"/>
                  <a:pt x="466" y="200"/>
                </a:cubicBezTo>
                <a:cubicBezTo>
                  <a:pt x="468" y="201"/>
                  <a:pt x="470" y="202"/>
                  <a:pt x="472" y="204"/>
                </a:cubicBezTo>
                <a:lnTo>
                  <a:pt x="478" y="207"/>
                </a:lnTo>
                <a:lnTo>
                  <a:pt x="478" y="214"/>
                </a:lnTo>
                <a:cubicBezTo>
                  <a:pt x="478" y="233"/>
                  <a:pt x="476" y="250"/>
                  <a:pt x="471" y="263"/>
                </a:cubicBezTo>
                <a:cubicBezTo>
                  <a:pt x="466" y="275"/>
                  <a:pt x="459" y="283"/>
                  <a:pt x="449" y="288"/>
                </a:cubicBezTo>
                <a:cubicBezTo>
                  <a:pt x="434" y="338"/>
                  <a:pt x="381" y="392"/>
                  <a:pt x="328" y="397"/>
                </a:cubicBezTo>
                <a:cubicBezTo>
                  <a:pt x="319" y="398"/>
                  <a:pt x="308" y="398"/>
                  <a:pt x="299" y="395"/>
                </a:cubicBezTo>
                <a:cubicBezTo>
                  <a:pt x="241" y="374"/>
                  <a:pt x="203" y="350"/>
                  <a:pt x="185" y="2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42475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45602"/>
            <a:ext cx="12192000" cy="102841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MH_Other_4"/>
          <p:cNvSpPr/>
          <p:nvPr>
            <p:custDataLst>
              <p:tags r:id="rId2"/>
            </p:custDataLst>
          </p:nvPr>
        </p:nvSpPr>
        <p:spPr>
          <a:xfrm>
            <a:off x="3129585" y="6232632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3"/>
            </p:custDataLst>
          </p:nvPr>
        </p:nvSpPr>
        <p:spPr>
          <a:xfrm>
            <a:off x="2540981" y="611704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4"/>
            </p:custDataLst>
          </p:nvPr>
        </p:nvSpPr>
        <p:spPr>
          <a:xfrm>
            <a:off x="772447" y="6009356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5"/>
            </p:custDataLst>
          </p:nvPr>
        </p:nvSpPr>
        <p:spPr>
          <a:xfrm>
            <a:off x="3480096" y="598542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6"/>
            </p:custDataLst>
          </p:nvPr>
        </p:nvSpPr>
        <p:spPr>
          <a:xfrm>
            <a:off x="4072772" y="6182660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7"/>
            </p:custDataLst>
          </p:nvPr>
        </p:nvSpPr>
        <p:spPr>
          <a:xfrm>
            <a:off x="2276360" y="6257751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8"/>
            </p:custDataLst>
          </p:nvPr>
        </p:nvSpPr>
        <p:spPr>
          <a:xfrm>
            <a:off x="1957932" y="6313885"/>
            <a:ext cx="203806" cy="203806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9"/>
            </p:custDataLst>
          </p:nvPr>
        </p:nvSpPr>
        <p:spPr>
          <a:xfrm>
            <a:off x="1229153" y="5883524"/>
            <a:ext cx="335032" cy="33503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10"/>
            </p:custDataLst>
          </p:nvPr>
        </p:nvSpPr>
        <p:spPr>
          <a:xfrm>
            <a:off x="1754225" y="5883524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1"/>
            </p:custDataLst>
          </p:nvPr>
        </p:nvSpPr>
        <p:spPr>
          <a:xfrm>
            <a:off x="2938139" y="5793979"/>
            <a:ext cx="382894" cy="382894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2"/>
            </p:custDataLst>
          </p:nvPr>
        </p:nvSpPr>
        <p:spPr>
          <a:xfrm>
            <a:off x="1490176" y="6211660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248785" y="4963160"/>
            <a:ext cx="7473315" cy="1196975"/>
            <a:chOff x="3938954" y="5209062"/>
            <a:chExt cx="4346917" cy="10218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516699" y="3785998"/>
                <a:ext cx="5277329" cy="7842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7" name="文本框 106"/>
            <p:cNvSpPr txBox="1"/>
            <p:nvPr/>
          </p:nvSpPr>
          <p:spPr>
            <a:xfrm>
              <a:off x="4312000" y="5456790"/>
              <a:ext cx="3973870" cy="53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完善课程建设，德育落地生根</a:t>
              </a:r>
              <a:endParaRPr lang="zh-CN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071224" y="2665220"/>
            <a:ext cx="2894787" cy="2894787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527794" y="1894931"/>
              <a:ext cx="1135051" cy="1261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zh-CN" altLang="en-US" sz="8800" dirty="0">
                  <a:solidFill>
                    <a:schemeClr val="bg1"/>
                  </a:solidFill>
                  <a:cs typeface="+mn-ea"/>
                  <a:sym typeface="+mn-lt"/>
                </a:rPr>
                <a:t>二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0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4519709" y="1863233"/>
            <a:ext cx="3143064" cy="3131533"/>
            <a:chOff x="909662" y="1382264"/>
            <a:chExt cx="2069729" cy="2062138"/>
          </a:xfrm>
        </p:grpSpPr>
        <p:sp>
          <p:nvSpPr>
            <p:cNvPr id="37" name="弧形 36"/>
            <p:cNvSpPr/>
            <p:nvPr/>
          </p:nvSpPr>
          <p:spPr>
            <a:xfrm>
              <a:off x="917253" y="1382264"/>
              <a:ext cx="2062138" cy="2062138"/>
            </a:xfrm>
            <a:prstGeom prst="arc">
              <a:avLst>
                <a:gd name="adj1" fmla="val 16565820"/>
                <a:gd name="adj2" fmla="val 505695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909662" y="1382264"/>
              <a:ext cx="2062138" cy="2062138"/>
            </a:xfrm>
            <a:prstGeom prst="arc">
              <a:avLst>
                <a:gd name="adj1" fmla="val 16451007"/>
                <a:gd name="adj2" fmla="val 4656997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88947" y="2192799"/>
            <a:ext cx="2472408" cy="2472403"/>
            <a:chOff x="2312265" y="1869576"/>
            <a:chExt cx="1854306" cy="1854302"/>
          </a:xfrm>
        </p:grpSpPr>
        <p:grpSp>
          <p:nvGrpSpPr>
            <p:cNvPr id="68" name="组合 67"/>
            <p:cNvGrpSpPr/>
            <p:nvPr/>
          </p:nvGrpSpPr>
          <p:grpSpPr>
            <a:xfrm>
              <a:off x="2312265" y="1869576"/>
              <a:ext cx="1854306" cy="18543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9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2610756" y="2242726"/>
              <a:ext cx="1257356" cy="11077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君子德育</a:t>
              </a:r>
              <a:endParaRPr lang="zh-CN" altLang="en-US" sz="4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891540" y="1970405"/>
            <a:ext cx="2672715" cy="498475"/>
          </a:xfrm>
          <a:prstGeom prst="rect">
            <a:avLst/>
          </a:prstGeom>
          <a:noFill/>
        </p:spPr>
        <p:txBody>
          <a:bodyPr wrap="square" lIns="115177" tIns="57589" rIns="115177" bIns="57589" rtlCol="0">
            <a:spAutoFit/>
          </a:bodyPr>
          <a:lstStyle/>
          <a:p>
            <a:pPr algn="r"/>
            <a:r>
              <a:rPr lang="zh-CN" altLang="en-US" sz="25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生活于社会课程</a:t>
            </a:r>
            <a:endParaRPr lang="zh-CN" altLang="en-US" sz="25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347182" y="2018643"/>
            <a:ext cx="3486107" cy="498475"/>
          </a:xfrm>
          <a:prstGeom prst="rect">
            <a:avLst/>
          </a:prstGeom>
          <a:noFill/>
        </p:spPr>
        <p:txBody>
          <a:bodyPr wrap="square" lIns="115177" tIns="57589" rIns="115177" bIns="57589" rtlCol="0">
            <a:spAutoFit/>
          </a:bodyPr>
          <a:lstStyle/>
          <a:p>
            <a:r>
              <a:rPr lang="zh-CN" altLang="en-US" sz="2500" b="1" dirty="0">
                <a:latin typeface="+mn-lt"/>
                <a:ea typeface="+mn-ea"/>
                <a:cs typeface="+mn-ea"/>
                <a:sym typeface="+mn-lt"/>
              </a:rPr>
              <a:t>生活积累课程</a:t>
            </a:r>
            <a:endParaRPr lang="zh-CN" altLang="en-US" sz="2500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93157" y="1671060"/>
            <a:ext cx="1152869" cy="1152867"/>
            <a:chOff x="3402224" y="483518"/>
            <a:chExt cx="864652" cy="864650"/>
          </a:xfrm>
        </p:grpSpPr>
        <p:grpSp>
          <p:nvGrpSpPr>
            <p:cNvPr id="150" name="组合 149"/>
            <p:cNvGrpSpPr/>
            <p:nvPr/>
          </p:nvGrpSpPr>
          <p:grpSpPr>
            <a:xfrm>
              <a:off x="3402224" y="483518"/>
              <a:ext cx="864652" cy="8646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1" name="同心圆 1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3542275" y="731177"/>
              <a:ext cx="586298" cy="36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32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29136" y="1671485"/>
            <a:ext cx="1152869" cy="1152867"/>
            <a:chOff x="4067944" y="3874219"/>
            <a:chExt cx="864652" cy="864650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067944" y="3874219"/>
              <a:ext cx="864652" cy="8646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3" name="同心圆 1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65" name="TextBox 164"/>
            <p:cNvSpPr txBox="1"/>
            <p:nvPr/>
          </p:nvSpPr>
          <p:spPr>
            <a:xfrm>
              <a:off x="4207995" y="4121878"/>
              <a:ext cx="586298" cy="36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sz="32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-169706" y="4337033"/>
            <a:ext cx="3486107" cy="1075690"/>
          </a:xfrm>
          <a:prstGeom prst="rect">
            <a:avLst/>
          </a:prstGeom>
          <a:noFill/>
        </p:spPr>
        <p:txBody>
          <a:bodyPr wrap="square" lIns="115177" tIns="57589" rIns="115177" bIns="57589" rtlCol="0">
            <a:spAutoFit/>
          </a:bodyPr>
          <a:lstStyle/>
          <a:p>
            <a:pPr algn="r"/>
            <a:r>
              <a:rPr lang="zh-CN" altLang="en-US" sz="2500" b="1" dirty="0">
                <a:latin typeface="+mn-lt"/>
                <a:ea typeface="+mn-ea"/>
                <a:cs typeface="+mn-ea"/>
                <a:sym typeface="+mn-lt"/>
              </a:rPr>
              <a:t>德育活动课程</a:t>
            </a:r>
            <a:endParaRPr lang="en-US" altLang="zh-CN" sz="2500" b="1" dirty="0">
              <a:latin typeface="+mn-lt"/>
              <a:ea typeface="+mn-ea"/>
              <a:cs typeface="+mn-ea"/>
              <a:sym typeface="+mn-lt"/>
            </a:endParaRPr>
          </a:p>
          <a:p>
            <a:pPr algn="r">
              <a:lnSpc>
                <a:spcPct val="150000"/>
              </a:lnSpc>
            </a:pPr>
            <a:endParaRPr lang="en-US" altLang="zh-CN" sz="25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8329" y="4006683"/>
            <a:ext cx="1152869" cy="1152867"/>
            <a:chOff x="4515751" y="1419068"/>
            <a:chExt cx="864652" cy="864650"/>
          </a:xfrm>
        </p:grpSpPr>
        <p:grpSp>
          <p:nvGrpSpPr>
            <p:cNvPr id="154" name="组合 153"/>
            <p:cNvGrpSpPr/>
            <p:nvPr/>
          </p:nvGrpSpPr>
          <p:grpSpPr>
            <a:xfrm>
              <a:off x="4515751" y="1419068"/>
              <a:ext cx="864652" cy="8646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5" name="同心圆 1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4655802" y="1666727"/>
              <a:ext cx="586298" cy="36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32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8606627" y="4325152"/>
            <a:ext cx="3486107" cy="498475"/>
          </a:xfrm>
          <a:prstGeom prst="rect">
            <a:avLst/>
          </a:prstGeom>
          <a:noFill/>
        </p:spPr>
        <p:txBody>
          <a:bodyPr wrap="square" lIns="115177" tIns="57589" rIns="115177" bIns="57589" rtlCol="0">
            <a:spAutoFit/>
          </a:bodyPr>
          <a:lstStyle/>
          <a:p>
            <a:r>
              <a:rPr lang="zh-CN" altLang="en-US" sz="25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班级常规课程</a:t>
            </a:r>
            <a:endParaRPr lang="zh-CN" altLang="en-US" sz="25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261467" y="4000855"/>
            <a:ext cx="1152869" cy="1152867"/>
            <a:chOff x="4788024" y="2734782"/>
            <a:chExt cx="864652" cy="864650"/>
          </a:xfrm>
        </p:grpSpPr>
        <p:grpSp>
          <p:nvGrpSpPr>
            <p:cNvPr id="158" name="组合 157"/>
            <p:cNvGrpSpPr/>
            <p:nvPr/>
          </p:nvGrpSpPr>
          <p:grpSpPr>
            <a:xfrm>
              <a:off x="4788024" y="2734782"/>
              <a:ext cx="864652" cy="8646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9" name="同心圆 1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4928075" y="2982441"/>
              <a:ext cx="586298" cy="36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015635" y="3786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510784" y="461482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德育课程建设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3337" y="255561"/>
            <a:ext cx="1168243" cy="1168244"/>
            <a:chOff x="4833150" y="1266579"/>
            <a:chExt cx="2526552" cy="2526552"/>
          </a:xfrm>
        </p:grpSpPr>
        <p:grpSp>
          <p:nvGrpSpPr>
            <p:cNvPr id="13" name="组合 12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6" name="椭圆 15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47"/>
            <p:cNvSpPr/>
            <p:nvPr/>
          </p:nvSpPr>
          <p:spPr>
            <a:xfrm>
              <a:off x="5469546" y="1875165"/>
              <a:ext cx="67017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16"/>
          <p:cNvSpPr>
            <a:spLocks noEditPoints="1"/>
          </p:cNvSpPr>
          <p:nvPr/>
        </p:nvSpPr>
        <p:spPr bwMode="auto">
          <a:xfrm>
            <a:off x="978016" y="682121"/>
            <a:ext cx="259102" cy="294809"/>
          </a:xfrm>
          <a:custGeom>
            <a:avLst/>
            <a:gdLst>
              <a:gd name="T0" fmla="*/ 381 w 598"/>
              <a:gd name="T1" fmla="*/ 84 h 674"/>
              <a:gd name="T2" fmla="*/ 296 w 598"/>
              <a:gd name="T3" fmla="*/ 169 h 674"/>
              <a:gd name="T4" fmla="*/ 212 w 598"/>
              <a:gd name="T5" fmla="*/ 169 h 674"/>
              <a:gd name="T6" fmla="*/ 127 w 598"/>
              <a:gd name="T7" fmla="*/ 84 h 674"/>
              <a:gd name="T8" fmla="*/ 212 w 598"/>
              <a:gd name="T9" fmla="*/ 0 h 674"/>
              <a:gd name="T10" fmla="*/ 296 w 598"/>
              <a:gd name="T11" fmla="*/ 0 h 674"/>
              <a:gd name="T12" fmla="*/ 381 w 598"/>
              <a:gd name="T13" fmla="*/ 84 h 674"/>
              <a:gd name="T14" fmla="*/ 421 w 598"/>
              <a:gd name="T15" fmla="*/ 84 h 674"/>
              <a:gd name="T16" fmla="*/ 423 w 598"/>
              <a:gd name="T17" fmla="*/ 103 h 674"/>
              <a:gd name="T18" fmla="*/ 317 w 598"/>
              <a:gd name="T19" fmla="*/ 209 h 674"/>
              <a:gd name="T20" fmla="*/ 191 w 598"/>
              <a:gd name="T21" fmla="*/ 209 h 674"/>
              <a:gd name="T22" fmla="*/ 85 w 598"/>
              <a:gd name="T23" fmla="*/ 103 h 674"/>
              <a:gd name="T24" fmla="*/ 87 w 598"/>
              <a:gd name="T25" fmla="*/ 84 h 674"/>
              <a:gd name="T26" fmla="*/ 0 w 598"/>
              <a:gd name="T27" fmla="*/ 188 h 674"/>
              <a:gd name="T28" fmla="*/ 0 w 598"/>
              <a:gd name="T29" fmla="*/ 569 h 674"/>
              <a:gd name="T30" fmla="*/ 106 w 598"/>
              <a:gd name="T31" fmla="*/ 674 h 674"/>
              <a:gd name="T32" fmla="*/ 387 w 598"/>
              <a:gd name="T33" fmla="*/ 674 h 674"/>
              <a:gd name="T34" fmla="*/ 272 w 598"/>
              <a:gd name="T35" fmla="*/ 500 h 674"/>
              <a:gd name="T36" fmla="*/ 461 w 598"/>
              <a:gd name="T37" fmla="*/ 311 h 674"/>
              <a:gd name="T38" fmla="*/ 508 w 598"/>
              <a:gd name="T39" fmla="*/ 317 h 674"/>
              <a:gd name="T40" fmla="*/ 508 w 598"/>
              <a:gd name="T41" fmla="*/ 188 h 674"/>
              <a:gd name="T42" fmla="*/ 421 w 598"/>
              <a:gd name="T43" fmla="*/ 84 h 674"/>
              <a:gd name="T44" fmla="*/ 238 w 598"/>
              <a:gd name="T45" fmla="*/ 422 h 674"/>
              <a:gd name="T46" fmla="*/ 238 w 598"/>
              <a:gd name="T47" fmla="*/ 422 h 674"/>
              <a:gd name="T48" fmla="*/ 106 w 598"/>
              <a:gd name="T49" fmla="*/ 422 h 674"/>
              <a:gd name="T50" fmla="*/ 85 w 598"/>
              <a:gd name="T51" fmla="*/ 401 h 674"/>
              <a:gd name="T52" fmla="*/ 106 w 598"/>
              <a:gd name="T53" fmla="*/ 380 h 674"/>
              <a:gd name="T54" fmla="*/ 238 w 598"/>
              <a:gd name="T55" fmla="*/ 380 h 674"/>
              <a:gd name="T56" fmla="*/ 259 w 598"/>
              <a:gd name="T57" fmla="*/ 401 h 674"/>
              <a:gd name="T58" fmla="*/ 238 w 598"/>
              <a:gd name="T59" fmla="*/ 422 h 674"/>
              <a:gd name="T60" fmla="*/ 280 w 598"/>
              <a:gd name="T61" fmla="*/ 338 h 674"/>
              <a:gd name="T62" fmla="*/ 280 w 598"/>
              <a:gd name="T63" fmla="*/ 338 h 674"/>
              <a:gd name="T64" fmla="*/ 106 w 598"/>
              <a:gd name="T65" fmla="*/ 338 h 674"/>
              <a:gd name="T66" fmla="*/ 85 w 598"/>
              <a:gd name="T67" fmla="*/ 317 h 674"/>
              <a:gd name="T68" fmla="*/ 106 w 598"/>
              <a:gd name="T69" fmla="*/ 296 h 674"/>
              <a:gd name="T70" fmla="*/ 280 w 598"/>
              <a:gd name="T71" fmla="*/ 296 h 674"/>
              <a:gd name="T72" fmla="*/ 302 w 598"/>
              <a:gd name="T73" fmla="*/ 317 h 674"/>
              <a:gd name="T74" fmla="*/ 280 w 598"/>
              <a:gd name="T75" fmla="*/ 338 h 674"/>
              <a:gd name="T76" fmla="*/ 496 w 598"/>
              <a:gd name="T77" fmla="*/ 369 h 674"/>
              <a:gd name="T78" fmla="*/ 463 w 598"/>
              <a:gd name="T79" fmla="*/ 365 h 674"/>
              <a:gd name="T80" fmla="*/ 328 w 598"/>
              <a:gd name="T81" fmla="*/ 500 h 674"/>
              <a:gd name="T82" fmla="*/ 434 w 598"/>
              <a:gd name="T83" fmla="*/ 632 h 674"/>
              <a:gd name="T84" fmla="*/ 463 w 598"/>
              <a:gd name="T85" fmla="*/ 635 h 674"/>
              <a:gd name="T86" fmla="*/ 598 w 598"/>
              <a:gd name="T87" fmla="*/ 500 h 674"/>
              <a:gd name="T88" fmla="*/ 496 w 598"/>
              <a:gd name="T89" fmla="*/ 369 h 674"/>
              <a:gd name="T90" fmla="*/ 539 w 598"/>
              <a:gd name="T91" fmla="*/ 481 h 674"/>
              <a:gd name="T92" fmla="*/ 539 w 598"/>
              <a:gd name="T93" fmla="*/ 481 h 674"/>
              <a:gd name="T94" fmla="*/ 496 w 598"/>
              <a:gd name="T95" fmla="*/ 523 h 674"/>
              <a:gd name="T96" fmla="*/ 463 w 598"/>
              <a:gd name="T97" fmla="*/ 557 h 674"/>
              <a:gd name="T98" fmla="*/ 425 w 598"/>
              <a:gd name="T99" fmla="*/ 557 h 674"/>
              <a:gd name="T100" fmla="*/ 386 w 598"/>
              <a:gd name="T101" fmla="*/ 519 h 674"/>
              <a:gd name="T102" fmla="*/ 386 w 598"/>
              <a:gd name="T103" fmla="*/ 481 h 674"/>
              <a:gd name="T104" fmla="*/ 425 w 598"/>
              <a:gd name="T105" fmla="*/ 481 h 674"/>
              <a:gd name="T106" fmla="*/ 444 w 598"/>
              <a:gd name="T107" fmla="*/ 500 h 674"/>
              <a:gd name="T108" fmla="*/ 496 w 598"/>
              <a:gd name="T109" fmla="*/ 447 h 674"/>
              <a:gd name="T110" fmla="*/ 501 w 598"/>
              <a:gd name="T111" fmla="*/ 443 h 674"/>
              <a:gd name="T112" fmla="*/ 539 w 598"/>
              <a:gd name="T113" fmla="*/ 443 h 674"/>
              <a:gd name="T114" fmla="*/ 539 w 598"/>
              <a:gd name="T115" fmla="*/ 48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8" h="674">
                <a:moveTo>
                  <a:pt x="381" y="84"/>
                </a:moveTo>
                <a:cubicBezTo>
                  <a:pt x="381" y="131"/>
                  <a:pt x="343" y="169"/>
                  <a:pt x="296" y="169"/>
                </a:cubicBezTo>
                <a:lnTo>
                  <a:pt x="212" y="169"/>
                </a:lnTo>
                <a:cubicBezTo>
                  <a:pt x="165" y="169"/>
                  <a:pt x="127" y="131"/>
                  <a:pt x="127" y="84"/>
                </a:cubicBezTo>
                <a:cubicBezTo>
                  <a:pt x="127" y="37"/>
                  <a:pt x="165" y="0"/>
                  <a:pt x="212" y="0"/>
                </a:cubicBezTo>
                <a:lnTo>
                  <a:pt x="296" y="0"/>
                </a:lnTo>
                <a:cubicBezTo>
                  <a:pt x="343" y="0"/>
                  <a:pt x="381" y="37"/>
                  <a:pt x="381" y="84"/>
                </a:cubicBezTo>
                <a:close/>
                <a:moveTo>
                  <a:pt x="421" y="84"/>
                </a:moveTo>
                <a:cubicBezTo>
                  <a:pt x="422" y="90"/>
                  <a:pt x="423" y="97"/>
                  <a:pt x="423" y="103"/>
                </a:cubicBezTo>
                <a:cubicBezTo>
                  <a:pt x="423" y="162"/>
                  <a:pt x="376" y="209"/>
                  <a:pt x="317" y="209"/>
                </a:cubicBezTo>
                <a:lnTo>
                  <a:pt x="191" y="209"/>
                </a:lnTo>
                <a:cubicBezTo>
                  <a:pt x="132" y="209"/>
                  <a:pt x="85" y="162"/>
                  <a:pt x="85" y="103"/>
                </a:cubicBezTo>
                <a:cubicBezTo>
                  <a:pt x="85" y="97"/>
                  <a:pt x="85" y="90"/>
                  <a:pt x="87" y="84"/>
                </a:cubicBezTo>
                <a:cubicBezTo>
                  <a:pt x="37" y="93"/>
                  <a:pt x="0" y="136"/>
                  <a:pt x="0" y="188"/>
                </a:cubicBezTo>
                <a:lnTo>
                  <a:pt x="0" y="569"/>
                </a:lnTo>
                <a:cubicBezTo>
                  <a:pt x="0" y="627"/>
                  <a:pt x="47" y="674"/>
                  <a:pt x="106" y="674"/>
                </a:cubicBezTo>
                <a:lnTo>
                  <a:pt x="387" y="674"/>
                </a:lnTo>
                <a:cubicBezTo>
                  <a:pt x="320" y="646"/>
                  <a:pt x="272" y="579"/>
                  <a:pt x="272" y="500"/>
                </a:cubicBezTo>
                <a:cubicBezTo>
                  <a:pt x="272" y="396"/>
                  <a:pt x="357" y="311"/>
                  <a:pt x="461" y="311"/>
                </a:cubicBezTo>
                <a:cubicBezTo>
                  <a:pt x="477" y="311"/>
                  <a:pt x="493" y="313"/>
                  <a:pt x="508" y="317"/>
                </a:cubicBezTo>
                <a:lnTo>
                  <a:pt x="508" y="188"/>
                </a:lnTo>
                <a:cubicBezTo>
                  <a:pt x="508" y="136"/>
                  <a:pt x="470" y="93"/>
                  <a:pt x="421" y="84"/>
                </a:cubicBezTo>
                <a:close/>
                <a:moveTo>
                  <a:pt x="238" y="422"/>
                </a:moveTo>
                <a:lnTo>
                  <a:pt x="238" y="422"/>
                </a:lnTo>
                <a:lnTo>
                  <a:pt x="106" y="422"/>
                </a:lnTo>
                <a:cubicBezTo>
                  <a:pt x="94" y="422"/>
                  <a:pt x="85" y="413"/>
                  <a:pt x="85" y="401"/>
                </a:cubicBezTo>
                <a:cubicBezTo>
                  <a:pt x="85" y="390"/>
                  <a:pt x="94" y="380"/>
                  <a:pt x="106" y="380"/>
                </a:cubicBezTo>
                <a:lnTo>
                  <a:pt x="238" y="380"/>
                </a:lnTo>
                <a:cubicBezTo>
                  <a:pt x="250" y="380"/>
                  <a:pt x="259" y="390"/>
                  <a:pt x="259" y="401"/>
                </a:cubicBezTo>
                <a:cubicBezTo>
                  <a:pt x="259" y="413"/>
                  <a:pt x="250" y="422"/>
                  <a:pt x="238" y="422"/>
                </a:cubicBezTo>
                <a:close/>
                <a:moveTo>
                  <a:pt x="280" y="338"/>
                </a:moveTo>
                <a:lnTo>
                  <a:pt x="280" y="338"/>
                </a:lnTo>
                <a:lnTo>
                  <a:pt x="106" y="338"/>
                </a:lnTo>
                <a:cubicBezTo>
                  <a:pt x="94" y="338"/>
                  <a:pt x="85" y="328"/>
                  <a:pt x="85" y="317"/>
                </a:cubicBezTo>
                <a:cubicBezTo>
                  <a:pt x="85" y="305"/>
                  <a:pt x="94" y="296"/>
                  <a:pt x="106" y="296"/>
                </a:cubicBezTo>
                <a:lnTo>
                  <a:pt x="280" y="296"/>
                </a:lnTo>
                <a:cubicBezTo>
                  <a:pt x="292" y="296"/>
                  <a:pt x="302" y="305"/>
                  <a:pt x="302" y="317"/>
                </a:cubicBezTo>
                <a:cubicBezTo>
                  <a:pt x="302" y="328"/>
                  <a:pt x="292" y="338"/>
                  <a:pt x="280" y="338"/>
                </a:cubicBezTo>
                <a:close/>
                <a:moveTo>
                  <a:pt x="496" y="369"/>
                </a:moveTo>
                <a:cubicBezTo>
                  <a:pt x="486" y="367"/>
                  <a:pt x="474" y="365"/>
                  <a:pt x="463" y="365"/>
                </a:cubicBezTo>
                <a:cubicBezTo>
                  <a:pt x="388" y="365"/>
                  <a:pt x="328" y="425"/>
                  <a:pt x="328" y="500"/>
                </a:cubicBezTo>
                <a:cubicBezTo>
                  <a:pt x="328" y="565"/>
                  <a:pt x="374" y="619"/>
                  <a:pt x="434" y="632"/>
                </a:cubicBezTo>
                <a:cubicBezTo>
                  <a:pt x="443" y="634"/>
                  <a:pt x="453" y="635"/>
                  <a:pt x="463" y="635"/>
                </a:cubicBezTo>
                <a:cubicBezTo>
                  <a:pt x="537" y="635"/>
                  <a:pt x="598" y="574"/>
                  <a:pt x="598" y="500"/>
                </a:cubicBezTo>
                <a:cubicBezTo>
                  <a:pt x="598" y="437"/>
                  <a:pt x="555" y="384"/>
                  <a:pt x="496" y="369"/>
                </a:cubicBezTo>
                <a:close/>
                <a:moveTo>
                  <a:pt x="539" y="481"/>
                </a:moveTo>
                <a:lnTo>
                  <a:pt x="539" y="481"/>
                </a:lnTo>
                <a:lnTo>
                  <a:pt x="496" y="523"/>
                </a:lnTo>
                <a:lnTo>
                  <a:pt x="463" y="557"/>
                </a:lnTo>
                <a:cubicBezTo>
                  <a:pt x="452" y="568"/>
                  <a:pt x="435" y="568"/>
                  <a:pt x="425" y="557"/>
                </a:cubicBezTo>
                <a:lnTo>
                  <a:pt x="386" y="519"/>
                </a:lnTo>
                <a:cubicBezTo>
                  <a:pt x="376" y="508"/>
                  <a:pt x="376" y="491"/>
                  <a:pt x="386" y="481"/>
                </a:cubicBezTo>
                <a:cubicBezTo>
                  <a:pt x="397" y="470"/>
                  <a:pt x="414" y="470"/>
                  <a:pt x="425" y="481"/>
                </a:cubicBezTo>
                <a:lnTo>
                  <a:pt x="444" y="500"/>
                </a:lnTo>
                <a:lnTo>
                  <a:pt x="496" y="447"/>
                </a:lnTo>
                <a:lnTo>
                  <a:pt x="501" y="443"/>
                </a:lnTo>
                <a:cubicBezTo>
                  <a:pt x="511" y="432"/>
                  <a:pt x="528" y="432"/>
                  <a:pt x="539" y="443"/>
                </a:cubicBezTo>
                <a:cubicBezTo>
                  <a:pt x="549" y="453"/>
                  <a:pt x="549" y="470"/>
                  <a:pt x="539" y="4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5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7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9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1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3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5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7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4" grpId="0"/>
      <p:bldP spid="142" grpId="0"/>
      <p:bldP spid="1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15223" r="24178" b="7245"/>
          <a:stretch>
            <a:fillRect/>
          </a:stretch>
        </p:blipFill>
        <p:spPr bwMode="auto">
          <a:xfrm>
            <a:off x="8123427" y="2271069"/>
            <a:ext cx="4231915" cy="3816695"/>
          </a:xfrm>
          <a:prstGeom prst="rect">
            <a:avLst/>
          </a:prstGeom>
          <a:noFill/>
        </p:spPr>
      </p:pic>
      <p:sp>
        <p:nvSpPr>
          <p:cNvPr id="11" name="Freeform 5"/>
          <p:cNvSpPr/>
          <p:nvPr/>
        </p:nvSpPr>
        <p:spPr bwMode="auto">
          <a:xfrm>
            <a:off x="2922270" y="1816735"/>
            <a:ext cx="850265" cy="288925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64177" y="1844911"/>
            <a:ext cx="4224469" cy="626611"/>
          </a:xfrm>
          <a:prstGeom prst="roundRect">
            <a:avLst/>
          </a:prstGeom>
          <a:solidFill>
            <a:srgbClr val="C00000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5" dirty="0">
              <a:solidFill>
                <a:schemeClr val="tx1"/>
              </a:solidFill>
              <a:effectLst>
                <a:outerShdw blurRad="431800" dist="419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64177" y="2589855"/>
            <a:ext cx="4224469" cy="626611"/>
          </a:xfrm>
          <a:prstGeom prst="round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5" dirty="0">
              <a:solidFill>
                <a:schemeClr val="tx1"/>
              </a:solidFill>
              <a:effectLst>
                <a:outerShdw blurRad="431800" dist="419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264177" y="3334799"/>
            <a:ext cx="4224469" cy="626611"/>
          </a:xfrm>
          <a:prstGeom prst="roundRect">
            <a:avLst/>
          </a:prstGeom>
          <a:solidFill>
            <a:srgbClr val="C00000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5" dirty="0">
              <a:solidFill>
                <a:schemeClr val="tx1"/>
              </a:solidFill>
              <a:effectLst>
                <a:outerShdw blurRad="431800" dist="419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264177" y="4079108"/>
            <a:ext cx="4224469" cy="626611"/>
          </a:xfrm>
          <a:prstGeom prst="round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5" dirty="0">
              <a:solidFill>
                <a:schemeClr val="tx1"/>
              </a:solidFill>
              <a:effectLst>
                <a:outerShdw blurRad="431800" dist="419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2705" y="1971040"/>
            <a:ext cx="318198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《道德与法治》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2316" y="2509545"/>
            <a:ext cx="2119680" cy="21196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5477" y="3015498"/>
            <a:ext cx="19202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生活与社会课程</a:t>
            </a:r>
            <a:endParaRPr lang="zh-CN" altLang="en-US" sz="32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1851" y="452672"/>
            <a:ext cx="2688299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665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课程建设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1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23659" y="610061"/>
            <a:ext cx="2031149" cy="70295"/>
          </a:xfrm>
          <a:prstGeom prst="rect">
            <a:avLst/>
          </a:prstGeom>
        </p:spPr>
      </p:pic>
      <p:pic>
        <p:nvPicPr>
          <p:cNvPr id="3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7056107" y="610061"/>
            <a:ext cx="2031149" cy="70295"/>
          </a:xfrm>
          <a:prstGeom prst="rect">
            <a:avLst/>
          </a:prstGeom>
        </p:spPr>
      </p:pic>
      <p:sp>
        <p:nvSpPr>
          <p:cNvPr id="2" name="TextBox 18"/>
          <p:cNvSpPr txBox="1"/>
          <p:nvPr/>
        </p:nvSpPr>
        <p:spPr>
          <a:xfrm>
            <a:off x="5132705" y="3465830"/>
            <a:ext cx="318198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《心理健康教育》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132705" y="2718435"/>
            <a:ext cx="318198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400" b="1" dirty="0">
                <a:latin typeface="+mn-lt"/>
                <a:ea typeface="+mn-ea"/>
                <a:cs typeface="+mn-ea"/>
                <a:sym typeface="+mn-lt"/>
              </a:rPr>
              <a:t>《生命生态与安全》</a:t>
            </a:r>
            <a:endParaRPr lang="zh-CN" altLang="en-US" sz="2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5666740" y="4079875"/>
            <a:ext cx="318198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......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algn="just"/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142549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9" grpId="0"/>
      <p:bldP spid="3" grpId="0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Q图片202112280942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0690" y="157480"/>
            <a:ext cx="5797550" cy="3736340"/>
          </a:xfrm>
          <a:prstGeom prst="rect">
            <a:avLst/>
          </a:prstGeom>
        </p:spPr>
      </p:pic>
      <p:pic>
        <p:nvPicPr>
          <p:cNvPr id="3" name="图片 2" descr="QQ图片202112280944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690" y="4019550"/>
            <a:ext cx="5796915" cy="3442335"/>
          </a:xfrm>
          <a:prstGeom prst="rect">
            <a:avLst/>
          </a:prstGeom>
        </p:spPr>
      </p:pic>
      <p:pic>
        <p:nvPicPr>
          <p:cNvPr id="4" name="图片 3" descr="QQ图片2021122810015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54520" y="756920"/>
            <a:ext cx="4576445" cy="6101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81010" y="709358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cs typeface="+mn-ea"/>
                <a:sym typeface="+mn-lt"/>
              </a:rPr>
              <a:t>《心理健康教育</a:t>
            </a:r>
            <a:r>
              <a:rPr lang="zh-CN" altLang="en-US" b="1" dirty="0">
                <a:solidFill>
                  <a:srgbClr val="FF0000"/>
                </a:solidFill>
                <a:cs typeface="+mn-ea"/>
                <a:sym typeface="+mn-lt"/>
              </a:rPr>
              <a:t>课》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219158" y="2321770"/>
            <a:ext cx="3898434" cy="935908"/>
            <a:chOff x="1219158" y="2321770"/>
            <a:chExt cx="3898434" cy="935908"/>
          </a:xfrm>
        </p:grpSpPr>
        <p:sp>
          <p:nvSpPr>
            <p:cNvPr id="69" name="任意多边形 68"/>
            <p:cNvSpPr/>
            <p:nvPr/>
          </p:nvSpPr>
          <p:spPr bwMode="auto">
            <a:xfrm>
              <a:off x="1219158" y="2321770"/>
              <a:ext cx="3898434" cy="935908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任意多边形 69"/>
            <p:cNvSpPr/>
            <p:nvPr/>
          </p:nvSpPr>
          <p:spPr bwMode="auto">
            <a:xfrm>
              <a:off x="1350473" y="2426314"/>
              <a:ext cx="3619225" cy="7268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905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2015772" y="2482193"/>
              <a:ext cx="1820545" cy="5530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3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 班队活动</a:t>
              </a:r>
              <a:endPara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19159" y="3652763"/>
            <a:ext cx="3898434" cy="935908"/>
            <a:chOff x="1219159" y="3652763"/>
            <a:chExt cx="3898434" cy="935908"/>
          </a:xfrm>
        </p:grpSpPr>
        <p:sp>
          <p:nvSpPr>
            <p:cNvPr id="64" name="任意多边形 63"/>
            <p:cNvSpPr/>
            <p:nvPr/>
          </p:nvSpPr>
          <p:spPr bwMode="auto">
            <a:xfrm>
              <a:off x="1219159" y="3652763"/>
              <a:ext cx="3898434" cy="935908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5" name="任意多边形 64"/>
            <p:cNvSpPr/>
            <p:nvPr/>
          </p:nvSpPr>
          <p:spPr bwMode="auto">
            <a:xfrm>
              <a:off x="1350474" y="3757307"/>
              <a:ext cx="3619225" cy="7268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905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047797" y="2321769"/>
            <a:ext cx="3898434" cy="935908"/>
            <a:chOff x="7047797" y="2321769"/>
            <a:chExt cx="3898434" cy="935908"/>
          </a:xfrm>
        </p:grpSpPr>
        <p:sp>
          <p:nvSpPr>
            <p:cNvPr id="38" name="任意多边形 37"/>
            <p:cNvSpPr/>
            <p:nvPr/>
          </p:nvSpPr>
          <p:spPr bwMode="auto">
            <a:xfrm flipH="1">
              <a:off x="7047797" y="2321769"/>
              <a:ext cx="3898434" cy="935908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 bwMode="auto">
            <a:xfrm flipH="1">
              <a:off x="7195691" y="2426313"/>
              <a:ext cx="3619225" cy="7268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905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047796" y="3652762"/>
            <a:ext cx="3898434" cy="935908"/>
            <a:chOff x="7047796" y="3652762"/>
            <a:chExt cx="3898434" cy="935908"/>
          </a:xfrm>
        </p:grpSpPr>
        <p:sp>
          <p:nvSpPr>
            <p:cNvPr id="44" name="任意多边形 43"/>
            <p:cNvSpPr/>
            <p:nvPr/>
          </p:nvSpPr>
          <p:spPr bwMode="auto">
            <a:xfrm flipH="1">
              <a:off x="7047796" y="3652762"/>
              <a:ext cx="3898434" cy="935908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 flipH="1">
              <a:off x="7195690" y="3757306"/>
              <a:ext cx="3619225" cy="7268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905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015635" y="378693"/>
            <a:ext cx="4720640" cy="924474"/>
            <a:chOff x="322748" y="3665374"/>
            <a:chExt cx="5680529" cy="1027864"/>
          </a:xfrm>
        </p:grpSpPr>
        <p:sp>
          <p:nvSpPr>
            <p:cNvPr id="108" name="圆角矩形 107"/>
            <p:cNvSpPr/>
            <p:nvPr/>
          </p:nvSpPr>
          <p:spPr>
            <a:xfrm>
              <a:off x="322748" y="3665374"/>
              <a:ext cx="5680529" cy="1027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54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516699" y="3785998"/>
              <a:ext cx="5277329" cy="7842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112" y="256196"/>
            <a:ext cx="1168243" cy="1168244"/>
            <a:chOff x="4833150" y="1266579"/>
            <a:chExt cx="2526552" cy="252655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文本框 47"/>
            <p:cNvSpPr/>
            <p:nvPr/>
          </p:nvSpPr>
          <p:spPr>
            <a:xfrm>
              <a:off x="5469546" y="1875165"/>
              <a:ext cx="1425496" cy="1262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510784" y="461482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cs typeface="+mn-ea"/>
                <a:sym typeface="+mn-lt"/>
              </a:rPr>
              <a:t>德育活动课程</a:t>
            </a:r>
            <a:endParaRPr lang="zh-CN" altLang="en-US" sz="40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742" y="-1116775"/>
            <a:ext cx="610760" cy="972006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49314" y="2262970"/>
            <a:ext cx="1188663" cy="1053505"/>
            <a:chOff x="4449314" y="2262970"/>
            <a:chExt cx="1188663" cy="1053505"/>
          </a:xfrm>
        </p:grpSpPr>
        <p:sp>
          <p:nvSpPr>
            <p:cNvPr id="72" name="Freeform 5"/>
            <p:cNvSpPr/>
            <p:nvPr/>
          </p:nvSpPr>
          <p:spPr bwMode="auto">
            <a:xfrm>
              <a:off x="4449314" y="2262970"/>
              <a:ext cx="1188663" cy="10535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5"/>
            <p:cNvSpPr/>
            <p:nvPr/>
          </p:nvSpPr>
          <p:spPr bwMode="auto">
            <a:xfrm>
              <a:off x="4610530" y="2405855"/>
              <a:ext cx="866229" cy="7677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22"/>
            <p:cNvSpPr>
              <a:spLocks noEditPoints="1"/>
            </p:cNvSpPr>
            <p:nvPr/>
          </p:nvSpPr>
          <p:spPr bwMode="auto">
            <a:xfrm>
              <a:off x="4903405" y="2594289"/>
              <a:ext cx="280480" cy="329380"/>
            </a:xfrm>
            <a:custGeom>
              <a:avLst/>
              <a:gdLst>
                <a:gd name="T0" fmla="*/ 90 w 641"/>
                <a:gd name="T1" fmla="*/ 424 h 748"/>
                <a:gd name="T2" fmla="*/ 158 w 641"/>
                <a:gd name="T3" fmla="*/ 424 h 748"/>
                <a:gd name="T4" fmla="*/ 205 w 641"/>
                <a:gd name="T5" fmla="*/ 408 h 748"/>
                <a:gd name="T6" fmla="*/ 291 w 641"/>
                <a:gd name="T7" fmla="*/ 588 h 748"/>
                <a:gd name="T8" fmla="*/ 312 w 641"/>
                <a:gd name="T9" fmla="*/ 475 h 748"/>
                <a:gd name="T10" fmla="*/ 297 w 641"/>
                <a:gd name="T11" fmla="*/ 468 h 748"/>
                <a:gd name="T12" fmla="*/ 298 w 641"/>
                <a:gd name="T13" fmla="*/ 452 h 748"/>
                <a:gd name="T14" fmla="*/ 360 w 641"/>
                <a:gd name="T15" fmla="*/ 452 h 748"/>
                <a:gd name="T16" fmla="*/ 360 w 641"/>
                <a:gd name="T17" fmla="*/ 468 h 748"/>
                <a:gd name="T18" fmla="*/ 346 w 641"/>
                <a:gd name="T19" fmla="*/ 475 h 748"/>
                <a:gd name="T20" fmla="*/ 365 w 641"/>
                <a:gd name="T21" fmla="*/ 583 h 748"/>
                <a:gd name="T22" fmla="*/ 439 w 641"/>
                <a:gd name="T23" fmla="*/ 415 h 748"/>
                <a:gd name="T24" fmla="*/ 482 w 641"/>
                <a:gd name="T25" fmla="*/ 420 h 748"/>
                <a:gd name="T26" fmla="*/ 545 w 641"/>
                <a:gd name="T27" fmla="*/ 420 h 748"/>
                <a:gd name="T28" fmla="*/ 632 w 641"/>
                <a:gd name="T29" fmla="*/ 691 h 748"/>
                <a:gd name="T30" fmla="*/ 544 w 641"/>
                <a:gd name="T31" fmla="*/ 722 h 748"/>
                <a:gd name="T32" fmla="*/ 532 w 641"/>
                <a:gd name="T33" fmla="*/ 681 h 748"/>
                <a:gd name="T34" fmla="*/ 504 w 641"/>
                <a:gd name="T35" fmla="*/ 729 h 748"/>
                <a:gd name="T36" fmla="*/ 123 w 641"/>
                <a:gd name="T37" fmla="*/ 731 h 748"/>
                <a:gd name="T38" fmla="*/ 94 w 641"/>
                <a:gd name="T39" fmla="*/ 681 h 748"/>
                <a:gd name="T40" fmla="*/ 81 w 641"/>
                <a:gd name="T41" fmla="*/ 724 h 748"/>
                <a:gd name="T42" fmla="*/ 0 w 641"/>
                <a:gd name="T43" fmla="*/ 691 h 748"/>
                <a:gd name="T44" fmla="*/ 90 w 641"/>
                <a:gd name="T45" fmla="*/ 424 h 748"/>
                <a:gd name="T46" fmla="*/ 185 w 641"/>
                <a:gd name="T47" fmla="*/ 289 h 748"/>
                <a:gd name="T48" fmla="*/ 185 w 641"/>
                <a:gd name="T49" fmla="*/ 289 h 748"/>
                <a:gd name="T50" fmla="*/ 163 w 641"/>
                <a:gd name="T51" fmla="*/ 264 h 748"/>
                <a:gd name="T52" fmla="*/ 155 w 641"/>
                <a:gd name="T53" fmla="*/ 214 h 748"/>
                <a:gd name="T54" fmla="*/ 155 w 641"/>
                <a:gd name="T55" fmla="*/ 207 h 748"/>
                <a:gd name="T56" fmla="*/ 160 w 641"/>
                <a:gd name="T57" fmla="*/ 204 h 748"/>
                <a:gd name="T58" fmla="*/ 164 w 641"/>
                <a:gd name="T59" fmla="*/ 202 h 748"/>
                <a:gd name="T60" fmla="*/ 199 w 641"/>
                <a:gd name="T61" fmla="*/ 47 h 748"/>
                <a:gd name="T62" fmla="*/ 423 w 641"/>
                <a:gd name="T63" fmla="*/ 43 h 748"/>
                <a:gd name="T64" fmla="*/ 466 w 641"/>
                <a:gd name="T65" fmla="*/ 200 h 748"/>
                <a:gd name="T66" fmla="*/ 472 w 641"/>
                <a:gd name="T67" fmla="*/ 204 h 748"/>
                <a:gd name="T68" fmla="*/ 478 w 641"/>
                <a:gd name="T69" fmla="*/ 207 h 748"/>
                <a:gd name="T70" fmla="*/ 478 w 641"/>
                <a:gd name="T71" fmla="*/ 214 h 748"/>
                <a:gd name="T72" fmla="*/ 471 w 641"/>
                <a:gd name="T73" fmla="*/ 263 h 748"/>
                <a:gd name="T74" fmla="*/ 449 w 641"/>
                <a:gd name="T75" fmla="*/ 288 h 748"/>
                <a:gd name="T76" fmla="*/ 328 w 641"/>
                <a:gd name="T77" fmla="*/ 397 h 748"/>
                <a:gd name="T78" fmla="*/ 299 w 641"/>
                <a:gd name="T79" fmla="*/ 395 h 748"/>
                <a:gd name="T80" fmla="*/ 185 w 641"/>
                <a:gd name="T81" fmla="*/ 28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1" h="748">
                  <a:moveTo>
                    <a:pt x="90" y="424"/>
                  </a:moveTo>
                  <a:cubicBezTo>
                    <a:pt x="114" y="424"/>
                    <a:pt x="137" y="424"/>
                    <a:pt x="158" y="424"/>
                  </a:cubicBezTo>
                  <a:cubicBezTo>
                    <a:pt x="178" y="425"/>
                    <a:pt x="194" y="421"/>
                    <a:pt x="205" y="408"/>
                  </a:cubicBezTo>
                  <a:lnTo>
                    <a:pt x="291" y="588"/>
                  </a:lnTo>
                  <a:lnTo>
                    <a:pt x="312" y="475"/>
                  </a:lnTo>
                  <a:lnTo>
                    <a:pt x="297" y="468"/>
                  </a:lnTo>
                  <a:lnTo>
                    <a:pt x="298" y="452"/>
                  </a:lnTo>
                  <a:lnTo>
                    <a:pt x="360" y="452"/>
                  </a:lnTo>
                  <a:lnTo>
                    <a:pt x="360" y="468"/>
                  </a:lnTo>
                  <a:lnTo>
                    <a:pt x="346" y="475"/>
                  </a:lnTo>
                  <a:lnTo>
                    <a:pt x="365" y="583"/>
                  </a:lnTo>
                  <a:lnTo>
                    <a:pt x="439" y="415"/>
                  </a:lnTo>
                  <a:cubicBezTo>
                    <a:pt x="450" y="420"/>
                    <a:pt x="464" y="422"/>
                    <a:pt x="482" y="420"/>
                  </a:cubicBezTo>
                  <a:cubicBezTo>
                    <a:pt x="502" y="420"/>
                    <a:pt x="523" y="420"/>
                    <a:pt x="545" y="420"/>
                  </a:cubicBezTo>
                  <a:cubicBezTo>
                    <a:pt x="604" y="475"/>
                    <a:pt x="641" y="606"/>
                    <a:pt x="632" y="691"/>
                  </a:cubicBezTo>
                  <a:cubicBezTo>
                    <a:pt x="614" y="704"/>
                    <a:pt x="583" y="714"/>
                    <a:pt x="544" y="722"/>
                  </a:cubicBezTo>
                  <a:lnTo>
                    <a:pt x="532" y="681"/>
                  </a:lnTo>
                  <a:lnTo>
                    <a:pt x="504" y="729"/>
                  </a:lnTo>
                  <a:cubicBezTo>
                    <a:pt x="390" y="746"/>
                    <a:pt x="233" y="748"/>
                    <a:pt x="123" y="731"/>
                  </a:cubicBezTo>
                  <a:lnTo>
                    <a:pt x="94" y="681"/>
                  </a:lnTo>
                  <a:lnTo>
                    <a:pt x="81" y="724"/>
                  </a:lnTo>
                  <a:cubicBezTo>
                    <a:pt x="43" y="716"/>
                    <a:pt x="14" y="705"/>
                    <a:pt x="0" y="691"/>
                  </a:cubicBezTo>
                  <a:cubicBezTo>
                    <a:pt x="1" y="616"/>
                    <a:pt x="15" y="489"/>
                    <a:pt x="90" y="424"/>
                  </a:cubicBezTo>
                  <a:close/>
                  <a:moveTo>
                    <a:pt x="185" y="289"/>
                  </a:moveTo>
                  <a:lnTo>
                    <a:pt x="185" y="289"/>
                  </a:lnTo>
                  <a:cubicBezTo>
                    <a:pt x="175" y="284"/>
                    <a:pt x="168" y="275"/>
                    <a:pt x="163" y="264"/>
                  </a:cubicBezTo>
                  <a:cubicBezTo>
                    <a:pt x="157" y="251"/>
                    <a:pt x="155" y="234"/>
                    <a:pt x="155" y="214"/>
                  </a:cubicBezTo>
                  <a:lnTo>
                    <a:pt x="155" y="207"/>
                  </a:lnTo>
                  <a:lnTo>
                    <a:pt x="160" y="204"/>
                  </a:lnTo>
                  <a:cubicBezTo>
                    <a:pt x="162" y="203"/>
                    <a:pt x="163" y="202"/>
                    <a:pt x="164" y="202"/>
                  </a:cubicBezTo>
                  <a:cubicBezTo>
                    <a:pt x="152" y="117"/>
                    <a:pt x="162" y="78"/>
                    <a:pt x="199" y="47"/>
                  </a:cubicBezTo>
                  <a:cubicBezTo>
                    <a:pt x="256" y="0"/>
                    <a:pt x="365" y="0"/>
                    <a:pt x="423" y="43"/>
                  </a:cubicBezTo>
                  <a:cubicBezTo>
                    <a:pt x="463" y="72"/>
                    <a:pt x="477" y="123"/>
                    <a:pt x="466" y="200"/>
                  </a:cubicBezTo>
                  <a:cubicBezTo>
                    <a:pt x="468" y="201"/>
                    <a:pt x="470" y="202"/>
                    <a:pt x="472" y="204"/>
                  </a:cubicBezTo>
                  <a:lnTo>
                    <a:pt x="478" y="207"/>
                  </a:lnTo>
                  <a:lnTo>
                    <a:pt x="478" y="214"/>
                  </a:lnTo>
                  <a:cubicBezTo>
                    <a:pt x="478" y="233"/>
                    <a:pt x="476" y="250"/>
                    <a:pt x="471" y="263"/>
                  </a:cubicBezTo>
                  <a:cubicBezTo>
                    <a:pt x="466" y="275"/>
                    <a:pt x="459" y="283"/>
                    <a:pt x="449" y="288"/>
                  </a:cubicBezTo>
                  <a:cubicBezTo>
                    <a:pt x="434" y="338"/>
                    <a:pt x="381" y="392"/>
                    <a:pt x="328" y="397"/>
                  </a:cubicBezTo>
                  <a:cubicBezTo>
                    <a:pt x="319" y="398"/>
                    <a:pt x="308" y="398"/>
                    <a:pt x="299" y="395"/>
                  </a:cubicBezTo>
                  <a:cubicBezTo>
                    <a:pt x="241" y="374"/>
                    <a:pt x="203" y="350"/>
                    <a:pt x="185" y="28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49315" y="3593963"/>
            <a:ext cx="1188663" cy="1053505"/>
            <a:chOff x="4449315" y="3593963"/>
            <a:chExt cx="1188663" cy="1053505"/>
          </a:xfrm>
        </p:grpSpPr>
        <p:sp>
          <p:nvSpPr>
            <p:cNvPr id="67" name="Freeform 5"/>
            <p:cNvSpPr/>
            <p:nvPr/>
          </p:nvSpPr>
          <p:spPr bwMode="auto">
            <a:xfrm>
              <a:off x="4449315" y="3593963"/>
              <a:ext cx="1188663" cy="10535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5"/>
            <p:cNvSpPr/>
            <p:nvPr/>
          </p:nvSpPr>
          <p:spPr bwMode="auto">
            <a:xfrm>
              <a:off x="4610531" y="3736848"/>
              <a:ext cx="866229" cy="7677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14"/>
            <p:cNvSpPr>
              <a:spLocks noEditPoints="1"/>
            </p:cNvSpPr>
            <p:nvPr/>
          </p:nvSpPr>
          <p:spPr bwMode="auto">
            <a:xfrm>
              <a:off x="4885033" y="3944736"/>
              <a:ext cx="317227" cy="315949"/>
            </a:xfrm>
            <a:custGeom>
              <a:avLst/>
              <a:gdLst>
                <a:gd name="T0" fmla="*/ 359 w 605"/>
                <a:gd name="T1" fmla="*/ 39 h 602"/>
                <a:gd name="T2" fmla="*/ 462 w 605"/>
                <a:gd name="T3" fmla="*/ 85 h 602"/>
                <a:gd name="T4" fmla="*/ 537 w 605"/>
                <a:gd name="T5" fmla="*/ 168 h 602"/>
                <a:gd name="T6" fmla="*/ 572 w 605"/>
                <a:gd name="T7" fmla="*/ 275 h 602"/>
                <a:gd name="T8" fmla="*/ 560 w 605"/>
                <a:gd name="T9" fmla="*/ 387 h 602"/>
                <a:gd name="T10" fmla="*/ 504 w 605"/>
                <a:gd name="T11" fmla="*/ 484 h 602"/>
                <a:gd name="T12" fmla="*/ 413 w 605"/>
                <a:gd name="T13" fmla="*/ 551 h 602"/>
                <a:gd name="T14" fmla="*/ 303 w 605"/>
                <a:gd name="T15" fmla="*/ 574 h 602"/>
                <a:gd name="T16" fmla="*/ 193 w 605"/>
                <a:gd name="T17" fmla="*/ 551 h 602"/>
                <a:gd name="T18" fmla="*/ 102 w 605"/>
                <a:gd name="T19" fmla="*/ 484 h 602"/>
                <a:gd name="T20" fmla="*/ 46 w 605"/>
                <a:gd name="T21" fmla="*/ 387 h 602"/>
                <a:gd name="T22" fmla="*/ 34 w 605"/>
                <a:gd name="T23" fmla="*/ 275 h 602"/>
                <a:gd name="T24" fmla="*/ 69 w 605"/>
                <a:gd name="T25" fmla="*/ 168 h 602"/>
                <a:gd name="T26" fmla="*/ 144 w 605"/>
                <a:gd name="T27" fmla="*/ 85 h 602"/>
                <a:gd name="T28" fmla="*/ 247 w 605"/>
                <a:gd name="T29" fmla="*/ 39 h 602"/>
                <a:gd name="T30" fmla="*/ 359 w 605"/>
                <a:gd name="T31" fmla="*/ 39 h 602"/>
                <a:gd name="T32" fmla="*/ 376 w 605"/>
                <a:gd name="T33" fmla="*/ 379 h 602"/>
                <a:gd name="T34" fmla="*/ 376 w 605"/>
                <a:gd name="T35" fmla="*/ 379 h 602"/>
                <a:gd name="T36" fmla="*/ 412 w 605"/>
                <a:gd name="T37" fmla="*/ 419 h 602"/>
                <a:gd name="T38" fmla="*/ 397 w 605"/>
                <a:gd name="T39" fmla="*/ 332 h 602"/>
                <a:gd name="T40" fmla="*/ 376 w 605"/>
                <a:gd name="T41" fmla="*/ 379 h 602"/>
                <a:gd name="T42" fmla="*/ 186 w 605"/>
                <a:gd name="T43" fmla="*/ 222 h 602"/>
                <a:gd name="T44" fmla="*/ 186 w 605"/>
                <a:gd name="T45" fmla="*/ 222 h 602"/>
                <a:gd name="T46" fmla="*/ 221 w 605"/>
                <a:gd name="T47" fmla="*/ 261 h 602"/>
                <a:gd name="T48" fmla="*/ 207 w 605"/>
                <a:gd name="T49" fmla="*/ 175 h 602"/>
                <a:gd name="T50" fmla="*/ 186 w 605"/>
                <a:gd name="T51" fmla="*/ 222 h 602"/>
                <a:gd name="T52" fmla="*/ 141 w 605"/>
                <a:gd name="T53" fmla="*/ 222 h 602"/>
                <a:gd name="T54" fmla="*/ 141 w 605"/>
                <a:gd name="T55" fmla="*/ 222 h 602"/>
                <a:gd name="T56" fmla="*/ 256 w 605"/>
                <a:gd name="T57" fmla="*/ 162 h 602"/>
                <a:gd name="T58" fmla="*/ 208 w 605"/>
                <a:gd name="T59" fmla="*/ 301 h 602"/>
                <a:gd name="T60" fmla="*/ 141 w 605"/>
                <a:gd name="T61" fmla="*/ 222 h 602"/>
                <a:gd name="T62" fmla="*/ 244 w 605"/>
                <a:gd name="T63" fmla="*/ 460 h 602"/>
                <a:gd name="T64" fmla="*/ 244 w 605"/>
                <a:gd name="T65" fmla="*/ 460 h 602"/>
                <a:gd name="T66" fmla="*/ 201 w 605"/>
                <a:gd name="T67" fmla="*/ 460 h 602"/>
                <a:gd name="T68" fmla="*/ 362 w 605"/>
                <a:gd name="T69" fmla="*/ 141 h 602"/>
                <a:gd name="T70" fmla="*/ 404 w 605"/>
                <a:gd name="T71" fmla="*/ 141 h 602"/>
                <a:gd name="T72" fmla="*/ 244 w 605"/>
                <a:gd name="T73" fmla="*/ 460 h 602"/>
                <a:gd name="T74" fmla="*/ 331 w 605"/>
                <a:gd name="T75" fmla="*/ 379 h 602"/>
                <a:gd name="T76" fmla="*/ 331 w 605"/>
                <a:gd name="T77" fmla="*/ 379 h 602"/>
                <a:gd name="T78" fmla="*/ 446 w 605"/>
                <a:gd name="T79" fmla="*/ 319 h 602"/>
                <a:gd name="T80" fmla="*/ 398 w 605"/>
                <a:gd name="T81" fmla="*/ 459 h 602"/>
                <a:gd name="T82" fmla="*/ 331 w 605"/>
                <a:gd name="T83" fmla="*/ 379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5" h="602">
                  <a:moveTo>
                    <a:pt x="359" y="39"/>
                  </a:moveTo>
                  <a:cubicBezTo>
                    <a:pt x="435" y="31"/>
                    <a:pt x="417" y="22"/>
                    <a:pt x="462" y="85"/>
                  </a:cubicBezTo>
                  <a:cubicBezTo>
                    <a:pt x="535" y="108"/>
                    <a:pt x="521" y="93"/>
                    <a:pt x="537" y="168"/>
                  </a:cubicBezTo>
                  <a:cubicBezTo>
                    <a:pt x="594" y="219"/>
                    <a:pt x="588" y="200"/>
                    <a:pt x="572" y="275"/>
                  </a:cubicBezTo>
                  <a:cubicBezTo>
                    <a:pt x="603" y="345"/>
                    <a:pt x="605" y="325"/>
                    <a:pt x="560" y="387"/>
                  </a:cubicBezTo>
                  <a:cubicBezTo>
                    <a:pt x="560" y="464"/>
                    <a:pt x="570" y="446"/>
                    <a:pt x="504" y="484"/>
                  </a:cubicBezTo>
                  <a:cubicBezTo>
                    <a:pt x="473" y="555"/>
                    <a:pt x="489" y="543"/>
                    <a:pt x="413" y="551"/>
                  </a:cubicBezTo>
                  <a:cubicBezTo>
                    <a:pt x="356" y="602"/>
                    <a:pt x="376" y="598"/>
                    <a:pt x="303" y="574"/>
                  </a:cubicBezTo>
                  <a:cubicBezTo>
                    <a:pt x="230" y="598"/>
                    <a:pt x="250" y="602"/>
                    <a:pt x="193" y="551"/>
                  </a:cubicBezTo>
                  <a:cubicBezTo>
                    <a:pt x="116" y="543"/>
                    <a:pt x="133" y="555"/>
                    <a:pt x="102" y="484"/>
                  </a:cubicBezTo>
                  <a:cubicBezTo>
                    <a:pt x="35" y="446"/>
                    <a:pt x="45" y="464"/>
                    <a:pt x="46" y="387"/>
                  </a:cubicBezTo>
                  <a:cubicBezTo>
                    <a:pt x="0" y="325"/>
                    <a:pt x="2" y="345"/>
                    <a:pt x="34" y="275"/>
                  </a:cubicBezTo>
                  <a:cubicBezTo>
                    <a:pt x="18" y="200"/>
                    <a:pt x="11" y="219"/>
                    <a:pt x="69" y="168"/>
                  </a:cubicBezTo>
                  <a:cubicBezTo>
                    <a:pt x="84" y="93"/>
                    <a:pt x="71" y="108"/>
                    <a:pt x="144" y="85"/>
                  </a:cubicBezTo>
                  <a:cubicBezTo>
                    <a:pt x="189" y="22"/>
                    <a:pt x="170" y="31"/>
                    <a:pt x="247" y="39"/>
                  </a:cubicBezTo>
                  <a:cubicBezTo>
                    <a:pt x="313" y="0"/>
                    <a:pt x="293" y="0"/>
                    <a:pt x="359" y="39"/>
                  </a:cubicBezTo>
                  <a:close/>
                  <a:moveTo>
                    <a:pt x="376" y="379"/>
                  </a:moveTo>
                  <a:lnTo>
                    <a:pt x="376" y="379"/>
                  </a:lnTo>
                  <a:cubicBezTo>
                    <a:pt x="376" y="443"/>
                    <a:pt x="406" y="427"/>
                    <a:pt x="412" y="419"/>
                  </a:cubicBezTo>
                  <a:cubicBezTo>
                    <a:pt x="418" y="409"/>
                    <a:pt x="429" y="332"/>
                    <a:pt x="397" y="332"/>
                  </a:cubicBezTo>
                  <a:cubicBezTo>
                    <a:pt x="378" y="332"/>
                    <a:pt x="376" y="356"/>
                    <a:pt x="376" y="379"/>
                  </a:cubicBezTo>
                  <a:close/>
                  <a:moveTo>
                    <a:pt x="186" y="222"/>
                  </a:moveTo>
                  <a:lnTo>
                    <a:pt x="186" y="222"/>
                  </a:lnTo>
                  <a:cubicBezTo>
                    <a:pt x="186" y="286"/>
                    <a:pt x="217" y="268"/>
                    <a:pt x="221" y="261"/>
                  </a:cubicBezTo>
                  <a:cubicBezTo>
                    <a:pt x="228" y="251"/>
                    <a:pt x="238" y="175"/>
                    <a:pt x="207" y="175"/>
                  </a:cubicBezTo>
                  <a:cubicBezTo>
                    <a:pt x="188" y="175"/>
                    <a:pt x="186" y="199"/>
                    <a:pt x="186" y="222"/>
                  </a:cubicBezTo>
                  <a:close/>
                  <a:moveTo>
                    <a:pt x="141" y="222"/>
                  </a:moveTo>
                  <a:lnTo>
                    <a:pt x="141" y="222"/>
                  </a:lnTo>
                  <a:cubicBezTo>
                    <a:pt x="141" y="124"/>
                    <a:pt x="229" y="132"/>
                    <a:pt x="256" y="162"/>
                  </a:cubicBezTo>
                  <a:cubicBezTo>
                    <a:pt x="282" y="190"/>
                    <a:pt x="291" y="301"/>
                    <a:pt x="208" y="301"/>
                  </a:cubicBezTo>
                  <a:cubicBezTo>
                    <a:pt x="160" y="301"/>
                    <a:pt x="141" y="269"/>
                    <a:pt x="141" y="222"/>
                  </a:cubicBezTo>
                  <a:close/>
                  <a:moveTo>
                    <a:pt x="244" y="460"/>
                  </a:moveTo>
                  <a:lnTo>
                    <a:pt x="244" y="460"/>
                  </a:lnTo>
                  <a:cubicBezTo>
                    <a:pt x="230" y="460"/>
                    <a:pt x="216" y="460"/>
                    <a:pt x="201" y="460"/>
                  </a:cubicBezTo>
                  <a:cubicBezTo>
                    <a:pt x="255" y="354"/>
                    <a:pt x="309" y="247"/>
                    <a:pt x="362" y="141"/>
                  </a:cubicBezTo>
                  <a:cubicBezTo>
                    <a:pt x="376" y="141"/>
                    <a:pt x="390" y="141"/>
                    <a:pt x="404" y="141"/>
                  </a:cubicBezTo>
                  <a:cubicBezTo>
                    <a:pt x="351" y="247"/>
                    <a:pt x="298" y="354"/>
                    <a:pt x="244" y="460"/>
                  </a:cubicBezTo>
                  <a:close/>
                  <a:moveTo>
                    <a:pt x="331" y="379"/>
                  </a:moveTo>
                  <a:lnTo>
                    <a:pt x="331" y="379"/>
                  </a:lnTo>
                  <a:cubicBezTo>
                    <a:pt x="331" y="282"/>
                    <a:pt x="419" y="289"/>
                    <a:pt x="446" y="319"/>
                  </a:cubicBezTo>
                  <a:cubicBezTo>
                    <a:pt x="473" y="348"/>
                    <a:pt x="481" y="459"/>
                    <a:pt x="398" y="459"/>
                  </a:cubicBezTo>
                  <a:cubicBezTo>
                    <a:pt x="351" y="459"/>
                    <a:pt x="331" y="427"/>
                    <a:pt x="331" y="37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27412" y="2262969"/>
            <a:ext cx="1188663" cy="1053505"/>
            <a:chOff x="6527412" y="2262969"/>
            <a:chExt cx="1188663" cy="1053505"/>
          </a:xfrm>
        </p:grpSpPr>
        <p:sp>
          <p:nvSpPr>
            <p:cNvPr id="41" name="Freeform 5"/>
            <p:cNvSpPr/>
            <p:nvPr/>
          </p:nvSpPr>
          <p:spPr bwMode="auto">
            <a:xfrm flipH="1">
              <a:off x="6527412" y="2262969"/>
              <a:ext cx="1188663" cy="10535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5"/>
            <p:cNvSpPr/>
            <p:nvPr/>
          </p:nvSpPr>
          <p:spPr bwMode="auto">
            <a:xfrm flipH="1">
              <a:off x="6688630" y="2405854"/>
              <a:ext cx="866229" cy="7677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16"/>
            <p:cNvSpPr>
              <a:spLocks noEditPoints="1"/>
            </p:cNvSpPr>
            <p:nvPr/>
          </p:nvSpPr>
          <p:spPr bwMode="auto">
            <a:xfrm>
              <a:off x="6938549" y="2624964"/>
              <a:ext cx="409848" cy="326841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27411" y="3593962"/>
            <a:ext cx="1188663" cy="1053505"/>
            <a:chOff x="6527411" y="3593962"/>
            <a:chExt cx="1188663" cy="1053505"/>
          </a:xfrm>
        </p:grpSpPr>
        <p:sp>
          <p:nvSpPr>
            <p:cNvPr id="47" name="Freeform 5"/>
            <p:cNvSpPr/>
            <p:nvPr/>
          </p:nvSpPr>
          <p:spPr bwMode="auto">
            <a:xfrm flipH="1">
              <a:off x="6527411" y="3593962"/>
              <a:ext cx="1188663" cy="10535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5"/>
            <p:cNvSpPr/>
            <p:nvPr/>
          </p:nvSpPr>
          <p:spPr bwMode="auto">
            <a:xfrm flipH="1">
              <a:off x="6688629" y="3736847"/>
              <a:ext cx="866229" cy="7677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3600000" scaled="0"/>
            </a:gra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32"/>
            <p:cNvSpPr>
              <a:spLocks noEditPoints="1"/>
            </p:cNvSpPr>
            <p:nvPr/>
          </p:nvSpPr>
          <p:spPr bwMode="auto">
            <a:xfrm>
              <a:off x="6954990" y="3902540"/>
              <a:ext cx="408544" cy="436600"/>
            </a:xfrm>
            <a:custGeom>
              <a:avLst/>
              <a:gdLst>
                <a:gd name="T0" fmla="*/ 171 w 568"/>
                <a:gd name="T1" fmla="*/ 92 h 606"/>
                <a:gd name="T2" fmla="*/ 372 w 568"/>
                <a:gd name="T3" fmla="*/ 67 h 606"/>
                <a:gd name="T4" fmla="*/ 300 w 568"/>
                <a:gd name="T5" fmla="*/ 41 h 606"/>
                <a:gd name="T6" fmla="*/ 217 w 568"/>
                <a:gd name="T7" fmla="*/ 41 h 606"/>
                <a:gd name="T8" fmla="*/ 145 w 568"/>
                <a:gd name="T9" fmla="*/ 67 h 606"/>
                <a:gd name="T10" fmla="*/ 468 w 568"/>
                <a:gd name="T11" fmla="*/ 525 h 606"/>
                <a:gd name="T12" fmla="*/ 475 w 568"/>
                <a:gd name="T13" fmla="*/ 507 h 606"/>
                <a:gd name="T14" fmla="*/ 443 w 568"/>
                <a:gd name="T15" fmla="*/ 393 h 606"/>
                <a:gd name="T16" fmla="*/ 422 w 568"/>
                <a:gd name="T17" fmla="*/ 393 h 606"/>
                <a:gd name="T18" fmla="*/ 422 w 568"/>
                <a:gd name="T19" fmla="*/ 481 h 606"/>
                <a:gd name="T20" fmla="*/ 422 w 568"/>
                <a:gd name="T21" fmla="*/ 483 h 606"/>
                <a:gd name="T22" fmla="*/ 423 w 568"/>
                <a:gd name="T23" fmla="*/ 484 h 606"/>
                <a:gd name="T24" fmla="*/ 425 w 568"/>
                <a:gd name="T25" fmla="*/ 486 h 606"/>
                <a:gd name="T26" fmla="*/ 541 w 568"/>
                <a:gd name="T27" fmla="*/ 400 h 606"/>
                <a:gd name="T28" fmla="*/ 432 w 568"/>
                <a:gd name="T29" fmla="*/ 342 h 606"/>
                <a:gd name="T30" fmla="*/ 407 w 568"/>
                <a:gd name="T31" fmla="*/ 604 h 606"/>
                <a:gd name="T32" fmla="*/ 562 w 568"/>
                <a:gd name="T33" fmla="*/ 499 h 606"/>
                <a:gd name="T34" fmla="*/ 542 w 568"/>
                <a:gd name="T35" fmla="*/ 495 h 606"/>
                <a:gd name="T36" fmla="*/ 432 w 568"/>
                <a:gd name="T37" fmla="*/ 586 h 606"/>
                <a:gd name="T38" fmla="*/ 323 w 568"/>
                <a:gd name="T39" fmla="*/ 453 h 606"/>
                <a:gd name="T40" fmla="*/ 453 w 568"/>
                <a:gd name="T41" fmla="*/ 364 h 606"/>
                <a:gd name="T42" fmla="*/ 542 w 568"/>
                <a:gd name="T43" fmla="*/ 495 h 606"/>
                <a:gd name="T44" fmla="*/ 190 w 568"/>
                <a:gd name="T45" fmla="*/ 494 h 606"/>
                <a:gd name="T46" fmla="*/ 325 w 568"/>
                <a:gd name="T47" fmla="*/ 360 h 606"/>
                <a:gd name="T48" fmla="*/ 353 w 568"/>
                <a:gd name="T49" fmla="*/ 339 h 606"/>
                <a:gd name="T50" fmla="*/ 491 w 568"/>
                <a:gd name="T51" fmla="*/ 205 h 606"/>
                <a:gd name="T52" fmla="*/ 496 w 568"/>
                <a:gd name="T53" fmla="*/ 331 h 606"/>
                <a:gd name="T54" fmla="*/ 518 w 568"/>
                <a:gd name="T55" fmla="*/ 339 h 606"/>
                <a:gd name="T56" fmla="*/ 518 w 568"/>
                <a:gd name="T57" fmla="*/ 139 h 606"/>
                <a:gd name="T58" fmla="*/ 27 w 568"/>
                <a:gd name="T59" fmla="*/ 112 h 606"/>
                <a:gd name="T60" fmla="*/ 0 w 568"/>
                <a:gd name="T61" fmla="*/ 211 h 606"/>
                <a:gd name="T62" fmla="*/ 0 w 568"/>
                <a:gd name="T63" fmla="*/ 360 h 606"/>
                <a:gd name="T64" fmla="*/ 0 w 568"/>
                <a:gd name="T65" fmla="*/ 504 h 606"/>
                <a:gd name="T66" fmla="*/ 286 w 568"/>
                <a:gd name="T67" fmla="*/ 531 h 606"/>
                <a:gd name="T68" fmla="*/ 21 w 568"/>
                <a:gd name="T69" fmla="*/ 211 h 606"/>
                <a:gd name="T70" fmla="*/ 27 w 568"/>
                <a:gd name="T71" fmla="*/ 205 h 606"/>
                <a:gd name="T72" fmla="*/ 169 w 568"/>
                <a:gd name="T73" fmla="*/ 339 h 606"/>
                <a:gd name="T74" fmla="*/ 21 w 568"/>
                <a:gd name="T75" fmla="*/ 211 h 606"/>
                <a:gd name="T76" fmla="*/ 169 w 568"/>
                <a:gd name="T77" fmla="*/ 360 h 606"/>
                <a:gd name="T78" fmla="*/ 27 w 568"/>
                <a:gd name="T79" fmla="*/ 494 h 606"/>
                <a:gd name="T80" fmla="*/ 21 w 568"/>
                <a:gd name="T81" fmla="*/ 360 h 606"/>
                <a:gd name="T82" fmla="*/ 190 w 568"/>
                <a:gd name="T83" fmla="*/ 339 h 606"/>
                <a:gd name="T84" fmla="*/ 190 w 568"/>
                <a:gd name="T85" fmla="*/ 205 h 606"/>
                <a:gd name="T86" fmla="*/ 332 w 568"/>
                <a:gd name="T87" fmla="*/ 339 h 606"/>
                <a:gd name="T88" fmla="*/ 342 w 568"/>
                <a:gd name="T89" fmla="*/ 139 h 606"/>
                <a:gd name="T90" fmla="*/ 361 w 568"/>
                <a:gd name="T91" fmla="*/ 157 h 606"/>
                <a:gd name="T92" fmla="*/ 324 w 568"/>
                <a:gd name="T93" fmla="*/ 157 h 606"/>
                <a:gd name="T94" fmla="*/ 180 w 568"/>
                <a:gd name="T95" fmla="*/ 139 h 606"/>
                <a:gd name="T96" fmla="*/ 198 w 568"/>
                <a:gd name="T97" fmla="*/ 157 h 606"/>
                <a:gd name="T98" fmla="*/ 161 w 568"/>
                <a:gd name="T99" fmla="*/ 15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8" h="606">
                  <a:moveTo>
                    <a:pt x="145" y="67"/>
                  </a:moveTo>
                  <a:cubicBezTo>
                    <a:pt x="145" y="81"/>
                    <a:pt x="157" y="92"/>
                    <a:pt x="171" y="92"/>
                  </a:cubicBezTo>
                  <a:lnTo>
                    <a:pt x="347" y="92"/>
                  </a:lnTo>
                  <a:cubicBezTo>
                    <a:pt x="361" y="92"/>
                    <a:pt x="372" y="81"/>
                    <a:pt x="372" y="67"/>
                  </a:cubicBezTo>
                  <a:cubicBezTo>
                    <a:pt x="372" y="53"/>
                    <a:pt x="361" y="41"/>
                    <a:pt x="347" y="41"/>
                  </a:cubicBezTo>
                  <a:lnTo>
                    <a:pt x="300" y="41"/>
                  </a:lnTo>
                  <a:cubicBezTo>
                    <a:pt x="300" y="18"/>
                    <a:pt x="282" y="0"/>
                    <a:pt x="259" y="0"/>
                  </a:cubicBezTo>
                  <a:cubicBezTo>
                    <a:pt x="236" y="0"/>
                    <a:pt x="217" y="18"/>
                    <a:pt x="217" y="41"/>
                  </a:cubicBezTo>
                  <a:lnTo>
                    <a:pt x="171" y="41"/>
                  </a:lnTo>
                  <a:cubicBezTo>
                    <a:pt x="157" y="41"/>
                    <a:pt x="145" y="53"/>
                    <a:pt x="145" y="67"/>
                  </a:cubicBezTo>
                  <a:close/>
                  <a:moveTo>
                    <a:pt x="460" y="522"/>
                  </a:moveTo>
                  <a:cubicBezTo>
                    <a:pt x="462" y="524"/>
                    <a:pt x="465" y="525"/>
                    <a:pt x="468" y="525"/>
                  </a:cubicBezTo>
                  <a:cubicBezTo>
                    <a:pt x="471" y="525"/>
                    <a:pt x="473" y="524"/>
                    <a:pt x="475" y="522"/>
                  </a:cubicBezTo>
                  <a:cubicBezTo>
                    <a:pt x="480" y="517"/>
                    <a:pt x="480" y="511"/>
                    <a:pt x="475" y="507"/>
                  </a:cubicBezTo>
                  <a:lnTo>
                    <a:pt x="443" y="474"/>
                  </a:lnTo>
                  <a:lnTo>
                    <a:pt x="443" y="393"/>
                  </a:lnTo>
                  <a:cubicBezTo>
                    <a:pt x="443" y="387"/>
                    <a:pt x="438" y="382"/>
                    <a:pt x="432" y="382"/>
                  </a:cubicBezTo>
                  <a:cubicBezTo>
                    <a:pt x="426" y="382"/>
                    <a:pt x="422" y="387"/>
                    <a:pt x="422" y="393"/>
                  </a:cubicBezTo>
                  <a:lnTo>
                    <a:pt x="422" y="478"/>
                  </a:lnTo>
                  <a:cubicBezTo>
                    <a:pt x="422" y="479"/>
                    <a:pt x="422" y="480"/>
                    <a:pt x="422" y="481"/>
                  </a:cubicBezTo>
                  <a:cubicBezTo>
                    <a:pt x="422" y="481"/>
                    <a:pt x="422" y="481"/>
                    <a:pt x="422" y="481"/>
                  </a:cubicBezTo>
                  <a:cubicBezTo>
                    <a:pt x="422" y="482"/>
                    <a:pt x="422" y="482"/>
                    <a:pt x="422" y="483"/>
                  </a:cubicBezTo>
                  <a:cubicBezTo>
                    <a:pt x="423" y="483"/>
                    <a:pt x="423" y="483"/>
                    <a:pt x="423" y="483"/>
                  </a:cubicBezTo>
                  <a:cubicBezTo>
                    <a:pt x="423" y="484"/>
                    <a:pt x="423" y="484"/>
                    <a:pt x="423" y="484"/>
                  </a:cubicBezTo>
                  <a:cubicBezTo>
                    <a:pt x="424" y="485"/>
                    <a:pt x="424" y="485"/>
                    <a:pt x="425" y="486"/>
                  </a:cubicBezTo>
                  <a:cubicBezTo>
                    <a:pt x="425" y="486"/>
                    <a:pt x="425" y="486"/>
                    <a:pt x="425" y="486"/>
                  </a:cubicBezTo>
                  <a:lnTo>
                    <a:pt x="460" y="522"/>
                  </a:lnTo>
                  <a:close/>
                  <a:moveTo>
                    <a:pt x="541" y="400"/>
                  </a:moveTo>
                  <a:cubicBezTo>
                    <a:pt x="522" y="371"/>
                    <a:pt x="492" y="351"/>
                    <a:pt x="457" y="344"/>
                  </a:cubicBezTo>
                  <a:cubicBezTo>
                    <a:pt x="449" y="343"/>
                    <a:pt x="440" y="342"/>
                    <a:pt x="432" y="342"/>
                  </a:cubicBezTo>
                  <a:cubicBezTo>
                    <a:pt x="369" y="342"/>
                    <a:pt x="314" y="387"/>
                    <a:pt x="303" y="449"/>
                  </a:cubicBezTo>
                  <a:cubicBezTo>
                    <a:pt x="289" y="521"/>
                    <a:pt x="336" y="590"/>
                    <a:pt x="407" y="604"/>
                  </a:cubicBezTo>
                  <a:cubicBezTo>
                    <a:pt x="416" y="605"/>
                    <a:pt x="424" y="606"/>
                    <a:pt x="432" y="606"/>
                  </a:cubicBezTo>
                  <a:cubicBezTo>
                    <a:pt x="496" y="606"/>
                    <a:pt x="550" y="561"/>
                    <a:pt x="562" y="499"/>
                  </a:cubicBezTo>
                  <a:cubicBezTo>
                    <a:pt x="568" y="464"/>
                    <a:pt x="561" y="429"/>
                    <a:pt x="541" y="400"/>
                  </a:cubicBezTo>
                  <a:close/>
                  <a:moveTo>
                    <a:pt x="542" y="495"/>
                  </a:moveTo>
                  <a:lnTo>
                    <a:pt x="542" y="495"/>
                  </a:lnTo>
                  <a:cubicBezTo>
                    <a:pt x="532" y="547"/>
                    <a:pt x="486" y="586"/>
                    <a:pt x="432" y="586"/>
                  </a:cubicBezTo>
                  <a:cubicBezTo>
                    <a:pt x="425" y="586"/>
                    <a:pt x="418" y="585"/>
                    <a:pt x="411" y="584"/>
                  </a:cubicBezTo>
                  <a:cubicBezTo>
                    <a:pt x="351" y="572"/>
                    <a:pt x="311" y="513"/>
                    <a:pt x="323" y="453"/>
                  </a:cubicBezTo>
                  <a:cubicBezTo>
                    <a:pt x="333" y="401"/>
                    <a:pt x="379" y="362"/>
                    <a:pt x="432" y="362"/>
                  </a:cubicBezTo>
                  <a:cubicBezTo>
                    <a:pt x="439" y="362"/>
                    <a:pt x="446" y="363"/>
                    <a:pt x="453" y="364"/>
                  </a:cubicBezTo>
                  <a:cubicBezTo>
                    <a:pt x="482" y="370"/>
                    <a:pt x="508" y="387"/>
                    <a:pt x="524" y="411"/>
                  </a:cubicBezTo>
                  <a:cubicBezTo>
                    <a:pt x="541" y="436"/>
                    <a:pt x="547" y="466"/>
                    <a:pt x="542" y="495"/>
                  </a:cubicBezTo>
                  <a:close/>
                  <a:moveTo>
                    <a:pt x="277" y="494"/>
                  </a:moveTo>
                  <a:lnTo>
                    <a:pt x="190" y="494"/>
                  </a:lnTo>
                  <a:lnTo>
                    <a:pt x="190" y="360"/>
                  </a:lnTo>
                  <a:lnTo>
                    <a:pt x="325" y="360"/>
                  </a:lnTo>
                  <a:cubicBezTo>
                    <a:pt x="334" y="352"/>
                    <a:pt x="343" y="345"/>
                    <a:pt x="353" y="339"/>
                  </a:cubicBezTo>
                  <a:lnTo>
                    <a:pt x="353" y="339"/>
                  </a:lnTo>
                  <a:lnTo>
                    <a:pt x="353" y="205"/>
                  </a:lnTo>
                  <a:lnTo>
                    <a:pt x="491" y="205"/>
                  </a:lnTo>
                  <a:cubicBezTo>
                    <a:pt x="494" y="205"/>
                    <a:pt x="496" y="208"/>
                    <a:pt x="496" y="211"/>
                  </a:cubicBezTo>
                  <a:lnTo>
                    <a:pt x="496" y="331"/>
                  </a:lnTo>
                  <a:cubicBezTo>
                    <a:pt x="504" y="335"/>
                    <a:pt x="511" y="339"/>
                    <a:pt x="518" y="343"/>
                  </a:cubicBezTo>
                  <a:lnTo>
                    <a:pt x="518" y="339"/>
                  </a:lnTo>
                  <a:lnTo>
                    <a:pt x="518" y="211"/>
                  </a:lnTo>
                  <a:lnTo>
                    <a:pt x="518" y="139"/>
                  </a:lnTo>
                  <a:cubicBezTo>
                    <a:pt x="518" y="124"/>
                    <a:pt x="506" y="112"/>
                    <a:pt x="491" y="112"/>
                  </a:cubicBezTo>
                  <a:lnTo>
                    <a:pt x="27" y="112"/>
                  </a:lnTo>
                  <a:cubicBezTo>
                    <a:pt x="12" y="112"/>
                    <a:pt x="0" y="124"/>
                    <a:pt x="0" y="139"/>
                  </a:cubicBezTo>
                  <a:lnTo>
                    <a:pt x="0" y="211"/>
                  </a:lnTo>
                  <a:lnTo>
                    <a:pt x="0" y="339"/>
                  </a:lnTo>
                  <a:lnTo>
                    <a:pt x="0" y="360"/>
                  </a:lnTo>
                  <a:lnTo>
                    <a:pt x="0" y="488"/>
                  </a:lnTo>
                  <a:lnTo>
                    <a:pt x="0" y="504"/>
                  </a:lnTo>
                  <a:cubicBezTo>
                    <a:pt x="0" y="519"/>
                    <a:pt x="12" y="531"/>
                    <a:pt x="27" y="531"/>
                  </a:cubicBezTo>
                  <a:lnTo>
                    <a:pt x="286" y="531"/>
                  </a:lnTo>
                  <a:cubicBezTo>
                    <a:pt x="282" y="519"/>
                    <a:pt x="278" y="506"/>
                    <a:pt x="277" y="494"/>
                  </a:cubicBezTo>
                  <a:close/>
                  <a:moveTo>
                    <a:pt x="21" y="211"/>
                  </a:moveTo>
                  <a:lnTo>
                    <a:pt x="21" y="211"/>
                  </a:lnTo>
                  <a:cubicBezTo>
                    <a:pt x="21" y="208"/>
                    <a:pt x="24" y="205"/>
                    <a:pt x="27" y="205"/>
                  </a:cubicBezTo>
                  <a:lnTo>
                    <a:pt x="169" y="205"/>
                  </a:lnTo>
                  <a:lnTo>
                    <a:pt x="169" y="339"/>
                  </a:lnTo>
                  <a:lnTo>
                    <a:pt x="21" y="339"/>
                  </a:lnTo>
                  <a:lnTo>
                    <a:pt x="21" y="211"/>
                  </a:lnTo>
                  <a:close/>
                  <a:moveTo>
                    <a:pt x="169" y="360"/>
                  </a:moveTo>
                  <a:lnTo>
                    <a:pt x="169" y="360"/>
                  </a:lnTo>
                  <a:lnTo>
                    <a:pt x="169" y="494"/>
                  </a:lnTo>
                  <a:lnTo>
                    <a:pt x="27" y="494"/>
                  </a:lnTo>
                  <a:cubicBezTo>
                    <a:pt x="24" y="494"/>
                    <a:pt x="21" y="491"/>
                    <a:pt x="21" y="488"/>
                  </a:cubicBezTo>
                  <a:lnTo>
                    <a:pt x="21" y="360"/>
                  </a:lnTo>
                  <a:lnTo>
                    <a:pt x="169" y="360"/>
                  </a:lnTo>
                  <a:close/>
                  <a:moveTo>
                    <a:pt x="190" y="339"/>
                  </a:moveTo>
                  <a:lnTo>
                    <a:pt x="190" y="339"/>
                  </a:lnTo>
                  <a:lnTo>
                    <a:pt x="190" y="205"/>
                  </a:lnTo>
                  <a:lnTo>
                    <a:pt x="332" y="205"/>
                  </a:lnTo>
                  <a:lnTo>
                    <a:pt x="332" y="339"/>
                  </a:lnTo>
                  <a:lnTo>
                    <a:pt x="190" y="339"/>
                  </a:lnTo>
                  <a:close/>
                  <a:moveTo>
                    <a:pt x="342" y="139"/>
                  </a:moveTo>
                  <a:lnTo>
                    <a:pt x="342" y="139"/>
                  </a:lnTo>
                  <a:cubicBezTo>
                    <a:pt x="353" y="139"/>
                    <a:pt x="361" y="147"/>
                    <a:pt x="361" y="157"/>
                  </a:cubicBezTo>
                  <a:cubicBezTo>
                    <a:pt x="361" y="167"/>
                    <a:pt x="353" y="176"/>
                    <a:pt x="342" y="176"/>
                  </a:cubicBezTo>
                  <a:cubicBezTo>
                    <a:pt x="332" y="176"/>
                    <a:pt x="324" y="167"/>
                    <a:pt x="324" y="157"/>
                  </a:cubicBezTo>
                  <a:cubicBezTo>
                    <a:pt x="324" y="147"/>
                    <a:pt x="332" y="139"/>
                    <a:pt x="342" y="139"/>
                  </a:cubicBezTo>
                  <a:close/>
                  <a:moveTo>
                    <a:pt x="180" y="139"/>
                  </a:moveTo>
                  <a:lnTo>
                    <a:pt x="180" y="139"/>
                  </a:lnTo>
                  <a:cubicBezTo>
                    <a:pt x="190" y="139"/>
                    <a:pt x="198" y="147"/>
                    <a:pt x="198" y="157"/>
                  </a:cubicBezTo>
                  <a:cubicBezTo>
                    <a:pt x="198" y="167"/>
                    <a:pt x="190" y="176"/>
                    <a:pt x="180" y="176"/>
                  </a:cubicBezTo>
                  <a:cubicBezTo>
                    <a:pt x="170" y="176"/>
                    <a:pt x="161" y="167"/>
                    <a:pt x="161" y="157"/>
                  </a:cubicBezTo>
                  <a:cubicBezTo>
                    <a:pt x="161" y="147"/>
                    <a:pt x="170" y="139"/>
                    <a:pt x="180" y="13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32372" y="3825853"/>
            <a:ext cx="2582545" cy="5530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 学校经典活动</a:t>
            </a:r>
            <a:endParaRPr lang="zh-CN" altLang="en-US" sz="30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32372" y="2513308"/>
            <a:ext cx="2582545" cy="5530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 学科特色活动</a:t>
            </a:r>
            <a:endParaRPr lang="zh-CN" altLang="en-US" sz="30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6182" y="3826488"/>
            <a:ext cx="2963545" cy="5530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 年级组特色活动</a:t>
            </a:r>
            <a:endParaRPr lang="zh-CN" altLang="en-US" sz="30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.xml><?xml version="1.0" encoding="utf-8"?>
<p:tagLst xmlns:p="http://schemas.openxmlformats.org/presentationml/2006/main">
  <p:tag name="KSO_WM_UNIT_TABLE_BEAUTIFY" val="smartTable{6a23cd6d-c347-4092-a52f-ae017cd82d1e}"/>
</p:tagLst>
</file>

<file path=ppt/tags/tag1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4.xml><?xml version="1.0" encoding="utf-8"?>
<p:tagLst xmlns:p="http://schemas.openxmlformats.org/presentationml/2006/main">
  <p:tag name="KSO_WM_UNIT_PLACING_PICTURE_USER_VIEWPORT" val="{&quot;height&quot;:5884,&quot;width&quot;:7846}"/>
</p:tagLst>
</file>

<file path=ppt/tags/tag25.xml><?xml version="1.0" encoding="utf-8"?>
<p:tagLst xmlns:p="http://schemas.openxmlformats.org/presentationml/2006/main">
  <p:tag name="KSO_WM_UNIT_PLACING_PICTURE_USER_VIEWPORT" val="{&quot;height&quot;:5421,&quot;width&quot;:9129}"/>
</p:tagLst>
</file>

<file path=ppt/tags/tag26.xml><?xml version="1.0" encoding="utf-8"?>
<p:tagLst xmlns:p="http://schemas.openxmlformats.org/presentationml/2006/main">
  <p:tag name="KSO_WM_UNIT_PLACING_PICTURE_USER_VIEWPORT" val="{&quot;height&quot;:10800,&quot;width&quot;:8101}"/>
</p:tagLst>
</file>

<file path=ppt/tags/tag2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8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39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40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1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2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3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4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5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6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00439"/>
</p:tagLst>
</file>

<file path=ppt/tags/tag4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4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9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60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1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2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3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4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19_1*f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65.xml><?xml version="1.0" encoding="utf-8"?>
<p:tagLst xmlns:p="http://schemas.openxmlformats.org/presentationml/2006/main">
  <p:tag name="KSO_WM_UNIT_PLACING_PICTURE_USER_VIEWPORT" val="{&quot;height&quot;:7455,&quot;width&quot;:7455}"/>
</p:tagLst>
</file>

<file path=ppt/tags/tag66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67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19_1*f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68.xml><?xml version="1.0" encoding="utf-8"?>
<p:tagLst xmlns:p="http://schemas.openxmlformats.org/presentationml/2006/main">
  <p:tag name="KSO_WM_UNIT_PLACING_PICTURE_USER_VIEWPORT" val="{&quot;height&quot;:4641,&quot;width&quot;:5716}"/>
</p:tagLst>
</file>

<file path=ppt/tags/tag69.xml><?xml version="1.0" encoding="utf-8"?>
<p:tagLst xmlns:p="http://schemas.openxmlformats.org/presentationml/2006/main">
  <p:tag name="KSO_WM_UNIT_PLACING_PICTURE_USER_VIEWPORT" val="{&quot;height&quot;:4642,&quot;width&quot;:5895}"/>
</p:tagLst>
</file>

<file path=ppt/tags/tag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70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71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19_1*f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72.xml><?xml version="1.0" encoding="utf-8"?>
<p:tagLst xmlns:p="http://schemas.openxmlformats.org/presentationml/2006/main">
  <p:tag name="KSO_WM_SLIDE_ID" val="diagram2020043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LAYOUT_TYPE" val="picTextAvg"/>
  <p:tag name="KSO_WM_SLIDE_SIZE" val="913.026*391.157"/>
  <p:tag name="KSO_WM_SLIDE_POSITION" val="23.2275*117.858"/>
  <p:tag name="KSO_WM_TAG_VERSION" val="1.0"/>
  <p:tag name="KSO_WM_BEAUTIFY_FLAG" val="#wm#"/>
  <p:tag name="KSO_WM_TEMPLATE_CATEGORY" val="diagram"/>
  <p:tag name="KSO_WM_TEMPLATE_INDEX" val="20200439"/>
  <p:tag name="KSO_WM_SLIDE_LAYOUT" val="h"/>
  <p:tag name="KSO_WM_SLIDE_LAYOUT_CNT" val="2"/>
</p:tagLst>
</file>

<file path=ppt/tags/tag73.xml><?xml version="1.0" encoding="utf-8"?>
<p:tagLst xmlns:p="http://schemas.openxmlformats.org/presentationml/2006/main">
  <p:tag name="ISPRING_PRESENTATION_TITLE" val="演示文稿12.pptx"/>
</p:tagLst>
</file>

<file path=ppt/tags/tag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orl23jh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wrap="square" lIns="91440" tIns="45720" rIns="91440" bIns="45720">
        <a:spAutoFit/>
      </a:bodyPr>
      <a:lstStyle>
        <a:defPPr algn="ctr">
          <a:defRPr lang="zh-CN" altLang="en-US" sz="2000" b="1" cap="all" spc="0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WPS 演示</Application>
  <PresentationFormat>自定义</PresentationFormat>
  <Paragraphs>372</Paragraphs>
  <Slides>38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5" baseType="lpstr">
      <vt:lpstr>Arial</vt:lpstr>
      <vt:lpstr>宋体</vt:lpstr>
      <vt:lpstr>Wingdings</vt:lpstr>
      <vt:lpstr>Calibri</vt:lpstr>
      <vt:lpstr>Arial Rounded MT Bold</vt:lpstr>
      <vt:lpstr>方正姚体</vt:lpstr>
      <vt:lpstr>汉仪雅酷黑简</vt:lpstr>
      <vt:lpstr>黑体</vt:lpstr>
      <vt:lpstr>微软雅黑</vt:lpstr>
      <vt:lpstr>Arial Unicode MS</vt:lpstr>
      <vt:lpstr>Aharoni</vt:lpstr>
      <vt:lpstr>Tw Cen MT Condensed Extra Bold</vt:lpstr>
      <vt:lpstr>Segoe UI</vt:lpstr>
      <vt:lpstr>Wingdings</vt:lpstr>
      <vt:lpstr>方正大黑简体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述职报告</dc:title>
  <dc:creator>第一PPT</dc:creator>
  <cp:keywords>www.1ppt.com</cp:keywords>
  <dc:description>www.1ppt.com</dc:description>
  <cp:lastModifiedBy>张丽娟</cp:lastModifiedBy>
  <cp:revision>45</cp:revision>
  <dcterms:created xsi:type="dcterms:W3CDTF">2017-02-16T14:15:00Z</dcterms:created>
  <dcterms:modified xsi:type="dcterms:W3CDTF">2021-12-28T03:16:30Z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C06D6347A44C4029A32D9E0AA21B93A3</vt:lpwstr>
  </property>
  <property fmtid="{D5CDD505-2E9C-101B-9397-08002B2CF9AE}" pid="3" name="KSOProductBuildVer">
    <vt:lpwstr>2052-11.1.0.11115</vt:lpwstr>
  </property>
</Properties>
</file>