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7" Type="http://schemas.openxmlformats.org/officeDocument/2006/relationships/theme" Target="../theme/theme1.xml"/><Relationship Id="rId36" Type="http://schemas.openxmlformats.org/officeDocument/2006/relationships/slideLayout" Target="../slideLayouts/slideLayout36.xml"/><Relationship Id="rId35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34.xml"/><Relationship Id="rId33" Type="http://schemas.openxmlformats.org/officeDocument/2006/relationships/slideLayout" Target="../slideLayouts/slideLayout33.xml"/><Relationship Id="rId32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.xml"/><Relationship Id="rId29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0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2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4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6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8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1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2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4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5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922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讲座《评价为线，五育为点》</dc:title>
  <dc:creator>Cyclone2.0</dc:creator>
  <cp:lastModifiedBy>*瑜</cp:lastModifiedBy>
  <cp:revision>2</cp:revision>
  <dcterms:created xsi:type="dcterms:W3CDTF">2021-12-30T09:23:00Z</dcterms:created>
  <dcterms:modified xsi:type="dcterms:W3CDTF">2021-12-30T09:28:24Z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licationName">
    <vt:lpwstr>Cyclone2.0</vt:lpwstr>
  </property>
  <property fmtid="{D5CDD505-2E9C-101B-9397-08002B2CF9AE}" pid="3" name="ApplicationVersion">
    <vt:lpwstr>5.1.19.9</vt:lpwstr>
  </property>
  <property fmtid="{D5CDD505-2E9C-101B-9397-08002B2CF9AE}" pid="4" name="ICV">
    <vt:lpwstr>BF49FFDCA0164EF0BC7A2C539979F8EE</vt:lpwstr>
  </property>
  <property fmtid="{D5CDD505-2E9C-101B-9397-08002B2CF9AE}" pid="5" name="KSOProductBuildVer">
    <vt:lpwstr>2052-11.1.0.10700</vt:lpwstr>
  </property>
</Properties>
</file>