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9" r:id="rId4"/>
  </p:sldMasterIdLst>
  <p:notesMasterIdLst>
    <p:notesMasterId r:id="rId7"/>
  </p:notesMasterIdLst>
  <p:sldIdLst>
    <p:sldId id="1682" r:id="rId5"/>
    <p:sldId id="1683" r:id="rId6"/>
    <p:sldId id="1684" r:id="rId8"/>
    <p:sldId id="1685" r:id="rId9"/>
    <p:sldId id="1686" r:id="rId10"/>
    <p:sldId id="1687" r:id="rId11"/>
  </p:sldIdLst>
  <p:sldSz cx="9144000" cy="5143500" type="screen16x9"/>
  <p:notesSz cx="6858000" cy="9144000"/>
  <p:custDataLst>
    <p:tags r:id="rId15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5pPr>
    <a:lvl6pPr marL="2286000" algn="l" defTabSz="914400" rtl="0" eaLnBrk="1" latinLnBrk="0" hangingPunct="1"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6pPr>
    <a:lvl7pPr marL="2743200" algn="l" defTabSz="914400" rtl="0" eaLnBrk="1" latinLnBrk="0" hangingPunct="1"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7pPr>
    <a:lvl8pPr marL="3200400" algn="l" defTabSz="914400" rtl="0" eaLnBrk="1" latinLnBrk="0" hangingPunct="1"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8pPr>
    <a:lvl9pPr marL="3657600" algn="l" defTabSz="914400" rtl="0" eaLnBrk="1" latinLnBrk="0" hangingPunct="1">
      <a:defRPr sz="4000" kern="1200">
        <a:solidFill>
          <a:srgbClr val="000C0C"/>
        </a:solidFill>
        <a:latin typeface="Arial" panose="020B0604020202020204" pitchFamily="34" charset="0"/>
        <a:ea typeface="方正启体简体" pitchFamily="65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C0C"/>
    <a:srgbClr val="1B1BA5"/>
    <a:srgbClr val="9900FF"/>
    <a:srgbClr val="002221"/>
    <a:srgbClr val="C30CE2"/>
    <a:srgbClr val="DC5900"/>
    <a:srgbClr val="CC00CC"/>
    <a:srgbClr val="D01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014" autoAdjust="0"/>
    <p:restoredTop sz="94660"/>
  </p:normalViewPr>
  <p:slideViewPr>
    <p:cSldViewPr>
      <p:cViewPr varScale="1">
        <p:scale>
          <a:sx n="101" d="100"/>
          <a:sy n="101" d="100"/>
        </p:scale>
        <p:origin x="-84" y="-390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379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CD246D-BD03-47BB-ABA9-66EEA68E0B14}" type="datetimeFigureOut">
              <a:rPr lang="zh-CN" altLang="en-US"/>
            </a:fld>
            <a:endParaRPr lang="zh-CN" altLang="en-US"/>
          </a:p>
        </p:txBody>
      </p:sp>
      <p:sp>
        <p:nvSpPr>
          <p:cNvPr id="116740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7F4A77-5271-45BF-84F2-4D91C0C5247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67E66-3F43-458E-A704-B6F811AFF8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image" Target="../media/image4.png"/><Relationship Id="rId7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2.jpeg"/><Relationship Id="rId2" Type="http://schemas.openxmlformats.org/officeDocument/2006/relationships/tags" Target="../tags/tag1.xml"/><Relationship Id="rId16" Type="http://schemas.openxmlformats.org/officeDocument/2006/relationships/tags" Target="../tags/tag11.xml"/><Relationship Id="rId15" Type="http://schemas.openxmlformats.org/officeDocument/2006/relationships/tags" Target="../tags/tag10.xml"/><Relationship Id="rId14" Type="http://schemas.openxmlformats.org/officeDocument/2006/relationships/tags" Target="../tags/tag9.xml"/><Relationship Id="rId13" Type="http://schemas.openxmlformats.org/officeDocument/2006/relationships/tags" Target="../tags/tag8.xml"/><Relationship Id="rId12" Type="http://schemas.openxmlformats.org/officeDocument/2006/relationships/image" Target="../media/image5.png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image" Target="../media/image5.png"/><Relationship Id="rId7" Type="http://schemas.openxmlformats.org/officeDocument/2006/relationships/tags" Target="../tags/tag15.xml"/><Relationship Id="rId6" Type="http://schemas.openxmlformats.org/officeDocument/2006/relationships/image" Target="../media/image7.png"/><Relationship Id="rId5" Type="http://schemas.openxmlformats.org/officeDocument/2006/relationships/tags" Target="../tags/tag14.xml"/><Relationship Id="rId4" Type="http://schemas.openxmlformats.org/officeDocument/2006/relationships/image" Target="../media/image6.png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3" Type="http://schemas.openxmlformats.org/officeDocument/2006/relationships/tags" Target="../tags/tag20.xml"/><Relationship Id="rId12" Type="http://schemas.openxmlformats.org/officeDocument/2006/relationships/tags" Target="../tags/tag19.xml"/><Relationship Id="rId11" Type="http://schemas.openxmlformats.org/officeDocument/2006/relationships/tags" Target="../tags/tag18.xml"/><Relationship Id="rId10" Type="http://schemas.openxmlformats.org/officeDocument/2006/relationships/tags" Target="../tags/tag1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image" Target="../media/image5.png"/><Relationship Id="rId4" Type="http://schemas.openxmlformats.org/officeDocument/2006/relationships/tags" Target="../tags/tag22.xml"/><Relationship Id="rId3" Type="http://schemas.openxmlformats.org/officeDocument/2006/relationships/image" Target="../media/image2.jpeg"/><Relationship Id="rId2" Type="http://schemas.openxmlformats.org/officeDocument/2006/relationships/tags" Target="../tags/tag21.xml"/><Relationship Id="rId18" Type="http://schemas.openxmlformats.org/officeDocument/2006/relationships/tags" Target="../tags/tag33.xml"/><Relationship Id="rId17" Type="http://schemas.openxmlformats.org/officeDocument/2006/relationships/tags" Target="../tags/tag32.xml"/><Relationship Id="rId16" Type="http://schemas.openxmlformats.org/officeDocument/2006/relationships/image" Target="../media/image9.png"/><Relationship Id="rId15" Type="http://schemas.openxmlformats.org/officeDocument/2006/relationships/tags" Target="../tags/tag31.xml"/><Relationship Id="rId14" Type="http://schemas.openxmlformats.org/officeDocument/2006/relationships/image" Target="../media/image8.png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image" Target="../media/image5.png"/><Relationship Id="rId7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tags" Target="../tags/tag36.xml"/><Relationship Id="rId4" Type="http://schemas.openxmlformats.org/officeDocument/2006/relationships/image" Target="../media/image6.png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48.xml"/><Relationship Id="rId8" Type="http://schemas.openxmlformats.org/officeDocument/2006/relationships/image" Target="../media/image5.png"/><Relationship Id="rId7" Type="http://schemas.openxmlformats.org/officeDocument/2006/relationships/tags" Target="../tags/tag47.xml"/><Relationship Id="rId6" Type="http://schemas.openxmlformats.org/officeDocument/2006/relationships/image" Target="../media/image7.png"/><Relationship Id="rId5" Type="http://schemas.openxmlformats.org/officeDocument/2006/relationships/tags" Target="../tags/tag46.xml"/><Relationship Id="rId4" Type="http://schemas.openxmlformats.org/officeDocument/2006/relationships/image" Target="../media/image6.png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6" Type="http://schemas.openxmlformats.org/officeDocument/2006/relationships/tags" Target="../tags/tag55.xml"/><Relationship Id="rId15" Type="http://schemas.openxmlformats.org/officeDocument/2006/relationships/tags" Target="../tags/tag54.xml"/><Relationship Id="rId14" Type="http://schemas.openxmlformats.org/officeDocument/2006/relationships/tags" Target="../tags/tag53.xml"/><Relationship Id="rId13" Type="http://schemas.openxmlformats.org/officeDocument/2006/relationships/tags" Target="../tags/tag52.xml"/><Relationship Id="rId12" Type="http://schemas.openxmlformats.org/officeDocument/2006/relationships/tags" Target="../tags/tag51.xml"/><Relationship Id="rId11" Type="http://schemas.openxmlformats.org/officeDocument/2006/relationships/tags" Target="../tags/tag50.xml"/><Relationship Id="rId10" Type="http://schemas.openxmlformats.org/officeDocument/2006/relationships/tags" Target="../tags/tag4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image" Target="../media/image5.png"/><Relationship Id="rId7" Type="http://schemas.openxmlformats.org/officeDocument/2006/relationships/tags" Target="../tags/tag59.xml"/><Relationship Id="rId6" Type="http://schemas.openxmlformats.org/officeDocument/2006/relationships/image" Target="../media/image7.png"/><Relationship Id="rId5" Type="http://schemas.openxmlformats.org/officeDocument/2006/relationships/tags" Target="../tags/tag58.xml"/><Relationship Id="rId4" Type="http://schemas.openxmlformats.org/officeDocument/2006/relationships/image" Target="../media/image6.png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2" Type="http://schemas.openxmlformats.org/officeDocument/2006/relationships/tags" Target="../tags/tag6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image" Target="../media/image5.png"/><Relationship Id="rId7" Type="http://schemas.openxmlformats.org/officeDocument/2006/relationships/tags" Target="../tags/tag70.xml"/><Relationship Id="rId6" Type="http://schemas.openxmlformats.org/officeDocument/2006/relationships/image" Target="../media/image7.png"/><Relationship Id="rId5" Type="http://schemas.openxmlformats.org/officeDocument/2006/relationships/tags" Target="../tags/tag69.xml"/><Relationship Id="rId4" Type="http://schemas.openxmlformats.org/officeDocument/2006/relationships/image" Target="../media/image6.png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81.xml"/><Relationship Id="rId7" Type="http://schemas.openxmlformats.org/officeDocument/2006/relationships/image" Target="../media/image7.png"/><Relationship Id="rId6" Type="http://schemas.openxmlformats.org/officeDocument/2006/relationships/tags" Target="../tags/tag80.xml"/><Relationship Id="rId5" Type="http://schemas.openxmlformats.org/officeDocument/2006/relationships/image" Target="../media/image10.png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4" Type="http://schemas.openxmlformats.org/officeDocument/2006/relationships/tags" Target="../tags/tag8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91.xml"/><Relationship Id="rId7" Type="http://schemas.openxmlformats.org/officeDocument/2006/relationships/image" Target="../media/image7.png"/><Relationship Id="rId6" Type="http://schemas.openxmlformats.org/officeDocument/2006/relationships/tags" Target="../tags/tag90.xml"/><Relationship Id="rId5" Type="http://schemas.openxmlformats.org/officeDocument/2006/relationships/image" Target="../media/image10.png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3" Type="http://schemas.openxmlformats.org/officeDocument/2006/relationships/tags" Target="../tags/tag95.xml"/><Relationship Id="rId12" Type="http://schemas.openxmlformats.org/officeDocument/2006/relationships/tags" Target="../tags/tag9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01.xml"/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image" Target="../media/image5.png"/><Relationship Id="rId4" Type="http://schemas.openxmlformats.org/officeDocument/2006/relationships/tags" Target="../tags/tag97.xml"/><Relationship Id="rId3" Type="http://schemas.openxmlformats.org/officeDocument/2006/relationships/image" Target="../media/image2.jpeg"/><Relationship Id="rId2" Type="http://schemas.openxmlformats.org/officeDocument/2006/relationships/tags" Target="../tags/tag96.xml"/><Relationship Id="rId18" Type="http://schemas.openxmlformats.org/officeDocument/2006/relationships/tags" Target="../tags/tag108.xml"/><Relationship Id="rId17" Type="http://schemas.openxmlformats.org/officeDocument/2006/relationships/tags" Target="../tags/tag107.xml"/><Relationship Id="rId16" Type="http://schemas.openxmlformats.org/officeDocument/2006/relationships/tags" Target="../tags/tag106.xml"/><Relationship Id="rId15" Type="http://schemas.openxmlformats.org/officeDocument/2006/relationships/tags" Target="../tags/tag105.xml"/><Relationship Id="rId14" Type="http://schemas.openxmlformats.org/officeDocument/2006/relationships/tags" Target="../tags/tag104.xml"/><Relationship Id="rId13" Type="http://schemas.openxmlformats.org/officeDocument/2006/relationships/tags" Target="../tags/tag103.xml"/><Relationship Id="rId12" Type="http://schemas.openxmlformats.org/officeDocument/2006/relationships/image" Target="../media/image9.png"/><Relationship Id="rId11" Type="http://schemas.openxmlformats.org/officeDocument/2006/relationships/tags" Target="../tags/tag102.xml"/><Relationship Id="rId10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14.xml"/><Relationship Id="rId8" Type="http://schemas.openxmlformats.org/officeDocument/2006/relationships/tags" Target="../tags/tag113.xml"/><Relationship Id="rId7" Type="http://schemas.openxmlformats.org/officeDocument/2006/relationships/tags" Target="../tags/tag112.xml"/><Relationship Id="rId6" Type="http://schemas.openxmlformats.org/officeDocument/2006/relationships/tags" Target="../tags/tag111.xml"/><Relationship Id="rId5" Type="http://schemas.openxmlformats.org/officeDocument/2006/relationships/image" Target="../media/image7.png"/><Relationship Id="rId4" Type="http://schemas.openxmlformats.org/officeDocument/2006/relationships/tags" Target="../tags/tag110.xml"/><Relationship Id="rId3" Type="http://schemas.openxmlformats.org/officeDocument/2006/relationships/image" Target="../media/image6.png"/><Relationship Id="rId2" Type="http://schemas.openxmlformats.org/officeDocument/2006/relationships/tags" Target="../tags/tag109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image" Target="../media/image5.png"/><Relationship Id="rId7" Type="http://schemas.openxmlformats.org/officeDocument/2006/relationships/tags" Target="../tags/tag118.xml"/><Relationship Id="rId6" Type="http://schemas.openxmlformats.org/officeDocument/2006/relationships/image" Target="../media/image7.png"/><Relationship Id="rId5" Type="http://schemas.openxmlformats.org/officeDocument/2006/relationships/tags" Target="../tags/tag117.xml"/><Relationship Id="rId4" Type="http://schemas.openxmlformats.org/officeDocument/2006/relationships/image" Target="../media/image10.png"/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3" Type="http://schemas.openxmlformats.org/officeDocument/2006/relationships/tags" Target="../tags/tag123.xml"/><Relationship Id="rId12" Type="http://schemas.openxmlformats.org/officeDocument/2006/relationships/tags" Target="../tags/tag122.xml"/><Relationship Id="rId11" Type="http://schemas.openxmlformats.org/officeDocument/2006/relationships/tags" Target="../tags/tag121.xml"/><Relationship Id="rId10" Type="http://schemas.openxmlformats.org/officeDocument/2006/relationships/tags" Target="../tags/tag12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29.xml"/><Relationship Id="rId8" Type="http://schemas.openxmlformats.org/officeDocument/2006/relationships/tags" Target="../tags/tag128.xml"/><Relationship Id="rId7" Type="http://schemas.openxmlformats.org/officeDocument/2006/relationships/tags" Target="../tags/tag127.xml"/><Relationship Id="rId6" Type="http://schemas.openxmlformats.org/officeDocument/2006/relationships/image" Target="../media/image7.png"/><Relationship Id="rId5" Type="http://schemas.openxmlformats.org/officeDocument/2006/relationships/tags" Target="../tags/tag126.xml"/><Relationship Id="rId4" Type="http://schemas.openxmlformats.org/officeDocument/2006/relationships/image" Target="../media/image6.png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2" Type="http://schemas.openxmlformats.org/officeDocument/2006/relationships/tags" Target="../tags/tag132.xml"/><Relationship Id="rId11" Type="http://schemas.openxmlformats.org/officeDocument/2006/relationships/tags" Target="../tags/tag131.xml"/><Relationship Id="rId10" Type="http://schemas.openxmlformats.org/officeDocument/2006/relationships/tags" Target="../tags/tag130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37.xml"/><Relationship Id="rId8" Type="http://schemas.openxmlformats.org/officeDocument/2006/relationships/image" Target="../media/image5.png"/><Relationship Id="rId7" Type="http://schemas.openxmlformats.org/officeDocument/2006/relationships/tags" Target="../tags/tag136.xml"/><Relationship Id="rId6" Type="http://schemas.openxmlformats.org/officeDocument/2006/relationships/image" Target="../media/image7.png"/><Relationship Id="rId5" Type="http://schemas.openxmlformats.org/officeDocument/2006/relationships/tags" Target="../tags/tag135.xml"/><Relationship Id="rId4" Type="http://schemas.openxmlformats.org/officeDocument/2006/relationships/image" Target="../media/image6.png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4" Type="http://schemas.openxmlformats.org/officeDocument/2006/relationships/tags" Target="../tags/tag142.xml"/><Relationship Id="rId13" Type="http://schemas.openxmlformats.org/officeDocument/2006/relationships/tags" Target="../tags/tag141.xml"/><Relationship Id="rId12" Type="http://schemas.openxmlformats.org/officeDocument/2006/relationships/tags" Target="../tags/tag140.xml"/><Relationship Id="rId11" Type="http://schemas.openxmlformats.org/officeDocument/2006/relationships/tags" Target="../tags/tag139.xml"/><Relationship Id="rId10" Type="http://schemas.openxmlformats.org/officeDocument/2006/relationships/tags" Target="../tags/tag138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47.xml"/><Relationship Id="rId8" Type="http://schemas.openxmlformats.org/officeDocument/2006/relationships/image" Target="../media/image5.png"/><Relationship Id="rId7" Type="http://schemas.openxmlformats.org/officeDocument/2006/relationships/tags" Target="../tags/tag146.xml"/><Relationship Id="rId6" Type="http://schemas.openxmlformats.org/officeDocument/2006/relationships/image" Target="../media/image7.png"/><Relationship Id="rId5" Type="http://schemas.openxmlformats.org/officeDocument/2006/relationships/tags" Target="../tags/tag145.xml"/><Relationship Id="rId4" Type="http://schemas.openxmlformats.org/officeDocument/2006/relationships/image" Target="../media/image6.png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4" Type="http://schemas.openxmlformats.org/officeDocument/2006/relationships/tags" Target="../tags/tag152.xml"/><Relationship Id="rId13" Type="http://schemas.openxmlformats.org/officeDocument/2006/relationships/tags" Target="../tags/tag151.xml"/><Relationship Id="rId12" Type="http://schemas.openxmlformats.org/officeDocument/2006/relationships/tags" Target="../tags/tag150.xml"/><Relationship Id="rId11" Type="http://schemas.openxmlformats.org/officeDocument/2006/relationships/tags" Target="../tags/tag149.xml"/><Relationship Id="rId10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image" Target="../media/image5.png"/><Relationship Id="rId7" Type="http://schemas.openxmlformats.org/officeDocument/2006/relationships/tags" Target="../tags/tag156.xml"/><Relationship Id="rId6" Type="http://schemas.openxmlformats.org/officeDocument/2006/relationships/image" Target="../media/image7.png"/><Relationship Id="rId5" Type="http://schemas.openxmlformats.org/officeDocument/2006/relationships/tags" Target="../tags/tag155.xml"/><Relationship Id="rId4" Type="http://schemas.openxmlformats.org/officeDocument/2006/relationships/image" Target="../media/image6.png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6" Type="http://schemas.openxmlformats.org/officeDocument/2006/relationships/tags" Target="../tags/tag164.xml"/><Relationship Id="rId15" Type="http://schemas.openxmlformats.org/officeDocument/2006/relationships/tags" Target="../tags/tag163.xml"/><Relationship Id="rId14" Type="http://schemas.openxmlformats.org/officeDocument/2006/relationships/tags" Target="../tags/tag162.xml"/><Relationship Id="rId13" Type="http://schemas.openxmlformats.org/officeDocument/2006/relationships/tags" Target="../tags/tag161.xml"/><Relationship Id="rId12" Type="http://schemas.openxmlformats.org/officeDocument/2006/relationships/tags" Target="../tags/tag160.xml"/><Relationship Id="rId11" Type="http://schemas.openxmlformats.org/officeDocument/2006/relationships/tags" Target="../tags/tag159.xml"/><Relationship Id="rId10" Type="http://schemas.openxmlformats.org/officeDocument/2006/relationships/tags" Target="../tags/tag158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70.xml"/><Relationship Id="rId8" Type="http://schemas.openxmlformats.org/officeDocument/2006/relationships/tags" Target="../tags/tag169.xml"/><Relationship Id="rId7" Type="http://schemas.openxmlformats.org/officeDocument/2006/relationships/tags" Target="../tags/tag168.xml"/><Relationship Id="rId6" Type="http://schemas.openxmlformats.org/officeDocument/2006/relationships/image" Target="../media/image12.png"/><Relationship Id="rId5" Type="http://schemas.openxmlformats.org/officeDocument/2006/relationships/tags" Target="../tags/tag167.xml"/><Relationship Id="rId4" Type="http://schemas.openxmlformats.org/officeDocument/2006/relationships/image" Target="../media/image11.png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1" Type="http://schemas.openxmlformats.org/officeDocument/2006/relationships/tags" Target="../tags/tag172.xml"/><Relationship Id="rId10" Type="http://schemas.openxmlformats.org/officeDocument/2006/relationships/tags" Target="../tags/tag17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83.xml"/><Relationship Id="rId8" Type="http://schemas.openxmlformats.org/officeDocument/2006/relationships/image" Target="../media/image4.png"/><Relationship Id="rId7" Type="http://schemas.openxmlformats.org/officeDocument/2006/relationships/tags" Target="../tags/tag182.xml"/><Relationship Id="rId6" Type="http://schemas.openxmlformats.org/officeDocument/2006/relationships/image" Target="../media/image3.png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3" Type="http://schemas.openxmlformats.org/officeDocument/2006/relationships/image" Target="../media/image2.jpeg"/><Relationship Id="rId2" Type="http://schemas.openxmlformats.org/officeDocument/2006/relationships/tags" Target="../tags/tag179.xml"/><Relationship Id="rId16" Type="http://schemas.openxmlformats.org/officeDocument/2006/relationships/tags" Target="../tags/tag189.xml"/><Relationship Id="rId15" Type="http://schemas.openxmlformats.org/officeDocument/2006/relationships/tags" Target="../tags/tag188.xml"/><Relationship Id="rId14" Type="http://schemas.openxmlformats.org/officeDocument/2006/relationships/tags" Target="../tags/tag187.xml"/><Relationship Id="rId13" Type="http://schemas.openxmlformats.org/officeDocument/2006/relationships/tags" Target="../tags/tag186.xml"/><Relationship Id="rId12" Type="http://schemas.openxmlformats.org/officeDocument/2006/relationships/image" Target="../media/image5.png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194.xml"/><Relationship Id="rId8" Type="http://schemas.openxmlformats.org/officeDocument/2006/relationships/image" Target="../media/image5.png"/><Relationship Id="rId7" Type="http://schemas.openxmlformats.org/officeDocument/2006/relationships/tags" Target="../tags/tag193.xml"/><Relationship Id="rId6" Type="http://schemas.openxmlformats.org/officeDocument/2006/relationships/image" Target="../media/image7.png"/><Relationship Id="rId5" Type="http://schemas.openxmlformats.org/officeDocument/2006/relationships/tags" Target="../tags/tag192.xml"/><Relationship Id="rId4" Type="http://schemas.openxmlformats.org/officeDocument/2006/relationships/image" Target="../media/image6.png"/><Relationship Id="rId3" Type="http://schemas.openxmlformats.org/officeDocument/2006/relationships/tags" Target="../tags/tag191.xml"/><Relationship Id="rId2" Type="http://schemas.openxmlformats.org/officeDocument/2006/relationships/tags" Target="../tags/tag190.xml"/><Relationship Id="rId13" Type="http://schemas.openxmlformats.org/officeDocument/2006/relationships/tags" Target="../tags/tag198.xml"/><Relationship Id="rId12" Type="http://schemas.openxmlformats.org/officeDocument/2006/relationships/tags" Target="../tags/tag197.xml"/><Relationship Id="rId11" Type="http://schemas.openxmlformats.org/officeDocument/2006/relationships/tags" Target="../tags/tag196.xml"/><Relationship Id="rId10" Type="http://schemas.openxmlformats.org/officeDocument/2006/relationships/tags" Target="../tags/tag195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204.xml"/><Relationship Id="rId8" Type="http://schemas.openxmlformats.org/officeDocument/2006/relationships/tags" Target="../tags/tag203.xml"/><Relationship Id="rId7" Type="http://schemas.openxmlformats.org/officeDocument/2006/relationships/tags" Target="../tags/tag202.xml"/><Relationship Id="rId6" Type="http://schemas.openxmlformats.org/officeDocument/2006/relationships/tags" Target="../tags/tag201.xml"/><Relationship Id="rId5" Type="http://schemas.openxmlformats.org/officeDocument/2006/relationships/image" Target="../media/image5.png"/><Relationship Id="rId4" Type="http://schemas.openxmlformats.org/officeDocument/2006/relationships/tags" Target="../tags/tag200.xml"/><Relationship Id="rId3" Type="http://schemas.openxmlformats.org/officeDocument/2006/relationships/image" Target="../media/image2.jpeg"/><Relationship Id="rId2" Type="http://schemas.openxmlformats.org/officeDocument/2006/relationships/tags" Target="../tags/tag199.xml"/><Relationship Id="rId18" Type="http://schemas.openxmlformats.org/officeDocument/2006/relationships/tags" Target="../tags/tag211.xml"/><Relationship Id="rId17" Type="http://schemas.openxmlformats.org/officeDocument/2006/relationships/tags" Target="../tags/tag210.xml"/><Relationship Id="rId16" Type="http://schemas.openxmlformats.org/officeDocument/2006/relationships/image" Target="../media/image9.png"/><Relationship Id="rId15" Type="http://schemas.openxmlformats.org/officeDocument/2006/relationships/tags" Target="../tags/tag209.xml"/><Relationship Id="rId14" Type="http://schemas.openxmlformats.org/officeDocument/2006/relationships/image" Target="../media/image8.png"/><Relationship Id="rId13" Type="http://schemas.openxmlformats.org/officeDocument/2006/relationships/tags" Target="../tags/tag208.xml"/><Relationship Id="rId12" Type="http://schemas.openxmlformats.org/officeDocument/2006/relationships/tags" Target="../tags/tag207.xml"/><Relationship Id="rId11" Type="http://schemas.openxmlformats.org/officeDocument/2006/relationships/tags" Target="../tags/tag206.xml"/><Relationship Id="rId10" Type="http://schemas.openxmlformats.org/officeDocument/2006/relationships/tags" Target="../tags/tag205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216.xml"/><Relationship Id="rId8" Type="http://schemas.openxmlformats.org/officeDocument/2006/relationships/image" Target="../media/image5.png"/><Relationship Id="rId7" Type="http://schemas.openxmlformats.org/officeDocument/2006/relationships/tags" Target="../tags/tag215.xml"/><Relationship Id="rId6" Type="http://schemas.openxmlformats.org/officeDocument/2006/relationships/image" Target="../media/image7.png"/><Relationship Id="rId5" Type="http://schemas.openxmlformats.org/officeDocument/2006/relationships/tags" Target="../tags/tag214.xml"/><Relationship Id="rId4" Type="http://schemas.openxmlformats.org/officeDocument/2006/relationships/image" Target="../media/image6.png"/><Relationship Id="rId3" Type="http://schemas.openxmlformats.org/officeDocument/2006/relationships/tags" Target="../tags/tag213.xml"/><Relationship Id="rId2" Type="http://schemas.openxmlformats.org/officeDocument/2006/relationships/tags" Target="../tags/tag212.xml"/><Relationship Id="rId14" Type="http://schemas.openxmlformats.org/officeDocument/2006/relationships/tags" Target="../tags/tag221.xml"/><Relationship Id="rId13" Type="http://schemas.openxmlformats.org/officeDocument/2006/relationships/tags" Target="../tags/tag220.xml"/><Relationship Id="rId12" Type="http://schemas.openxmlformats.org/officeDocument/2006/relationships/tags" Target="../tags/tag219.xml"/><Relationship Id="rId11" Type="http://schemas.openxmlformats.org/officeDocument/2006/relationships/tags" Target="../tags/tag218.xml"/><Relationship Id="rId10" Type="http://schemas.openxmlformats.org/officeDocument/2006/relationships/tags" Target="../tags/tag217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226.xml"/><Relationship Id="rId8" Type="http://schemas.openxmlformats.org/officeDocument/2006/relationships/image" Target="../media/image5.png"/><Relationship Id="rId7" Type="http://schemas.openxmlformats.org/officeDocument/2006/relationships/tags" Target="../tags/tag225.xml"/><Relationship Id="rId6" Type="http://schemas.openxmlformats.org/officeDocument/2006/relationships/image" Target="../media/image7.png"/><Relationship Id="rId5" Type="http://schemas.openxmlformats.org/officeDocument/2006/relationships/tags" Target="../tags/tag224.xml"/><Relationship Id="rId4" Type="http://schemas.openxmlformats.org/officeDocument/2006/relationships/image" Target="../media/image6.png"/><Relationship Id="rId3" Type="http://schemas.openxmlformats.org/officeDocument/2006/relationships/tags" Target="../tags/tag223.xml"/><Relationship Id="rId2" Type="http://schemas.openxmlformats.org/officeDocument/2006/relationships/tags" Target="../tags/tag222.xml"/><Relationship Id="rId16" Type="http://schemas.openxmlformats.org/officeDocument/2006/relationships/tags" Target="../tags/tag233.xml"/><Relationship Id="rId15" Type="http://schemas.openxmlformats.org/officeDocument/2006/relationships/tags" Target="../tags/tag232.xml"/><Relationship Id="rId14" Type="http://schemas.openxmlformats.org/officeDocument/2006/relationships/tags" Target="../tags/tag231.xml"/><Relationship Id="rId13" Type="http://schemas.openxmlformats.org/officeDocument/2006/relationships/tags" Target="../tags/tag230.xml"/><Relationship Id="rId12" Type="http://schemas.openxmlformats.org/officeDocument/2006/relationships/tags" Target="../tags/tag229.xml"/><Relationship Id="rId11" Type="http://schemas.openxmlformats.org/officeDocument/2006/relationships/tags" Target="../tags/tag228.xml"/><Relationship Id="rId10" Type="http://schemas.openxmlformats.org/officeDocument/2006/relationships/tags" Target="../tags/tag227.xml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238.xml"/><Relationship Id="rId8" Type="http://schemas.openxmlformats.org/officeDocument/2006/relationships/image" Target="../media/image5.png"/><Relationship Id="rId7" Type="http://schemas.openxmlformats.org/officeDocument/2006/relationships/tags" Target="../tags/tag237.xml"/><Relationship Id="rId6" Type="http://schemas.openxmlformats.org/officeDocument/2006/relationships/image" Target="../media/image7.png"/><Relationship Id="rId5" Type="http://schemas.openxmlformats.org/officeDocument/2006/relationships/tags" Target="../tags/tag236.xml"/><Relationship Id="rId4" Type="http://schemas.openxmlformats.org/officeDocument/2006/relationships/image" Target="../media/image6.png"/><Relationship Id="rId3" Type="http://schemas.openxmlformats.org/officeDocument/2006/relationships/tags" Target="../tags/tag235.xml"/><Relationship Id="rId2" Type="http://schemas.openxmlformats.org/officeDocument/2006/relationships/tags" Target="../tags/tag234.xml"/><Relationship Id="rId12" Type="http://schemas.openxmlformats.org/officeDocument/2006/relationships/tags" Target="../tags/tag241.xml"/><Relationship Id="rId11" Type="http://schemas.openxmlformats.org/officeDocument/2006/relationships/tags" Target="../tags/tag240.xml"/><Relationship Id="rId10" Type="http://schemas.openxmlformats.org/officeDocument/2006/relationships/tags" Target="../tags/tag239.xml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4" Type="http://schemas.openxmlformats.org/officeDocument/2006/relationships/tags" Target="../tags/tag244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249.xml"/><Relationship Id="rId8" Type="http://schemas.openxmlformats.org/officeDocument/2006/relationships/image" Target="../media/image5.png"/><Relationship Id="rId7" Type="http://schemas.openxmlformats.org/officeDocument/2006/relationships/tags" Target="../tags/tag248.xml"/><Relationship Id="rId6" Type="http://schemas.openxmlformats.org/officeDocument/2006/relationships/image" Target="../media/image7.png"/><Relationship Id="rId5" Type="http://schemas.openxmlformats.org/officeDocument/2006/relationships/tags" Target="../tags/tag247.xml"/><Relationship Id="rId4" Type="http://schemas.openxmlformats.org/officeDocument/2006/relationships/image" Target="../media/image6.png"/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4" Type="http://schemas.openxmlformats.org/officeDocument/2006/relationships/tags" Target="../tags/tag254.xml"/><Relationship Id="rId13" Type="http://schemas.openxmlformats.org/officeDocument/2006/relationships/tags" Target="../tags/tag253.xml"/><Relationship Id="rId12" Type="http://schemas.openxmlformats.org/officeDocument/2006/relationships/tags" Target="../tags/tag252.xml"/><Relationship Id="rId11" Type="http://schemas.openxmlformats.org/officeDocument/2006/relationships/tags" Target="../tags/tag251.xml"/><Relationship Id="rId10" Type="http://schemas.openxmlformats.org/officeDocument/2006/relationships/tags" Target="../tags/tag250.xm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259.xml"/><Relationship Id="rId7" Type="http://schemas.openxmlformats.org/officeDocument/2006/relationships/image" Target="../media/image7.png"/><Relationship Id="rId6" Type="http://schemas.openxmlformats.org/officeDocument/2006/relationships/tags" Target="../tags/tag258.xml"/><Relationship Id="rId5" Type="http://schemas.openxmlformats.org/officeDocument/2006/relationships/image" Target="../media/image10.png"/><Relationship Id="rId4" Type="http://schemas.openxmlformats.org/officeDocument/2006/relationships/tags" Target="../tags/tag257.xml"/><Relationship Id="rId3" Type="http://schemas.openxmlformats.org/officeDocument/2006/relationships/tags" Target="../tags/tag256.xml"/><Relationship Id="rId2" Type="http://schemas.openxmlformats.org/officeDocument/2006/relationships/tags" Target="../tags/tag255.xml"/><Relationship Id="rId14" Type="http://schemas.openxmlformats.org/officeDocument/2006/relationships/tags" Target="../tags/tag264.xml"/><Relationship Id="rId13" Type="http://schemas.openxmlformats.org/officeDocument/2006/relationships/tags" Target="../tags/tag263.xml"/><Relationship Id="rId12" Type="http://schemas.openxmlformats.org/officeDocument/2006/relationships/tags" Target="../tags/tag262.xml"/><Relationship Id="rId11" Type="http://schemas.openxmlformats.org/officeDocument/2006/relationships/tags" Target="../tags/tag261.xml"/><Relationship Id="rId10" Type="http://schemas.openxmlformats.org/officeDocument/2006/relationships/tags" Target="../tags/tag260.xml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269.xml"/><Relationship Id="rId7" Type="http://schemas.openxmlformats.org/officeDocument/2006/relationships/image" Target="../media/image7.png"/><Relationship Id="rId6" Type="http://schemas.openxmlformats.org/officeDocument/2006/relationships/tags" Target="../tags/tag268.xml"/><Relationship Id="rId5" Type="http://schemas.openxmlformats.org/officeDocument/2006/relationships/image" Target="../media/image10.png"/><Relationship Id="rId4" Type="http://schemas.openxmlformats.org/officeDocument/2006/relationships/tags" Target="../tags/tag267.xml"/><Relationship Id="rId3" Type="http://schemas.openxmlformats.org/officeDocument/2006/relationships/tags" Target="../tags/tag266.xml"/><Relationship Id="rId2" Type="http://schemas.openxmlformats.org/officeDocument/2006/relationships/tags" Target="../tags/tag265.xml"/><Relationship Id="rId13" Type="http://schemas.openxmlformats.org/officeDocument/2006/relationships/tags" Target="../tags/tag273.xml"/><Relationship Id="rId12" Type="http://schemas.openxmlformats.org/officeDocument/2006/relationships/tags" Target="../tags/tag272.xml"/><Relationship Id="rId11" Type="http://schemas.openxmlformats.org/officeDocument/2006/relationships/tags" Target="../tags/tag271.xml"/><Relationship Id="rId10" Type="http://schemas.openxmlformats.org/officeDocument/2006/relationships/tags" Target="../tags/tag270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9" Type="http://schemas.openxmlformats.org/officeDocument/2006/relationships/tags" Target="../tags/tag279.xml"/><Relationship Id="rId8" Type="http://schemas.openxmlformats.org/officeDocument/2006/relationships/tags" Target="../tags/tag278.xml"/><Relationship Id="rId7" Type="http://schemas.openxmlformats.org/officeDocument/2006/relationships/tags" Target="../tags/tag277.xml"/><Relationship Id="rId6" Type="http://schemas.openxmlformats.org/officeDocument/2006/relationships/tags" Target="../tags/tag276.xml"/><Relationship Id="rId5" Type="http://schemas.openxmlformats.org/officeDocument/2006/relationships/image" Target="../media/image5.png"/><Relationship Id="rId4" Type="http://schemas.openxmlformats.org/officeDocument/2006/relationships/tags" Target="../tags/tag275.xml"/><Relationship Id="rId3" Type="http://schemas.openxmlformats.org/officeDocument/2006/relationships/image" Target="../media/image2.jpeg"/><Relationship Id="rId2" Type="http://schemas.openxmlformats.org/officeDocument/2006/relationships/tags" Target="../tags/tag274.xml"/><Relationship Id="rId18" Type="http://schemas.openxmlformats.org/officeDocument/2006/relationships/tags" Target="../tags/tag286.xml"/><Relationship Id="rId17" Type="http://schemas.openxmlformats.org/officeDocument/2006/relationships/tags" Target="../tags/tag285.xml"/><Relationship Id="rId16" Type="http://schemas.openxmlformats.org/officeDocument/2006/relationships/tags" Target="../tags/tag284.xml"/><Relationship Id="rId15" Type="http://schemas.openxmlformats.org/officeDocument/2006/relationships/tags" Target="../tags/tag283.xml"/><Relationship Id="rId14" Type="http://schemas.openxmlformats.org/officeDocument/2006/relationships/tags" Target="../tags/tag282.xml"/><Relationship Id="rId13" Type="http://schemas.openxmlformats.org/officeDocument/2006/relationships/tags" Target="../tags/tag281.xml"/><Relationship Id="rId12" Type="http://schemas.openxmlformats.org/officeDocument/2006/relationships/image" Target="../media/image9.png"/><Relationship Id="rId11" Type="http://schemas.openxmlformats.org/officeDocument/2006/relationships/tags" Target="../tags/tag280.xml"/><Relationship Id="rId10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9" Type="http://schemas.openxmlformats.org/officeDocument/2006/relationships/tags" Target="../tags/tag292.xml"/><Relationship Id="rId8" Type="http://schemas.openxmlformats.org/officeDocument/2006/relationships/tags" Target="../tags/tag291.xml"/><Relationship Id="rId7" Type="http://schemas.openxmlformats.org/officeDocument/2006/relationships/tags" Target="../tags/tag290.xml"/><Relationship Id="rId6" Type="http://schemas.openxmlformats.org/officeDocument/2006/relationships/tags" Target="../tags/tag289.xml"/><Relationship Id="rId5" Type="http://schemas.openxmlformats.org/officeDocument/2006/relationships/image" Target="../media/image7.png"/><Relationship Id="rId4" Type="http://schemas.openxmlformats.org/officeDocument/2006/relationships/tags" Target="../tags/tag288.xml"/><Relationship Id="rId3" Type="http://schemas.openxmlformats.org/officeDocument/2006/relationships/image" Target="../media/image6.png"/><Relationship Id="rId2" Type="http://schemas.openxmlformats.org/officeDocument/2006/relationships/tags" Target="../tags/tag287.xml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9" Type="http://schemas.openxmlformats.org/officeDocument/2006/relationships/tags" Target="../tags/tag297.xml"/><Relationship Id="rId8" Type="http://schemas.openxmlformats.org/officeDocument/2006/relationships/image" Target="../media/image5.png"/><Relationship Id="rId7" Type="http://schemas.openxmlformats.org/officeDocument/2006/relationships/tags" Target="../tags/tag296.xml"/><Relationship Id="rId6" Type="http://schemas.openxmlformats.org/officeDocument/2006/relationships/image" Target="../media/image7.png"/><Relationship Id="rId5" Type="http://schemas.openxmlformats.org/officeDocument/2006/relationships/tags" Target="../tags/tag295.xml"/><Relationship Id="rId4" Type="http://schemas.openxmlformats.org/officeDocument/2006/relationships/image" Target="../media/image10.png"/><Relationship Id="rId3" Type="http://schemas.openxmlformats.org/officeDocument/2006/relationships/tags" Target="../tags/tag294.xml"/><Relationship Id="rId2" Type="http://schemas.openxmlformats.org/officeDocument/2006/relationships/tags" Target="../tags/tag293.xml"/><Relationship Id="rId13" Type="http://schemas.openxmlformats.org/officeDocument/2006/relationships/tags" Target="../tags/tag301.xml"/><Relationship Id="rId12" Type="http://schemas.openxmlformats.org/officeDocument/2006/relationships/tags" Target="../tags/tag300.xml"/><Relationship Id="rId11" Type="http://schemas.openxmlformats.org/officeDocument/2006/relationships/tags" Target="../tags/tag299.xml"/><Relationship Id="rId10" Type="http://schemas.openxmlformats.org/officeDocument/2006/relationships/tags" Target="../tags/tag298.xml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9" Type="http://schemas.openxmlformats.org/officeDocument/2006/relationships/tags" Target="../tags/tag307.xml"/><Relationship Id="rId8" Type="http://schemas.openxmlformats.org/officeDocument/2006/relationships/tags" Target="../tags/tag306.xml"/><Relationship Id="rId7" Type="http://schemas.openxmlformats.org/officeDocument/2006/relationships/tags" Target="../tags/tag305.xml"/><Relationship Id="rId6" Type="http://schemas.openxmlformats.org/officeDocument/2006/relationships/image" Target="../media/image7.png"/><Relationship Id="rId5" Type="http://schemas.openxmlformats.org/officeDocument/2006/relationships/tags" Target="../tags/tag304.xml"/><Relationship Id="rId4" Type="http://schemas.openxmlformats.org/officeDocument/2006/relationships/image" Target="../media/image6.png"/><Relationship Id="rId3" Type="http://schemas.openxmlformats.org/officeDocument/2006/relationships/tags" Target="../tags/tag303.xml"/><Relationship Id="rId2" Type="http://schemas.openxmlformats.org/officeDocument/2006/relationships/tags" Target="../tags/tag302.xml"/><Relationship Id="rId12" Type="http://schemas.openxmlformats.org/officeDocument/2006/relationships/tags" Target="../tags/tag310.xml"/><Relationship Id="rId11" Type="http://schemas.openxmlformats.org/officeDocument/2006/relationships/tags" Target="../tags/tag309.xml"/><Relationship Id="rId10" Type="http://schemas.openxmlformats.org/officeDocument/2006/relationships/tags" Target="../tags/tag308.xml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9" Type="http://schemas.openxmlformats.org/officeDocument/2006/relationships/tags" Target="../tags/tag315.xml"/><Relationship Id="rId8" Type="http://schemas.openxmlformats.org/officeDocument/2006/relationships/image" Target="../media/image5.png"/><Relationship Id="rId7" Type="http://schemas.openxmlformats.org/officeDocument/2006/relationships/tags" Target="../tags/tag314.xml"/><Relationship Id="rId6" Type="http://schemas.openxmlformats.org/officeDocument/2006/relationships/image" Target="../media/image7.png"/><Relationship Id="rId5" Type="http://schemas.openxmlformats.org/officeDocument/2006/relationships/tags" Target="../tags/tag313.xml"/><Relationship Id="rId4" Type="http://schemas.openxmlformats.org/officeDocument/2006/relationships/image" Target="../media/image6.png"/><Relationship Id="rId3" Type="http://schemas.openxmlformats.org/officeDocument/2006/relationships/tags" Target="../tags/tag312.xml"/><Relationship Id="rId2" Type="http://schemas.openxmlformats.org/officeDocument/2006/relationships/tags" Target="../tags/tag311.xml"/><Relationship Id="rId14" Type="http://schemas.openxmlformats.org/officeDocument/2006/relationships/tags" Target="../tags/tag320.xml"/><Relationship Id="rId13" Type="http://schemas.openxmlformats.org/officeDocument/2006/relationships/tags" Target="../tags/tag319.xml"/><Relationship Id="rId12" Type="http://schemas.openxmlformats.org/officeDocument/2006/relationships/tags" Target="../tags/tag318.xml"/><Relationship Id="rId11" Type="http://schemas.openxmlformats.org/officeDocument/2006/relationships/tags" Target="../tags/tag317.xml"/><Relationship Id="rId10" Type="http://schemas.openxmlformats.org/officeDocument/2006/relationships/tags" Target="../tags/tag316.xml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9" Type="http://schemas.openxmlformats.org/officeDocument/2006/relationships/tags" Target="../tags/tag325.xml"/><Relationship Id="rId8" Type="http://schemas.openxmlformats.org/officeDocument/2006/relationships/image" Target="../media/image5.png"/><Relationship Id="rId7" Type="http://schemas.openxmlformats.org/officeDocument/2006/relationships/tags" Target="../tags/tag324.xml"/><Relationship Id="rId6" Type="http://schemas.openxmlformats.org/officeDocument/2006/relationships/image" Target="../media/image7.png"/><Relationship Id="rId5" Type="http://schemas.openxmlformats.org/officeDocument/2006/relationships/tags" Target="../tags/tag323.xml"/><Relationship Id="rId4" Type="http://schemas.openxmlformats.org/officeDocument/2006/relationships/image" Target="../media/image6.png"/><Relationship Id="rId3" Type="http://schemas.openxmlformats.org/officeDocument/2006/relationships/tags" Target="../tags/tag322.xml"/><Relationship Id="rId2" Type="http://schemas.openxmlformats.org/officeDocument/2006/relationships/tags" Target="../tags/tag321.xml"/><Relationship Id="rId14" Type="http://schemas.openxmlformats.org/officeDocument/2006/relationships/tags" Target="../tags/tag330.xml"/><Relationship Id="rId13" Type="http://schemas.openxmlformats.org/officeDocument/2006/relationships/tags" Target="../tags/tag329.xml"/><Relationship Id="rId12" Type="http://schemas.openxmlformats.org/officeDocument/2006/relationships/tags" Target="../tags/tag328.xml"/><Relationship Id="rId11" Type="http://schemas.openxmlformats.org/officeDocument/2006/relationships/tags" Target="../tags/tag327.xml"/><Relationship Id="rId10" Type="http://schemas.openxmlformats.org/officeDocument/2006/relationships/tags" Target="../tags/tag326.xml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9" Type="http://schemas.openxmlformats.org/officeDocument/2006/relationships/tags" Target="../tags/tag335.xml"/><Relationship Id="rId8" Type="http://schemas.openxmlformats.org/officeDocument/2006/relationships/image" Target="../media/image5.png"/><Relationship Id="rId7" Type="http://schemas.openxmlformats.org/officeDocument/2006/relationships/tags" Target="../tags/tag334.xml"/><Relationship Id="rId6" Type="http://schemas.openxmlformats.org/officeDocument/2006/relationships/image" Target="../media/image7.png"/><Relationship Id="rId5" Type="http://schemas.openxmlformats.org/officeDocument/2006/relationships/tags" Target="../tags/tag333.xml"/><Relationship Id="rId4" Type="http://schemas.openxmlformats.org/officeDocument/2006/relationships/image" Target="../media/image6.png"/><Relationship Id="rId3" Type="http://schemas.openxmlformats.org/officeDocument/2006/relationships/tags" Target="../tags/tag332.xml"/><Relationship Id="rId2" Type="http://schemas.openxmlformats.org/officeDocument/2006/relationships/tags" Target="../tags/tag331.xml"/><Relationship Id="rId16" Type="http://schemas.openxmlformats.org/officeDocument/2006/relationships/tags" Target="../tags/tag342.xml"/><Relationship Id="rId15" Type="http://schemas.openxmlformats.org/officeDocument/2006/relationships/tags" Target="../tags/tag341.xml"/><Relationship Id="rId14" Type="http://schemas.openxmlformats.org/officeDocument/2006/relationships/tags" Target="../tags/tag340.xml"/><Relationship Id="rId13" Type="http://schemas.openxmlformats.org/officeDocument/2006/relationships/tags" Target="../tags/tag339.xml"/><Relationship Id="rId12" Type="http://schemas.openxmlformats.org/officeDocument/2006/relationships/tags" Target="../tags/tag338.xml"/><Relationship Id="rId11" Type="http://schemas.openxmlformats.org/officeDocument/2006/relationships/tags" Target="../tags/tag337.xml"/><Relationship Id="rId10" Type="http://schemas.openxmlformats.org/officeDocument/2006/relationships/tags" Target="../tags/tag336.xml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9" Type="http://schemas.openxmlformats.org/officeDocument/2006/relationships/tags" Target="../tags/tag348.xml"/><Relationship Id="rId8" Type="http://schemas.openxmlformats.org/officeDocument/2006/relationships/tags" Target="../tags/tag347.xml"/><Relationship Id="rId7" Type="http://schemas.openxmlformats.org/officeDocument/2006/relationships/tags" Target="../tags/tag346.xml"/><Relationship Id="rId6" Type="http://schemas.openxmlformats.org/officeDocument/2006/relationships/image" Target="../media/image12.png"/><Relationship Id="rId5" Type="http://schemas.openxmlformats.org/officeDocument/2006/relationships/tags" Target="../tags/tag345.xml"/><Relationship Id="rId4" Type="http://schemas.openxmlformats.org/officeDocument/2006/relationships/image" Target="../media/image11.png"/><Relationship Id="rId3" Type="http://schemas.openxmlformats.org/officeDocument/2006/relationships/tags" Target="../tags/tag344.xml"/><Relationship Id="rId2" Type="http://schemas.openxmlformats.org/officeDocument/2006/relationships/tags" Target="../tags/tag343.xml"/><Relationship Id="rId11" Type="http://schemas.openxmlformats.org/officeDocument/2006/relationships/tags" Target="../tags/tag350.xml"/><Relationship Id="rId10" Type="http://schemas.openxmlformats.org/officeDocument/2006/relationships/tags" Target="../tags/tag349.xml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1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3BD6-63A4-4B4E-B141-CA737BCC8D1D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1910F-07A1-478F-AFDF-45DC318F273A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92" y="457204"/>
            <a:ext cx="2135187" cy="411718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8" y="457204"/>
            <a:ext cx="6253163" cy="411718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9FC5-B06F-410B-A0A6-CBCFDEC36EC5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/>
          <p:cNvGrpSpPr/>
          <p:nvPr userDrawn="1">
            <p:custDataLst>
              <p:tags r:id="rId4"/>
            </p:custDataLst>
          </p:nvPr>
        </p:nvGrpSpPr>
        <p:grpSpPr>
          <a:xfrm>
            <a:off x="2064930" y="842272"/>
            <a:ext cx="4818399" cy="3456303"/>
            <a:chOff x="2753240" y="1123029"/>
            <a:chExt cx="6424532" cy="4608404"/>
          </a:xfrm>
        </p:grpSpPr>
        <p:pic>
          <p:nvPicPr>
            <p:cNvPr id="20" name="图片 19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图片 20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任意多边形: 形状 21"/>
            <p:cNvSpPr/>
            <p:nvPr userDrawn="1">
              <p:custDataLst>
                <p:tags r:id="rId9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solidFill>
                  <a:schemeClr val="lt1"/>
                </a:solidFill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 userDrawn="1">
              <p:custDataLst>
                <p:tags r:id="rId10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solidFill>
                  <a:schemeClr val="lt1"/>
                </a:solidFill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 flipH="1">
            <a:off x="6869500" y="1029540"/>
            <a:ext cx="802888" cy="471135"/>
          </a:xfrm>
          <a:prstGeom prst="rect">
            <a:avLst/>
          </a:prstGeom>
        </p:spPr>
      </p:pic>
      <p:sp>
        <p:nvSpPr>
          <p:cNvPr id="15" name="竖排标题 1"/>
          <p:cNvSpPr>
            <a:spLocks noGrp="1"/>
          </p:cNvSpPr>
          <p:nvPr>
            <p:ph type="title" orient="vert" hasCustomPrompt="1"/>
            <p:custDataLst>
              <p:tags r:id="rId13"/>
            </p:custDataLst>
          </p:nvPr>
        </p:nvSpPr>
        <p:spPr>
          <a:xfrm>
            <a:off x="4159586" y="842273"/>
            <a:ext cx="824828" cy="3458956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2DB74B1-8DDB-4128-9837-BB3658DDA4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EB28F856-347C-49F7-A05C-381B705523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502412" y="714381"/>
            <a:ext cx="8139178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5"/>
            <a:ext cx="9144000" cy="51435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33501" y="937233"/>
            <a:ext cx="802888" cy="471135"/>
          </a:xfrm>
          <a:prstGeom prst="rect">
            <a:avLst/>
          </a:prstGeom>
        </p:spPr>
      </p:pic>
      <p:sp useBgFill="1"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3076289" y="2820031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 useBgFill="1"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5356182" y="1769387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>
        <p:nvSpPr>
          <p:cNvPr id="8" name="竖排标题 1"/>
          <p:cNvSpPr>
            <a:spLocks noGrp="1"/>
          </p:cNvSpPr>
          <p:nvPr>
            <p:ph type="title" orient="vert" hasCustomPrompt="1"/>
            <p:custDataLst>
              <p:tags r:id="rId8"/>
            </p:custDataLst>
          </p:nvPr>
        </p:nvSpPr>
        <p:spPr>
          <a:xfrm>
            <a:off x="4197079" y="1310696"/>
            <a:ext cx="749843" cy="2522110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14" name="组合 13"/>
          <p:cNvGrpSpPr/>
          <p:nvPr userDrawn="1">
            <p:custDataLst>
              <p:tags r:id="rId12"/>
            </p:custDataLst>
          </p:nvPr>
        </p:nvGrpSpPr>
        <p:grpSpPr>
          <a:xfrm>
            <a:off x="2293335" y="937233"/>
            <a:ext cx="4557330" cy="3269035"/>
            <a:chOff x="2753240" y="1123029"/>
            <a:chExt cx="6424532" cy="4608404"/>
          </a:xfrm>
        </p:grpSpPr>
        <p:pic>
          <p:nvPicPr>
            <p:cNvPr id="15" name="图片 14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图片 15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17" name="任意多边形: 形状 16"/>
            <p:cNvSpPr/>
            <p:nvPr userDrawn="1">
              <p:custDataLst>
                <p:tags r:id="rId17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 userDrawn="1">
              <p:custDataLst>
                <p:tags r:id="rId18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0"/>
            </p:custDataLst>
          </p:nvPr>
        </p:nvSpPr>
        <p:spPr>
          <a:xfrm>
            <a:off x="502448" y="71438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4679158" y="714381"/>
            <a:ext cx="3962432" cy="404168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0"/>
            </p:custDataLst>
          </p:nvPr>
        </p:nvSpPr>
        <p:spPr>
          <a:xfrm>
            <a:off x="502448" y="714381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502444" y="1054894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2"/>
            </p:custDataLst>
          </p:nvPr>
        </p:nvSpPr>
        <p:spPr>
          <a:xfrm>
            <a:off x="4676813" y="714381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3"/>
            </p:custDataLst>
          </p:nvPr>
        </p:nvSpPr>
        <p:spPr>
          <a:xfrm>
            <a:off x="4676813" y="1054894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48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0"/>
            </p:custDataLst>
          </p:nvPr>
        </p:nvSpPr>
        <p:spPr>
          <a:xfrm>
            <a:off x="502448" y="71438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1"/>
            </p:custDataLst>
          </p:nvPr>
        </p:nvSpPr>
        <p:spPr>
          <a:xfrm>
            <a:off x="4679194" y="71438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4A94-B2A5-4727-9F5E-708D49FDE387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96855"/>
            <a:ext cx="9144000" cy="5066816"/>
            <a:chOff x="0" y="129140"/>
            <a:chExt cx="12192000" cy="6755755"/>
          </a:xfrm>
        </p:grpSpPr>
        <p:sp>
          <p:nvSpPr>
            <p:cNvPr id="11" name="矩形 1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ea typeface="隶书" panose="02010509060101010101" charset="-122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292800" y="164699"/>
              <a:ext cx="11606400" cy="652860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0"/>
            </p:custDataLst>
          </p:nvPr>
        </p:nvSpPr>
        <p:spPr>
          <a:xfrm>
            <a:off x="7928351" y="71438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1"/>
            </p:custDataLst>
          </p:nvPr>
        </p:nvSpPr>
        <p:spPr>
          <a:xfrm>
            <a:off x="502444" y="714375"/>
            <a:ext cx="7371076" cy="4041680"/>
          </a:xfrm>
        </p:spPr>
        <p:txBody>
          <a:bodyPr vert="eaVert"/>
          <a:lstStyle>
            <a:lvl1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  <a:lvl2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2pPr>
            <a:lvl3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3pPr>
            <a:lvl4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4pPr>
            <a:lvl5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96855"/>
            <a:ext cx="9144000" cy="5066816"/>
            <a:chOff x="0" y="129140"/>
            <a:chExt cx="12192000" cy="6755755"/>
          </a:xfrm>
        </p:grpSpPr>
        <p:sp>
          <p:nvSpPr>
            <p:cNvPr id="10" name="矩形 9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ea typeface="隶书" panose="02010509060101010101" charset="-122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292800" y="164699"/>
              <a:ext cx="11606400" cy="6528601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02448" y="714381"/>
            <a:ext cx="8139178" cy="4041680"/>
          </a:xfrm>
        </p:spPr>
        <p:txBody>
          <a:bodyPr/>
          <a:lstStyle>
            <a:lvl1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5"/>
            <a:ext cx="9144000" cy="5143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33501" y="937233"/>
            <a:ext cx="802888" cy="471135"/>
          </a:xfrm>
          <a:prstGeom prst="rect">
            <a:avLst/>
          </a:prstGeom>
        </p:spPr>
      </p:pic>
      <p:sp useBgFill="1">
        <p:nvSpPr>
          <p:cNvPr id="15" name="矩形 14"/>
          <p:cNvSpPr/>
          <p:nvPr userDrawn="1">
            <p:custDataLst>
              <p:tags r:id="rId6"/>
            </p:custDataLst>
          </p:nvPr>
        </p:nvSpPr>
        <p:spPr>
          <a:xfrm>
            <a:off x="3076289" y="2820031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 useBgFill="1">
        <p:nvSpPr>
          <p:cNvPr id="16" name="矩形 15"/>
          <p:cNvSpPr/>
          <p:nvPr userDrawn="1">
            <p:custDataLst>
              <p:tags r:id="rId7"/>
            </p:custDataLst>
          </p:nvPr>
        </p:nvSpPr>
        <p:spPr>
          <a:xfrm>
            <a:off x="5356182" y="1769387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 userDrawn="1">
            <p:custDataLst>
              <p:tags r:id="rId8"/>
            </p:custDataLst>
          </p:nvPr>
        </p:nvGrpSpPr>
        <p:grpSpPr>
          <a:xfrm>
            <a:off x="2293335" y="937233"/>
            <a:ext cx="4557330" cy="3269035"/>
            <a:chOff x="2753240" y="1123029"/>
            <a:chExt cx="6424532" cy="4608404"/>
          </a:xfrm>
        </p:grpSpPr>
        <p:pic>
          <p:nvPicPr>
            <p:cNvPr id="18" name="图片 17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图片 18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20" name="任意多边形: 形状 19"/>
            <p:cNvSpPr/>
            <p:nvPr userDrawn="1">
              <p:custDataLst>
                <p:tags r:id="rId13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/>
            <p:nvPr userDrawn="1">
              <p:custDataLst>
                <p:tags r:id="rId14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  <p:sp>
        <p:nvSpPr>
          <p:cNvPr id="7" name="竖排标题 1"/>
          <p:cNvSpPr>
            <a:spLocks noGrp="1"/>
          </p:cNvSpPr>
          <p:nvPr>
            <p:ph type="title" orient="vert" hasCustomPrompt="1"/>
            <p:custDataLst>
              <p:tags r:id="rId15"/>
            </p:custDataLst>
          </p:nvPr>
        </p:nvSpPr>
        <p:spPr>
          <a:xfrm>
            <a:off x="4159586" y="1310696"/>
            <a:ext cx="824828" cy="2522110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19551" y="228124"/>
            <a:ext cx="8704898" cy="46872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ea typeface="隶书" panose="02010509060101010101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9551" y="123349"/>
            <a:ext cx="8704898" cy="489632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961200" y="936900"/>
            <a:ext cx="7219800" cy="542700"/>
          </a:xfrm>
        </p:spPr>
        <p:txBody>
          <a:bodyPr anchor="ctr"/>
          <a:lstStyle>
            <a:lvl1pPr>
              <a:defRPr sz="24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960835" y="1622700"/>
            <a:ext cx="7219950" cy="2583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3617595" cy="514969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 dirty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37400" y="577800"/>
            <a:ext cx="2970000" cy="661500"/>
          </a:xfrm>
        </p:spPr>
        <p:txBody>
          <a:bodyPr anchor="ctr"/>
          <a:lstStyle>
            <a:lvl1pPr>
              <a:defRPr sz="27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440100" y="132300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3825900" y="577454"/>
            <a:ext cx="4860000" cy="3815953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199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9000" y="585900"/>
            <a:ext cx="8232300" cy="469800"/>
          </a:xfrm>
        </p:spPr>
        <p:txBody>
          <a:bodyPr anchor="ctr"/>
          <a:lstStyle>
            <a:lvl1pPr algn="ctr">
              <a:defRPr sz="27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459000" y="12447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59581" y="2106000"/>
            <a:ext cx="8224200" cy="25731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3771901"/>
            <a:ext cx="9144000" cy="13715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3600" y="502200"/>
            <a:ext cx="8232300" cy="423900"/>
          </a:xfrm>
        </p:spPr>
        <p:txBody>
          <a:bodyPr anchor="ctr"/>
          <a:lstStyle>
            <a:lvl1pPr algn="ctr">
              <a:defRPr sz="24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53628" y="1260900"/>
            <a:ext cx="8243100" cy="2408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445500" y="388530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34700" y="178200"/>
            <a:ext cx="8278200" cy="331473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34700" y="1247400"/>
            <a:ext cx="4006800" cy="217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681800" y="1247400"/>
            <a:ext cx="4025700" cy="217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429300" y="3612600"/>
            <a:ext cx="4006800" cy="585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4689900" y="3609900"/>
            <a:ext cx="4025700" cy="585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719418"/>
            <a:ext cx="9144000" cy="370466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260033" y="232886"/>
            <a:ext cx="1220153" cy="71580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62650" y="2454116"/>
            <a:ext cx="3181350" cy="271795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142100" y="1004400"/>
            <a:ext cx="6858000" cy="1790100"/>
          </a:xfrm>
        </p:spPr>
        <p:txBody>
          <a:bodyPr anchor="b"/>
          <a:lstStyle>
            <a:lvl1pPr algn="ctr">
              <a:defRPr sz="45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1141810" y="2897100"/>
            <a:ext cx="6858000" cy="1242000"/>
          </a:xfrm>
        </p:spPr>
        <p:txBody>
          <a:bodyPr/>
          <a:lstStyle>
            <a:lvl1pPr algn="ctr"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2" y="3305176"/>
            <a:ext cx="7772401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2" y="2180035"/>
            <a:ext cx="7772401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F89F-2FF5-4C6A-AE8F-143C86987841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组合 6"/>
          <p:cNvGrpSpPr/>
          <p:nvPr userDrawn="1">
            <p:custDataLst>
              <p:tags r:id="rId4"/>
            </p:custDataLst>
          </p:nvPr>
        </p:nvGrpSpPr>
        <p:grpSpPr>
          <a:xfrm>
            <a:off x="2064930" y="842272"/>
            <a:ext cx="4818399" cy="3456303"/>
            <a:chOff x="2753240" y="1123029"/>
            <a:chExt cx="6424532" cy="4608404"/>
          </a:xfrm>
        </p:grpSpPr>
        <p:pic>
          <p:nvPicPr>
            <p:cNvPr id="20" name="图片 19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21" name="图片 20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任意多边形: 形状 21"/>
            <p:cNvSpPr/>
            <p:nvPr userDrawn="1">
              <p:custDataLst>
                <p:tags r:id="rId9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23" name="任意多边形: 形状 22"/>
            <p:cNvSpPr/>
            <p:nvPr userDrawn="1">
              <p:custDataLst>
                <p:tags r:id="rId10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 flipH="1">
            <a:off x="6869500" y="1029540"/>
            <a:ext cx="802888" cy="471135"/>
          </a:xfrm>
          <a:prstGeom prst="rect">
            <a:avLst/>
          </a:prstGeom>
        </p:spPr>
      </p:pic>
      <p:sp>
        <p:nvSpPr>
          <p:cNvPr id="15" name="竖排标题 1"/>
          <p:cNvSpPr>
            <a:spLocks noGrp="1"/>
          </p:cNvSpPr>
          <p:nvPr>
            <p:ph type="title" orient="vert" hasCustomPrompt="1"/>
            <p:custDataLst>
              <p:tags r:id="rId13"/>
            </p:custDataLst>
          </p:nvPr>
        </p:nvSpPr>
        <p:spPr>
          <a:xfrm>
            <a:off x="4159586" y="842273"/>
            <a:ext cx="824828" cy="3458956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2DB74B1-8DDB-4128-9837-BB3658DDA4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EB28F856-347C-49F7-A05C-381B705523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502412" y="714381"/>
            <a:ext cx="8139178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5"/>
            <a:ext cx="9144000" cy="51435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33501" y="937233"/>
            <a:ext cx="802888" cy="471135"/>
          </a:xfrm>
          <a:prstGeom prst="rect">
            <a:avLst/>
          </a:prstGeom>
        </p:spPr>
      </p:pic>
      <p:sp useBgFill="1"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3076289" y="2820031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 useBgFill="1"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5356182" y="1769387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>
        <p:nvSpPr>
          <p:cNvPr id="8" name="竖排标题 1"/>
          <p:cNvSpPr>
            <a:spLocks noGrp="1"/>
          </p:cNvSpPr>
          <p:nvPr>
            <p:ph type="title" orient="vert" hasCustomPrompt="1"/>
            <p:custDataLst>
              <p:tags r:id="rId8"/>
            </p:custDataLst>
          </p:nvPr>
        </p:nvSpPr>
        <p:spPr>
          <a:xfrm>
            <a:off x="4197079" y="1310696"/>
            <a:ext cx="749843" cy="2522110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14" name="组合 13"/>
          <p:cNvGrpSpPr/>
          <p:nvPr userDrawn="1">
            <p:custDataLst>
              <p:tags r:id="rId12"/>
            </p:custDataLst>
          </p:nvPr>
        </p:nvGrpSpPr>
        <p:grpSpPr>
          <a:xfrm>
            <a:off x="2293335" y="937233"/>
            <a:ext cx="4557330" cy="3269035"/>
            <a:chOff x="2753240" y="1123029"/>
            <a:chExt cx="6424532" cy="4608404"/>
          </a:xfrm>
        </p:grpSpPr>
        <p:pic>
          <p:nvPicPr>
            <p:cNvPr id="15" name="图片 14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6" name="图片 15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17" name="任意多边形: 形状 16"/>
            <p:cNvSpPr/>
            <p:nvPr userDrawn="1">
              <p:custDataLst>
                <p:tags r:id="rId17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18" name="任意多边形: 形状 17"/>
            <p:cNvSpPr/>
            <p:nvPr userDrawn="1">
              <p:custDataLst>
                <p:tags r:id="rId18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0"/>
            </p:custDataLst>
          </p:nvPr>
        </p:nvSpPr>
        <p:spPr>
          <a:xfrm>
            <a:off x="502448" y="71438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4679158" y="714381"/>
            <a:ext cx="3962432" cy="404168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lnSpc>
                <a:spcPct val="120000"/>
              </a:lnSpc>
              <a:defRPr sz="1200"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12" y="33242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0"/>
            </p:custDataLst>
          </p:nvPr>
        </p:nvSpPr>
        <p:spPr>
          <a:xfrm>
            <a:off x="502448" y="714381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1"/>
            </p:custDataLst>
          </p:nvPr>
        </p:nvSpPr>
        <p:spPr>
          <a:xfrm>
            <a:off x="502444" y="1054894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2"/>
            </p:custDataLst>
          </p:nvPr>
        </p:nvSpPr>
        <p:spPr>
          <a:xfrm>
            <a:off x="4676813" y="714381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3"/>
            </p:custDataLst>
          </p:nvPr>
        </p:nvSpPr>
        <p:spPr>
          <a:xfrm>
            <a:off x="4676813" y="1054894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321"/>
            <a:ext cx="9144000" cy="5163350"/>
            <a:chOff x="0" y="428"/>
            <a:chExt cx="12192000" cy="6884467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" y="428"/>
              <a:ext cx="12190476" cy="685714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02448" y="332426"/>
            <a:ext cx="8139178" cy="33147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0"/>
            </p:custDataLst>
          </p:nvPr>
        </p:nvSpPr>
        <p:spPr>
          <a:xfrm>
            <a:off x="502448" y="71438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1"/>
            </p:custDataLst>
          </p:nvPr>
        </p:nvSpPr>
        <p:spPr>
          <a:xfrm>
            <a:off x="4679194" y="71438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96855"/>
            <a:ext cx="9144000" cy="5066816"/>
            <a:chOff x="0" y="129140"/>
            <a:chExt cx="12192000" cy="6755755"/>
          </a:xfrm>
        </p:grpSpPr>
        <p:sp>
          <p:nvSpPr>
            <p:cNvPr id="11" name="矩形 1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ea typeface="隶书" panose="02010509060101010101" charset="-122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292800" y="164699"/>
              <a:ext cx="11606400" cy="652860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0"/>
            </p:custDataLst>
          </p:nvPr>
        </p:nvSpPr>
        <p:spPr>
          <a:xfrm>
            <a:off x="7928351" y="71438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1"/>
            </p:custDataLst>
          </p:nvPr>
        </p:nvSpPr>
        <p:spPr>
          <a:xfrm>
            <a:off x="502444" y="714375"/>
            <a:ext cx="7371076" cy="4041680"/>
          </a:xfrm>
        </p:spPr>
        <p:txBody>
          <a:bodyPr vert="eaVert"/>
          <a:lstStyle>
            <a:lvl1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  <a:lvl2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2pPr>
            <a:lvl3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3pPr>
            <a:lvl4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4pPr>
            <a:lvl5pPr indent="0" eaLnBrk="1" fontAlgn="auto" latinLnBrk="0" hangingPunct="1">
              <a:lnSpc>
                <a:spcPct val="120000"/>
              </a:lnSpc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96855"/>
            <a:ext cx="9144000" cy="5066816"/>
            <a:chOff x="0" y="129140"/>
            <a:chExt cx="12192000" cy="6755755"/>
          </a:xfrm>
        </p:grpSpPr>
        <p:sp>
          <p:nvSpPr>
            <p:cNvPr id="10" name="矩形 9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ea typeface="隶书" panose="02010509060101010101" charset="-122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292800" y="164699"/>
              <a:ext cx="11606400" cy="6528601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7"/>
            <a:stretch>
              <a:fillRect/>
            </a:stretch>
          </p:blipFill>
          <p:spPr>
            <a:xfrm flipH="1">
              <a:off x="9144000" y="4280861"/>
              <a:ext cx="3048000" cy="2604034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0" y="129140"/>
              <a:ext cx="1070517" cy="628180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02448" y="714381"/>
            <a:ext cx="8139178" cy="4041680"/>
          </a:xfrm>
        </p:spPr>
        <p:txBody>
          <a:bodyPr/>
          <a:lstStyle>
            <a:lvl1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u="none" strike="noStrike" kern="1200" cap="none" spc="15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9" y="1428753"/>
            <a:ext cx="4194175" cy="31456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3" y="1428753"/>
            <a:ext cx="4194175" cy="31456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E47F0-421F-474C-B8ED-66BA211D6365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5"/>
            <a:ext cx="9144000" cy="51435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33501" y="937233"/>
            <a:ext cx="802888" cy="471135"/>
          </a:xfrm>
          <a:prstGeom prst="rect">
            <a:avLst/>
          </a:prstGeom>
        </p:spPr>
      </p:pic>
      <p:sp useBgFill="1">
        <p:nvSpPr>
          <p:cNvPr id="15" name="矩形 14"/>
          <p:cNvSpPr/>
          <p:nvPr userDrawn="1">
            <p:custDataLst>
              <p:tags r:id="rId6"/>
            </p:custDataLst>
          </p:nvPr>
        </p:nvSpPr>
        <p:spPr>
          <a:xfrm>
            <a:off x="3076289" y="2820031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sp useBgFill="1">
        <p:nvSpPr>
          <p:cNvPr id="16" name="矩形 15"/>
          <p:cNvSpPr/>
          <p:nvPr userDrawn="1">
            <p:custDataLst>
              <p:tags r:id="rId7"/>
            </p:custDataLst>
          </p:nvPr>
        </p:nvSpPr>
        <p:spPr>
          <a:xfrm>
            <a:off x="5356182" y="1769387"/>
            <a:ext cx="712937" cy="5253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cs typeface="+mn-ea"/>
              <a:sym typeface="+mn-lt"/>
            </a:endParaRPr>
          </a:p>
        </p:txBody>
      </p:sp>
      <p:grpSp>
        <p:nvGrpSpPr>
          <p:cNvPr id="17" name="组合 16"/>
          <p:cNvGrpSpPr/>
          <p:nvPr userDrawn="1">
            <p:custDataLst>
              <p:tags r:id="rId8"/>
            </p:custDataLst>
          </p:nvPr>
        </p:nvGrpSpPr>
        <p:grpSpPr>
          <a:xfrm>
            <a:off x="2293335" y="937233"/>
            <a:ext cx="4557330" cy="3269035"/>
            <a:chOff x="2753240" y="1123029"/>
            <a:chExt cx="6424532" cy="4608404"/>
          </a:xfrm>
        </p:grpSpPr>
        <p:pic>
          <p:nvPicPr>
            <p:cNvPr id="18" name="图片 17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/>
            <a:stretch>
              <a:fillRect/>
            </a:stretch>
          </p:blipFill>
          <p:spPr>
            <a:xfrm>
              <a:off x="7464317" y="2492772"/>
              <a:ext cx="1713455" cy="79843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9" name="图片 18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2753240" y="3587863"/>
              <a:ext cx="1957170" cy="911997"/>
            </a:xfrm>
            <a:prstGeom prst="rect">
              <a:avLst/>
            </a:prstGeom>
            <a:ln>
              <a:noFill/>
            </a:ln>
          </p:spPr>
        </p:pic>
        <p:sp>
          <p:nvSpPr>
            <p:cNvPr id="20" name="任意多边形: 形状 19"/>
            <p:cNvSpPr/>
            <p:nvPr userDrawn="1">
              <p:custDataLst>
                <p:tags r:id="rId13"/>
              </p:custDataLst>
            </p:nvPr>
          </p:nvSpPr>
          <p:spPr>
            <a:xfrm>
              <a:off x="3800683" y="1123029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  <p:sp>
          <p:nvSpPr>
            <p:cNvPr id="21" name="任意多边形: 形状 20"/>
            <p:cNvSpPr/>
            <p:nvPr userDrawn="1">
              <p:custDataLst>
                <p:tags r:id="rId14"/>
              </p:custDataLst>
            </p:nvPr>
          </p:nvSpPr>
          <p:spPr>
            <a:xfrm rot="10800000">
              <a:off x="4115486" y="3425462"/>
              <a:ext cx="4282522" cy="2305971"/>
            </a:xfrm>
            <a:custGeom>
              <a:avLst/>
              <a:gdLst>
                <a:gd name="connsiteX0" fmla="*/ 2305971 w 4611942"/>
                <a:gd name="connsiteY0" fmla="*/ 0 h 4611942"/>
                <a:gd name="connsiteX1" fmla="*/ 4218119 w 4611942"/>
                <a:gd name="connsiteY1" fmla="*/ 1016681 h 4611942"/>
                <a:gd name="connsiteX2" fmla="*/ 4282522 w 4611942"/>
                <a:gd name="connsiteY2" fmla="*/ 1122692 h 4611942"/>
                <a:gd name="connsiteX3" fmla="*/ 3929030 w 4611942"/>
                <a:gd name="connsiteY3" fmla="*/ 1122692 h 4611942"/>
                <a:gd name="connsiteX4" fmla="*/ 3929030 w 4611942"/>
                <a:gd name="connsiteY4" fmla="*/ 1823121 h 4611942"/>
                <a:gd name="connsiteX5" fmla="*/ 4560435 w 4611942"/>
                <a:gd name="connsiteY5" fmla="*/ 1823121 h 4611942"/>
                <a:gd name="connsiteX6" fmla="*/ 4565093 w 4611942"/>
                <a:gd name="connsiteY6" fmla="*/ 1841237 h 4611942"/>
                <a:gd name="connsiteX7" fmla="*/ 4611942 w 4611942"/>
                <a:gd name="connsiteY7" fmla="*/ 2305971 h 4611942"/>
                <a:gd name="connsiteX8" fmla="*/ 2305971 w 4611942"/>
                <a:gd name="connsiteY8" fmla="*/ 4611942 h 4611942"/>
                <a:gd name="connsiteX9" fmla="*/ 0 w 4611942"/>
                <a:gd name="connsiteY9" fmla="*/ 2305971 h 4611942"/>
                <a:gd name="connsiteX10" fmla="*/ 2305971 w 4611942"/>
                <a:gd name="connsiteY10" fmla="*/ 0 h 4611942"/>
                <a:gd name="connsiteX0-1" fmla="*/ 2305971 w 4611942"/>
                <a:gd name="connsiteY0-2" fmla="*/ 0 h 4611942"/>
                <a:gd name="connsiteX1-3" fmla="*/ 4218119 w 4611942"/>
                <a:gd name="connsiteY1-4" fmla="*/ 1016681 h 4611942"/>
                <a:gd name="connsiteX2-5" fmla="*/ 4282522 w 4611942"/>
                <a:gd name="connsiteY2-6" fmla="*/ 1122692 h 4611942"/>
                <a:gd name="connsiteX3-7" fmla="*/ 3929030 w 4611942"/>
                <a:gd name="connsiteY3-8" fmla="*/ 1823121 h 4611942"/>
                <a:gd name="connsiteX4-9" fmla="*/ 4560435 w 4611942"/>
                <a:gd name="connsiteY4-10" fmla="*/ 1823121 h 4611942"/>
                <a:gd name="connsiteX5-11" fmla="*/ 4565093 w 4611942"/>
                <a:gd name="connsiteY5-12" fmla="*/ 1841237 h 4611942"/>
                <a:gd name="connsiteX6-13" fmla="*/ 4611942 w 4611942"/>
                <a:gd name="connsiteY6-14" fmla="*/ 2305971 h 4611942"/>
                <a:gd name="connsiteX7-15" fmla="*/ 2305971 w 4611942"/>
                <a:gd name="connsiteY7-16" fmla="*/ 4611942 h 4611942"/>
                <a:gd name="connsiteX8-17" fmla="*/ 0 w 4611942"/>
                <a:gd name="connsiteY8-18" fmla="*/ 2305971 h 4611942"/>
                <a:gd name="connsiteX9-19" fmla="*/ 2305971 w 4611942"/>
                <a:gd name="connsiteY9-20" fmla="*/ 0 h 4611942"/>
                <a:gd name="connsiteX0-21" fmla="*/ 3929030 w 4611942"/>
                <a:gd name="connsiteY0-22" fmla="*/ 1823121 h 4611942"/>
                <a:gd name="connsiteX1-23" fmla="*/ 4560435 w 4611942"/>
                <a:gd name="connsiteY1-24" fmla="*/ 1823121 h 4611942"/>
                <a:gd name="connsiteX2-25" fmla="*/ 4565093 w 4611942"/>
                <a:gd name="connsiteY2-26" fmla="*/ 1841237 h 4611942"/>
                <a:gd name="connsiteX3-27" fmla="*/ 4611942 w 4611942"/>
                <a:gd name="connsiteY3-28" fmla="*/ 2305971 h 4611942"/>
                <a:gd name="connsiteX4-29" fmla="*/ 2305971 w 4611942"/>
                <a:gd name="connsiteY4-30" fmla="*/ 4611942 h 4611942"/>
                <a:gd name="connsiteX5-31" fmla="*/ 0 w 4611942"/>
                <a:gd name="connsiteY5-32" fmla="*/ 2305971 h 4611942"/>
                <a:gd name="connsiteX6-33" fmla="*/ 2305971 w 4611942"/>
                <a:gd name="connsiteY6-34" fmla="*/ 0 h 4611942"/>
                <a:gd name="connsiteX7-35" fmla="*/ 4218119 w 4611942"/>
                <a:gd name="connsiteY7-36" fmla="*/ 1016681 h 4611942"/>
                <a:gd name="connsiteX8-37" fmla="*/ 4282522 w 4611942"/>
                <a:gd name="connsiteY8-38" fmla="*/ 1122692 h 4611942"/>
                <a:gd name="connsiteX9-39" fmla="*/ 4020470 w 4611942"/>
                <a:gd name="connsiteY9-40" fmla="*/ 1914561 h 4611942"/>
                <a:gd name="connsiteX0-41" fmla="*/ 3929030 w 4611942"/>
                <a:gd name="connsiteY0-42" fmla="*/ 1823121 h 4611942"/>
                <a:gd name="connsiteX1-43" fmla="*/ 4560435 w 4611942"/>
                <a:gd name="connsiteY1-44" fmla="*/ 1823121 h 4611942"/>
                <a:gd name="connsiteX2-45" fmla="*/ 4565093 w 4611942"/>
                <a:gd name="connsiteY2-46" fmla="*/ 1841237 h 4611942"/>
                <a:gd name="connsiteX3-47" fmla="*/ 4611942 w 4611942"/>
                <a:gd name="connsiteY3-48" fmla="*/ 2305971 h 4611942"/>
                <a:gd name="connsiteX4-49" fmla="*/ 2305971 w 4611942"/>
                <a:gd name="connsiteY4-50" fmla="*/ 4611942 h 4611942"/>
                <a:gd name="connsiteX5-51" fmla="*/ 0 w 4611942"/>
                <a:gd name="connsiteY5-52" fmla="*/ 2305971 h 4611942"/>
                <a:gd name="connsiteX6-53" fmla="*/ 2305971 w 4611942"/>
                <a:gd name="connsiteY6-54" fmla="*/ 0 h 4611942"/>
                <a:gd name="connsiteX7-55" fmla="*/ 4218119 w 4611942"/>
                <a:gd name="connsiteY7-56" fmla="*/ 1016681 h 4611942"/>
                <a:gd name="connsiteX8-57" fmla="*/ 4282522 w 4611942"/>
                <a:gd name="connsiteY8-58" fmla="*/ 1122692 h 4611942"/>
                <a:gd name="connsiteX0-59" fmla="*/ 4560435 w 4611942"/>
                <a:gd name="connsiteY0-60" fmla="*/ 1823121 h 4611942"/>
                <a:gd name="connsiteX1-61" fmla="*/ 4565093 w 4611942"/>
                <a:gd name="connsiteY1-62" fmla="*/ 1841237 h 4611942"/>
                <a:gd name="connsiteX2-63" fmla="*/ 4611942 w 4611942"/>
                <a:gd name="connsiteY2-64" fmla="*/ 2305971 h 4611942"/>
                <a:gd name="connsiteX3-65" fmla="*/ 2305971 w 4611942"/>
                <a:gd name="connsiteY3-66" fmla="*/ 4611942 h 4611942"/>
                <a:gd name="connsiteX4-67" fmla="*/ 0 w 4611942"/>
                <a:gd name="connsiteY4-68" fmla="*/ 2305971 h 4611942"/>
                <a:gd name="connsiteX5-69" fmla="*/ 2305971 w 4611942"/>
                <a:gd name="connsiteY5-70" fmla="*/ 0 h 4611942"/>
                <a:gd name="connsiteX6-71" fmla="*/ 4218119 w 4611942"/>
                <a:gd name="connsiteY6-72" fmla="*/ 1016681 h 4611942"/>
                <a:gd name="connsiteX7-73" fmla="*/ 4282522 w 4611942"/>
                <a:gd name="connsiteY7-74" fmla="*/ 1122692 h 4611942"/>
                <a:gd name="connsiteX0-75" fmla="*/ 4560435 w 4944884"/>
                <a:gd name="connsiteY0-76" fmla="*/ 1823121 h 2495333"/>
                <a:gd name="connsiteX1-77" fmla="*/ 4565093 w 4944884"/>
                <a:gd name="connsiteY1-78" fmla="*/ 1841237 h 2495333"/>
                <a:gd name="connsiteX2-79" fmla="*/ 4611942 w 4944884"/>
                <a:gd name="connsiteY2-80" fmla="*/ 2305971 h 2495333"/>
                <a:gd name="connsiteX3-81" fmla="*/ 0 w 4944884"/>
                <a:gd name="connsiteY3-82" fmla="*/ 2305971 h 2495333"/>
                <a:gd name="connsiteX4-83" fmla="*/ 2305971 w 4944884"/>
                <a:gd name="connsiteY4-84" fmla="*/ 0 h 2495333"/>
                <a:gd name="connsiteX5-85" fmla="*/ 4218119 w 4944884"/>
                <a:gd name="connsiteY5-86" fmla="*/ 1016681 h 2495333"/>
                <a:gd name="connsiteX6-87" fmla="*/ 4282522 w 4944884"/>
                <a:gd name="connsiteY6-88" fmla="*/ 1122692 h 2495333"/>
                <a:gd name="connsiteX0-89" fmla="*/ 4560435 w 4565093"/>
                <a:gd name="connsiteY0-90" fmla="*/ 1823121 h 2384058"/>
                <a:gd name="connsiteX1-91" fmla="*/ 4565093 w 4565093"/>
                <a:gd name="connsiteY1-92" fmla="*/ 1841237 h 2384058"/>
                <a:gd name="connsiteX2-93" fmla="*/ 0 w 4565093"/>
                <a:gd name="connsiteY2-94" fmla="*/ 2305971 h 2384058"/>
                <a:gd name="connsiteX3-95" fmla="*/ 2305971 w 4565093"/>
                <a:gd name="connsiteY3-96" fmla="*/ 0 h 2384058"/>
                <a:gd name="connsiteX4-97" fmla="*/ 4218119 w 4565093"/>
                <a:gd name="connsiteY4-98" fmla="*/ 1016681 h 2384058"/>
                <a:gd name="connsiteX5-99" fmla="*/ 4282522 w 4565093"/>
                <a:gd name="connsiteY5-100" fmla="*/ 1122692 h 2384058"/>
                <a:gd name="connsiteX0-101" fmla="*/ 4560435 w 4560435"/>
                <a:gd name="connsiteY0-102" fmla="*/ 1823121 h 2305971"/>
                <a:gd name="connsiteX1-103" fmla="*/ 0 w 4560435"/>
                <a:gd name="connsiteY1-104" fmla="*/ 2305971 h 2305971"/>
                <a:gd name="connsiteX2-105" fmla="*/ 2305971 w 4560435"/>
                <a:gd name="connsiteY2-106" fmla="*/ 0 h 2305971"/>
                <a:gd name="connsiteX3-107" fmla="*/ 4218119 w 4560435"/>
                <a:gd name="connsiteY3-108" fmla="*/ 1016681 h 2305971"/>
                <a:gd name="connsiteX4-109" fmla="*/ 4282522 w 4560435"/>
                <a:gd name="connsiteY4-110" fmla="*/ 1122692 h 2305971"/>
                <a:gd name="connsiteX0-111" fmla="*/ 0 w 4282522"/>
                <a:gd name="connsiteY0-112" fmla="*/ 2305971 h 2305971"/>
                <a:gd name="connsiteX1-113" fmla="*/ 2305971 w 4282522"/>
                <a:gd name="connsiteY1-114" fmla="*/ 0 h 2305971"/>
                <a:gd name="connsiteX2-115" fmla="*/ 4218119 w 4282522"/>
                <a:gd name="connsiteY2-116" fmla="*/ 1016681 h 2305971"/>
                <a:gd name="connsiteX3-117" fmla="*/ 4282522 w 4282522"/>
                <a:gd name="connsiteY3-118" fmla="*/ 1122692 h 23059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4282522" h="2305971">
                  <a:moveTo>
                    <a:pt x="0" y="2305971"/>
                  </a:moveTo>
                  <a:cubicBezTo>
                    <a:pt x="0" y="1032418"/>
                    <a:pt x="1032418" y="0"/>
                    <a:pt x="2305971" y="0"/>
                  </a:cubicBezTo>
                  <a:cubicBezTo>
                    <a:pt x="3101942" y="0"/>
                    <a:pt x="3803719" y="403288"/>
                    <a:pt x="4218119" y="1016681"/>
                  </a:cubicBezTo>
                  <a:lnTo>
                    <a:pt x="4282522" y="1122692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00" baseline="0">
                <a:latin typeface="Arial" panose="020B0604020202020204" pitchFamily="34" charset="0"/>
                <a:cs typeface="+mn-ea"/>
                <a:sym typeface="+mn-lt"/>
              </a:endParaRPr>
            </a:p>
          </p:txBody>
        </p:sp>
      </p:grpSp>
      <p:sp>
        <p:nvSpPr>
          <p:cNvPr id="7" name="竖排标题 1"/>
          <p:cNvSpPr>
            <a:spLocks noGrp="1"/>
          </p:cNvSpPr>
          <p:nvPr>
            <p:ph type="title" orient="vert" hasCustomPrompt="1"/>
            <p:custDataLst>
              <p:tags r:id="rId15"/>
            </p:custDataLst>
          </p:nvPr>
        </p:nvSpPr>
        <p:spPr>
          <a:xfrm>
            <a:off x="4159586" y="1310696"/>
            <a:ext cx="824828" cy="2522110"/>
          </a:xfrm>
        </p:spPr>
        <p:txBody>
          <a:bodyPr vert="eaVert" lIns="90000" tIns="46800" rIns="90000" bIns="46800" anchor="ctr">
            <a:normAutofit/>
          </a:bodyPr>
          <a:lstStyle>
            <a:lvl1pPr algn="ctr"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19551" y="228124"/>
            <a:ext cx="8704898" cy="46872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 baseline="0">
              <a:latin typeface="Arial" panose="020B0604020202020204" pitchFamily="34" charset="0"/>
              <a:ea typeface="隶书" panose="02010509060101010101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9551" y="123349"/>
            <a:ext cx="8704898" cy="489632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961200" y="936900"/>
            <a:ext cx="7219800" cy="542700"/>
          </a:xfrm>
        </p:spPr>
        <p:txBody>
          <a:bodyPr anchor="ctr"/>
          <a:lstStyle>
            <a:lvl1pPr>
              <a:defRPr sz="24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960835" y="1622700"/>
            <a:ext cx="7219950" cy="2583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3617595" cy="514969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 dirty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37400" y="577800"/>
            <a:ext cx="2970000" cy="661500"/>
          </a:xfrm>
        </p:spPr>
        <p:txBody>
          <a:bodyPr anchor="ctr"/>
          <a:lstStyle>
            <a:lvl1pPr>
              <a:defRPr sz="27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440100" y="132300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3825900" y="577454"/>
            <a:ext cx="4860000" cy="3815953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199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9000" y="585900"/>
            <a:ext cx="8232300" cy="469800"/>
          </a:xfrm>
        </p:spPr>
        <p:txBody>
          <a:bodyPr anchor="ctr"/>
          <a:lstStyle>
            <a:lvl1pPr algn="ctr">
              <a:defRPr sz="27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459000" y="12447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59581" y="2106000"/>
            <a:ext cx="8224200" cy="25731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3771901"/>
            <a:ext cx="9144000" cy="13715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53600" y="502200"/>
            <a:ext cx="8232300" cy="423900"/>
          </a:xfrm>
        </p:spPr>
        <p:txBody>
          <a:bodyPr anchor="ctr"/>
          <a:lstStyle>
            <a:lvl1pPr algn="ctr">
              <a:defRPr sz="24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53628" y="1260900"/>
            <a:ext cx="8243100" cy="2408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445500" y="388530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96679"/>
            <a:ext cx="802958" cy="47101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434700" y="178200"/>
            <a:ext cx="8278200" cy="331473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434700" y="1247400"/>
            <a:ext cx="4006800" cy="217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4681800" y="1247400"/>
            <a:ext cx="4025700" cy="217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  <a:lvl2pPr>
              <a:defRPr baseline="0">
                <a:latin typeface="Arial" panose="020B0604020202020204" pitchFamily="34" charset="0"/>
                <a:ea typeface="隶书" panose="02010509060101010101" charset="-122"/>
              </a:defRPr>
            </a:lvl2pPr>
            <a:lvl3pPr>
              <a:defRPr baseline="0">
                <a:latin typeface="Arial" panose="020B0604020202020204" pitchFamily="34" charset="0"/>
                <a:ea typeface="隶书" panose="02010509060101010101" charset="-122"/>
              </a:defRPr>
            </a:lvl3pPr>
            <a:lvl4pPr>
              <a:defRPr baseline="0">
                <a:latin typeface="Arial" panose="020B0604020202020204" pitchFamily="34" charset="0"/>
                <a:ea typeface="隶书" panose="02010509060101010101" charset="-122"/>
              </a:defRPr>
            </a:lvl4pPr>
            <a:lvl5pPr>
              <a:defRPr baseline="0">
                <a:latin typeface="Arial" panose="020B0604020202020204" pitchFamily="34" charset="0"/>
                <a:ea typeface="隶书" panose="0201050906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429300" y="3612600"/>
            <a:ext cx="4006800" cy="585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4689900" y="3609900"/>
            <a:ext cx="4025700" cy="5859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719418"/>
            <a:ext cx="9144000" cy="370466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0" baseline="0">
              <a:latin typeface="Arial" panose="020B0604020202020204" pitchFamily="34" charset="0"/>
              <a:ea typeface="隶书" panose="02010509060101010101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260033" y="232886"/>
            <a:ext cx="1220153" cy="71580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62650" y="2454116"/>
            <a:ext cx="3181350" cy="271795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142100" y="1004400"/>
            <a:ext cx="6858000" cy="1790100"/>
          </a:xfrm>
        </p:spPr>
        <p:txBody>
          <a:bodyPr anchor="b"/>
          <a:lstStyle>
            <a:lvl1pPr algn="ctr">
              <a:defRPr sz="4500"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1141810" y="2897100"/>
            <a:ext cx="6858000" cy="1242000"/>
          </a:xfrm>
        </p:spPr>
        <p:txBody>
          <a:bodyPr/>
          <a:lstStyle>
            <a:lvl1pPr algn="ctr">
              <a:defRPr baseline="0">
                <a:latin typeface="Arial" panose="020B0604020202020204" pitchFamily="34" charset="0"/>
                <a:ea typeface="隶书" panose="0201050906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FF40-E597-48E5-AD41-E0CA40F9B8DF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6577-A7AD-4C15-890F-6F4279A507AE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04E18-7EA1-4530-A99B-F9F597E528EA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2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9B18-DAE8-4456-B88C-2DDABCF33C26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E6C40-46F1-4D95-9095-E92E6ECC86B6}" type="slidenum">
              <a:rPr lang="en-US"/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78.xml"/><Relationship Id="rId23" Type="http://schemas.openxmlformats.org/officeDocument/2006/relationships/tags" Target="../tags/tag177.xml"/><Relationship Id="rId22" Type="http://schemas.openxmlformats.org/officeDocument/2006/relationships/tags" Target="../tags/tag176.xml"/><Relationship Id="rId21" Type="http://schemas.openxmlformats.org/officeDocument/2006/relationships/tags" Target="../tags/tag175.xml"/><Relationship Id="rId20" Type="http://schemas.openxmlformats.org/officeDocument/2006/relationships/tags" Target="../tags/tag174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73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2.xml"/><Relationship Id="rId25" Type="http://schemas.openxmlformats.org/officeDocument/2006/relationships/theme" Target="../theme/theme3.xml"/><Relationship Id="rId24" Type="http://schemas.openxmlformats.org/officeDocument/2006/relationships/tags" Target="../tags/tag356.xml"/><Relationship Id="rId23" Type="http://schemas.openxmlformats.org/officeDocument/2006/relationships/tags" Target="../tags/tag355.xml"/><Relationship Id="rId22" Type="http://schemas.openxmlformats.org/officeDocument/2006/relationships/tags" Target="../tags/tag354.xml"/><Relationship Id="rId21" Type="http://schemas.openxmlformats.org/officeDocument/2006/relationships/tags" Target="../tags/tag353.xml"/><Relationship Id="rId20" Type="http://schemas.openxmlformats.org/officeDocument/2006/relationships/tags" Target="../tags/tag352.xml"/><Relationship Id="rId2" Type="http://schemas.openxmlformats.org/officeDocument/2006/relationships/slideLayout" Target="../slideLayouts/slideLayout31.xml"/><Relationship Id="rId19" Type="http://schemas.openxmlformats.org/officeDocument/2006/relationships/tags" Target="../tags/tag351.xml"/><Relationship Id="rId18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6" y="457200"/>
            <a:ext cx="854075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6" y="1428753"/>
            <a:ext cx="8540750" cy="31456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/>
              <a:t>单击此处编辑母版文本样式</a:t>
            </a:r>
            <a:endParaRPr lang="zh-CN"/>
          </a:p>
          <a:p>
            <a:pPr lvl="1"/>
            <a:r>
              <a:rPr lang="zh-CN"/>
              <a:t>第二级</a:t>
            </a:r>
            <a:endParaRPr lang="zh-CN"/>
          </a:p>
          <a:p>
            <a:pPr lvl="2"/>
            <a:r>
              <a:rPr lang="zh-CN"/>
              <a:t>第三级</a:t>
            </a:r>
            <a:endParaRPr lang="zh-CN"/>
          </a:p>
          <a:p>
            <a:pPr lvl="3"/>
            <a:r>
              <a:rPr lang="zh-CN"/>
              <a:t>第四级</a:t>
            </a:r>
            <a:endParaRPr lang="zh-CN"/>
          </a:p>
          <a:p>
            <a:pPr lvl="4"/>
            <a:r>
              <a:rPr lang="zh-CN"/>
              <a:t>第五级</a:t>
            </a:r>
            <a:endParaRPr 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30" y="4683919"/>
            <a:ext cx="2289175" cy="357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4" y="4683919"/>
            <a:ext cx="2289175" cy="357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7D0011F-0355-4AA2-9BC0-16F4E56B274A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方正启体简体" pitchFamily="65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宋体" panose="02010600030101010101" pitchFamily="2" charset="-12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332423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714381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332423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714381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9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隶书" panose="02010509060101010101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359.xml"/><Relationship Id="rId2" Type="http://schemas.openxmlformats.org/officeDocument/2006/relationships/tags" Target="../tags/tag358.xml"/><Relationship Id="rId1" Type="http://schemas.openxmlformats.org/officeDocument/2006/relationships/tags" Target="../tags/tag35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36.xml"/><Relationship Id="rId5" Type="http://schemas.openxmlformats.org/officeDocument/2006/relationships/tags" Target="../tags/tag362.xml"/><Relationship Id="rId4" Type="http://schemas.openxmlformats.org/officeDocument/2006/relationships/image" Target="../media/image7.png"/><Relationship Id="rId3" Type="http://schemas.openxmlformats.org/officeDocument/2006/relationships/tags" Target="../tags/tag361.xml"/><Relationship Id="rId2" Type="http://schemas.openxmlformats.org/officeDocument/2006/relationships/image" Target="../media/image6.png"/><Relationship Id="rId1" Type="http://schemas.openxmlformats.org/officeDocument/2006/relationships/tags" Target="../tags/tag360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6.xml"/><Relationship Id="rId6" Type="http://schemas.openxmlformats.org/officeDocument/2006/relationships/tags" Target="../tags/tag366.xml"/><Relationship Id="rId5" Type="http://schemas.openxmlformats.org/officeDocument/2006/relationships/tags" Target="../tags/tag365.xml"/><Relationship Id="rId4" Type="http://schemas.openxmlformats.org/officeDocument/2006/relationships/image" Target="../media/image7.png"/><Relationship Id="rId3" Type="http://schemas.openxmlformats.org/officeDocument/2006/relationships/tags" Target="../tags/tag364.xml"/><Relationship Id="rId2" Type="http://schemas.openxmlformats.org/officeDocument/2006/relationships/image" Target="../media/image6.png"/><Relationship Id="rId1" Type="http://schemas.openxmlformats.org/officeDocument/2006/relationships/tags" Target="../tags/tag363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6.xml"/><Relationship Id="rId6" Type="http://schemas.openxmlformats.org/officeDocument/2006/relationships/tags" Target="../tags/tag370.xml"/><Relationship Id="rId5" Type="http://schemas.openxmlformats.org/officeDocument/2006/relationships/tags" Target="../tags/tag369.xml"/><Relationship Id="rId4" Type="http://schemas.openxmlformats.org/officeDocument/2006/relationships/image" Target="../media/image7.png"/><Relationship Id="rId3" Type="http://schemas.openxmlformats.org/officeDocument/2006/relationships/tags" Target="../tags/tag368.xml"/><Relationship Id="rId2" Type="http://schemas.openxmlformats.org/officeDocument/2006/relationships/image" Target="../media/image6.png"/><Relationship Id="rId1" Type="http://schemas.openxmlformats.org/officeDocument/2006/relationships/tags" Target="../tags/tag367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374.xml"/><Relationship Id="rId5" Type="http://schemas.openxmlformats.org/officeDocument/2006/relationships/tags" Target="../tags/tag373.xml"/><Relationship Id="rId4" Type="http://schemas.openxmlformats.org/officeDocument/2006/relationships/image" Target="../media/image7.png"/><Relationship Id="rId3" Type="http://schemas.openxmlformats.org/officeDocument/2006/relationships/tags" Target="../tags/tag372.xml"/><Relationship Id="rId2" Type="http://schemas.openxmlformats.org/officeDocument/2006/relationships/image" Target="../media/image6.png"/><Relationship Id="rId1" Type="http://schemas.openxmlformats.org/officeDocument/2006/relationships/tags" Target="../tags/tag371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8.xml"/><Relationship Id="rId6" Type="http://schemas.openxmlformats.org/officeDocument/2006/relationships/tags" Target="../tags/tag378.xml"/><Relationship Id="rId5" Type="http://schemas.openxmlformats.org/officeDocument/2006/relationships/tags" Target="../tags/tag377.xml"/><Relationship Id="rId4" Type="http://schemas.openxmlformats.org/officeDocument/2006/relationships/image" Target="../media/image7.png"/><Relationship Id="rId3" Type="http://schemas.openxmlformats.org/officeDocument/2006/relationships/tags" Target="../tags/tag376.xml"/><Relationship Id="rId2" Type="http://schemas.openxmlformats.org/officeDocument/2006/relationships/image" Target="../media/image6.png"/><Relationship Id="rId1" Type="http://schemas.openxmlformats.org/officeDocument/2006/relationships/tags" Target="../tags/tag3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1"/>
            </p:custDataLst>
          </p:nvPr>
        </p:nvSpPr>
        <p:spPr>
          <a:xfrm>
            <a:off x="2051668" y="3723960"/>
            <a:ext cx="5000660" cy="1663700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 defTabSz="685800" fontAlgn="auto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</a:pPr>
            <a:endParaRPr lang="zh-CN" altLang="en-US" sz="2400" b="1" dirty="0" smtClean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 algn="ctr" defTabSz="685800" fontAlgn="auto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</a:pPr>
            <a:endParaRPr lang="zh-CN" altLang="en-US" sz="2400" b="1" dirty="0" smtClean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 algn="ctr" defTabSz="685800" fontAlgn="auto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</a:pPr>
            <a:r>
              <a:rPr lang="zh-CN" altLang="en-US" sz="2000" b="1" dirty="0" smtClean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泸县石半丁凿璞名师工作室</a:t>
            </a:r>
            <a:endParaRPr lang="zh-CN" altLang="en-US" sz="24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 algn="ctr" defTabSz="685800" fontAlgn="auto">
              <a:lnSpc>
                <a:spcPct val="100000"/>
              </a:lnSpc>
              <a:spcBef>
                <a:spcPct val="15000"/>
              </a:spcBef>
              <a:spcAft>
                <a:spcPts val="0"/>
              </a:spcAft>
            </a:pPr>
            <a:endParaRPr lang="zh-CN" altLang="en-US" sz="2400" b="1" dirty="0" smtClean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竖排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159586" y="842273"/>
            <a:ext cx="824828" cy="3458956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Autofit/>
          </a:bodyPr>
          <a:lstStyle>
            <a:lvl1pPr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2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尚巍手书W" panose="00020600040101010101" charset="-122"/>
                <a:cs typeface="+mj-cs"/>
              </a:defRPr>
            </a:lvl1pPr>
          </a:lstStyle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800" u="none" strike="noStrike" baseline="0" dirty="0">
                <a:solidFill>
                  <a:schemeClr val="accent1">
                    <a:lumMod val="75000"/>
                  </a:schemeClr>
                </a:solidFill>
                <a:uLnTx/>
                <a:uFillTx/>
              </a:rPr>
              <a:t>诵读经典美文   传承传统文化</a:t>
            </a:r>
            <a:endParaRPr lang="zh-CN" altLang="en-US" sz="1800" u="none" strike="noStrike" baseline="0" dirty="0">
              <a:solidFill>
                <a:schemeClr val="accent1">
                  <a:lumMod val="75000"/>
                </a:schemeClr>
              </a:solidFill>
              <a:uLnTx/>
              <a:uFillTx/>
            </a:endParaRPr>
          </a:p>
          <a:p>
            <a:pPr marL="0" lvl="0" indent="-285750" algn="ctr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800" u="none" strike="noStrike" baseline="0" dirty="0">
                <a:solidFill>
                  <a:schemeClr val="accent1">
                    <a:lumMod val="75000"/>
                  </a:schemeClr>
                </a:solidFill>
                <a:uLnTx/>
                <a:uFillTx/>
              </a:rPr>
              <a:t>古诗词教学探究</a:t>
            </a:r>
            <a:endParaRPr lang="zh-CN" altLang="en-US" sz="1800" u="none" strike="noStrike" baseline="0" dirty="0">
              <a:solidFill>
                <a:schemeClr val="accent1">
                  <a:lumMod val="75000"/>
                </a:schemeClr>
              </a:solidFill>
              <a:uLnTx/>
              <a:uFillTx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8" name="文本框 6"/>
          <p:cNvSpPr txBox="1"/>
          <p:nvPr/>
        </p:nvSpPr>
        <p:spPr>
          <a:xfrm>
            <a:off x="213995" y="356870"/>
            <a:ext cx="8820785" cy="57391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4000" b="1" dirty="0" smtClean="0">
                <a:solidFill>
                  <a:schemeClr val="dk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altLang="en-US" sz="4000" b="1" dirty="0" smtClean="0">
                <a:solidFill>
                  <a:srgbClr val="00B0F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一、农村高中古诗文教学所存在的短视现象 </a:t>
            </a:r>
            <a:endParaRPr lang="zh-CN" altLang="en-US" sz="40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（一）古诗文教学定位不当，有短视倾向</a:t>
            </a:r>
            <a:endParaRPr lang="zh-CN" altLang="en-US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（二）教学内容与课本脱离</a:t>
            </a:r>
            <a:endParaRPr lang="zh-CN" altLang="en-US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（三）教师自身的知识储备和文化底蕴不够充足</a:t>
            </a:r>
            <a:endParaRPr lang="zh-CN" altLang="en-US" sz="36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ts val="3500"/>
              </a:lnSpc>
            </a:pPr>
            <a:endParaRPr lang="zh-CN" altLang="en-US" sz="36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ts val="3500"/>
              </a:lnSpc>
            </a:pPr>
            <a:endParaRPr lang="zh-CN" altLang="en-US" sz="2400" b="1" dirty="0" smtClean="0">
              <a:solidFill>
                <a:schemeClr val="dk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ts val="3500"/>
              </a:lnSpc>
            </a:pPr>
            <a:endParaRPr lang="zh-CN" altLang="en-US" sz="2400" b="1" dirty="0" smtClean="0">
              <a:solidFill>
                <a:schemeClr val="dk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ts val="3500"/>
              </a:lnSpc>
            </a:pPr>
            <a:r>
              <a:rPr lang="zh-CN" altLang="en-US" sz="2400" b="1" dirty="0" smtClean="0">
                <a:solidFill>
                  <a:schemeClr val="dk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endParaRPr lang="zh-CN" altLang="en-US" sz="2400" b="1" dirty="0" smtClean="0">
              <a:solidFill>
                <a:schemeClr val="dk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4" name="文本框 6"/>
          <p:cNvSpPr txBox="1"/>
          <p:nvPr>
            <p:custDataLst>
              <p:tags r:id="rId5"/>
            </p:custDataLst>
          </p:nvPr>
        </p:nvSpPr>
        <p:spPr>
          <a:xfrm>
            <a:off x="228600" y="843280"/>
            <a:ext cx="8686800" cy="74161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4000" b="1" dirty="0" smtClean="0">
                <a:solidFill>
                  <a:schemeClr val="accent6">
                    <a:lumMod val="50000"/>
                  </a:scheme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altLang="en-US" sz="4000" b="1" dirty="0" smtClean="0">
                <a:solidFill>
                  <a:srgbClr val="00B0F0"/>
                </a:solidFill>
                <a:latin typeface="华文新魏" panose="02010800040101010101" charset="-122"/>
                <a:ea typeface="华文新魏" panose="02010800040101010101" charset="-122"/>
                <a:cs typeface="隶书" panose="02010509060101010101" charset="-122"/>
              </a:rPr>
              <a:t>二、古诗文教学中弘扬与传承中华传统文化的有效策略方法</a:t>
            </a:r>
            <a:endParaRPr lang="zh-CN" altLang="en-US" sz="4000" b="1" dirty="0" smtClean="0">
              <a:solidFill>
                <a:srgbClr val="00B0F0"/>
              </a:solidFill>
              <a:latin typeface="华文新魏" panose="02010800040101010101" charset="-122"/>
              <a:ea typeface="华文新魏" panose="02010800040101010101" charset="-122"/>
              <a:cs typeface="隶书" panose="020105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（一）归纳梳理高中古诗文中包含的传统文化内涵与价值观</a:t>
            </a:r>
            <a:endParaRPr lang="zh-CN" altLang="en-US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1.以人为本的民本思想</a:t>
            </a:r>
            <a:endParaRPr lang="en-US" altLang="zh-CN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200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2.赤胆忠心的家国情怀</a:t>
            </a:r>
            <a:endParaRPr lang="en-US" altLang="zh-CN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endParaRPr lang="en-US" altLang="zh-CN" sz="32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200000"/>
              </a:lnSpc>
            </a:pPr>
            <a:endParaRPr lang="zh-CN" altLang="en-US" sz="40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40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</p:spTree>
    <p:custDataLst>
      <p:tags r:id="rId6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5" name="文本框 6"/>
          <p:cNvSpPr txBox="1"/>
          <p:nvPr>
            <p:custDataLst>
              <p:tags r:id="rId5"/>
            </p:custDataLst>
          </p:nvPr>
        </p:nvSpPr>
        <p:spPr>
          <a:xfrm>
            <a:off x="213995" y="499745"/>
            <a:ext cx="8817610" cy="47078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3.天人合一的和谐理念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4.舍身为国的担当精神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5.皓首穷经的治学精神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6.刚健有为的进取精神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7.恬然旷达的处世哲学</a:t>
            </a:r>
            <a:endParaRPr lang="zh-CN" altLang="en-US" sz="2400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5" name="文本框 6"/>
          <p:cNvSpPr txBox="1"/>
          <p:nvPr>
            <p:custDataLst>
              <p:tags r:id="rId5"/>
            </p:custDataLst>
          </p:nvPr>
        </p:nvSpPr>
        <p:spPr>
          <a:xfrm>
            <a:off x="213995" y="499745"/>
            <a:ext cx="8817610" cy="50158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华文新魏" panose="02010800040101010101" charset="-122"/>
                <a:ea typeface="华文新魏" panose="02010800040101010101" charset="-122"/>
                <a:cs typeface="隶书" panose="02010509060101010101" charset="-122"/>
                <a:sym typeface="+mn-ea"/>
              </a:rPr>
              <a:t>（二）尝试实施吟诵教学法，促进古诗文吟诵教学课堂变革</a:t>
            </a:r>
            <a:endParaRPr lang="zh-CN" altLang="en-US" b="1" dirty="0" smtClean="0">
              <a:solidFill>
                <a:srgbClr val="00B0F0"/>
              </a:solidFill>
              <a:latin typeface="华文新魏" panose="02010800040101010101" charset="-122"/>
              <a:ea typeface="华文新魏" panose="0201080004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1.传承中华优秀传统文化教育的重要门径和抓手。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2.传统文化在吟诵教学中演绎，潜移默化中传承。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3.古诗文吟诵的规则与要领。</a:t>
            </a:r>
            <a:endParaRPr lang="zh-CN" altLang="en-US" b="1" dirty="0" smtClean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476"/>
            <a:ext cx="9143048" cy="514302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flipH="1">
            <a:off x="6858000" y="3210878"/>
            <a:ext cx="2286000" cy="1953101"/>
          </a:xfrm>
          <a:prstGeom prst="rect">
            <a:avLst/>
          </a:prstGeom>
        </p:spPr>
      </p:pic>
      <p:sp>
        <p:nvSpPr>
          <p:cNvPr id="5" name="文本框 6"/>
          <p:cNvSpPr txBox="1"/>
          <p:nvPr>
            <p:custDataLst>
              <p:tags r:id="rId5"/>
            </p:custDataLst>
          </p:nvPr>
        </p:nvSpPr>
        <p:spPr>
          <a:xfrm>
            <a:off x="213995" y="499745"/>
            <a:ext cx="8817610" cy="378460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华文新魏" panose="02010800040101010101" charset="-122"/>
                <a:ea typeface="华文新魏" panose="02010800040101010101" charset="-122"/>
                <a:cs typeface="隶书" panose="02010509060101010101" charset="-122"/>
                <a:sym typeface="+mn-ea"/>
              </a:rPr>
              <a:t>三、尝试古诗文改写再创作。</a:t>
            </a:r>
            <a:endParaRPr lang="zh-CN" altLang="en-US" b="1" dirty="0" smtClean="0">
              <a:solidFill>
                <a:srgbClr val="00B0F0"/>
              </a:solidFill>
              <a:latin typeface="华文新魏" panose="02010800040101010101" charset="-122"/>
              <a:ea typeface="华文新魏" panose="0201080004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华文隶书" panose="02010800040101010101" charset="-122"/>
                <a:ea typeface="华文隶书" panose="02010800040101010101" charset="-122"/>
                <a:cs typeface="隶书" panose="02010509060101010101" charset="-122"/>
                <a:sym typeface="+mn-ea"/>
              </a:rPr>
              <a:t>（一）青铜版：</a:t>
            </a:r>
            <a:endParaRPr lang="zh-CN" altLang="en-US" b="1" dirty="0" smtClean="0">
              <a:solidFill>
                <a:srgbClr val="00B0F0"/>
              </a:solidFill>
              <a:latin typeface="华文隶书" panose="02010800040101010101" charset="-122"/>
              <a:ea typeface="华文隶书" panose="0201080004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华文隶书" panose="02010800040101010101" charset="-122"/>
                <a:ea typeface="华文隶书" panose="02010800040101010101" charset="-122"/>
                <a:cs typeface="隶书" panose="02010509060101010101" charset="-122"/>
                <a:sym typeface="+mn-ea"/>
              </a:rPr>
              <a:t>（二）白银定制版：</a:t>
            </a:r>
            <a:endParaRPr lang="zh-CN" altLang="en-US" b="1" dirty="0" smtClean="0">
              <a:solidFill>
                <a:srgbClr val="00B0F0"/>
              </a:solidFill>
              <a:latin typeface="华文隶书" panose="02010800040101010101" charset="-122"/>
              <a:ea typeface="华文隶书" panose="02010800040101010101" charset="-122"/>
              <a:cs typeface="隶书" panose="020105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B0F0"/>
                </a:solidFill>
                <a:latin typeface="华文隶书" panose="02010800040101010101" charset="-122"/>
                <a:ea typeface="华文隶书" panose="02010800040101010101" charset="-122"/>
                <a:cs typeface="隶书" panose="02010509060101010101" charset="-122"/>
                <a:sym typeface="+mn-ea"/>
              </a:rPr>
              <a:t>（三）黄金版：</a:t>
            </a:r>
            <a:endParaRPr lang="zh-CN" altLang="en-US" b="1" dirty="0" smtClean="0">
              <a:solidFill>
                <a:srgbClr val="00B0F0"/>
              </a:solidFill>
              <a:latin typeface="华文隶书" panose="02010800040101010101" charset="-122"/>
              <a:ea typeface="华文隶书" panose="02010800040101010101" charset="-122"/>
              <a:cs typeface="隶书" panose="02010509060101010101" charset="-122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2*i*1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2*i*2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86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86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COMBINE_RELATE_SLIDE_ID" val="background20176466_1"/>
  <p:tag name="KSO_WM_TEMPLATE_THUMBS_INDEX" val="1、4、5、6、11、12、16、17、21、27、31"/>
  <p:tag name="KSO_WM_TEMPLATE_SUBCATEGORY" val="0"/>
  <p:tag name="KSO_WM_TAG_VERSION" val="1.0"/>
  <p:tag name="KSO_WM_BEAUTIFY_FLAG" val="#wm#"/>
  <p:tag name="KSO_WM_TEMPLATE_CATEGORY" val="custom"/>
  <p:tag name="KSO_WM_TEMPLATE_INDEX" val="20177186"/>
  <p:tag name="KSO_WM_TEMPLATE_MASTER_TYPE" val="1"/>
  <p:tag name="KSO_WM_TEMPLATE_COLOR_TYPE" val="1"/>
  <p:tag name="KSO_WM_TEMPLATE_MASTER_THUMB_INDEX" val="18"/>
  <p:tag name="KSO_WM_UNIT_SHOW_EDIT_AREA_INDICATION" val="0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4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3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2*i*1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2*i*2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4*i*1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4*i*2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5*i*2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6*i*1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6*i*2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8*i*1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8*i*2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9*i*1"/>
  <p:tag name="KSO_WM_UNIT_BK_DARK_LIGHT" val="2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9*i*2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0*i*1"/>
  <p:tag name="KSO_WM_UNIT_BK_DARK_LIGHT" val="2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0*i*2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3*i*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4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86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86"/>
</p:tagLst>
</file>

<file path=ppt/tags/tag3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56.xml><?xml version="1.0" encoding="utf-8"?>
<p:tagLst xmlns:p="http://schemas.openxmlformats.org/presentationml/2006/main">
  <p:tag name="KSO_WM_COMBINE_RELATE_SLIDE_ID" val="background20176466_1"/>
  <p:tag name="KSO_WM_TEMPLATE_THUMBS_INDEX" val="1、4、5、6、11、12、16、17、21、27、31"/>
  <p:tag name="KSO_WM_TEMPLATE_SUBCATEGORY" val="0"/>
  <p:tag name="KSO_WM_TAG_VERSION" val="1.0"/>
  <p:tag name="KSO_WM_BEAUTIFY_FLAG" val="#wm#"/>
  <p:tag name="KSO_WM_TEMPLATE_CATEGORY" val="custom"/>
  <p:tag name="KSO_WM_TEMPLATE_INDEX" val="20177186"/>
  <p:tag name="KSO_WM_TEMPLATE_MASTER_TYPE" val="1"/>
  <p:tag name="KSO_WM_TEMPLATE_COLOR_TYPE" val="1"/>
  <p:tag name="KSO_WM_TEMPLATE_MASTER_THUMB_INDEX" val="18"/>
  <p:tag name="KSO_WM_UNIT_SHOW_EDIT_AREA_INDICATION" val="0"/>
</p:tagLst>
</file>

<file path=ppt/tags/tag357.xml><?xml version="1.0" encoding="utf-8"?>
<p:tagLst xmlns:p="http://schemas.openxmlformats.org/presentationml/2006/main">
  <p:tag name="KSO_WM_UNIT_TEXT_FILL_FORE_SCHEMECOLOR_INDEX_BRIGHTNESS" val="0"/>
  <p:tag name="KSO_WM_UNIT_TEXT_FILL_FORE_SCHEMECOLOR_INDEX" val="6"/>
  <p:tag name="KSO_WM_UNIT_TEXT_FILL_TYPE" val="1"/>
</p:tagLst>
</file>

<file path=ppt/tags/tag358.xml><?xml version="1.0" encoding="utf-8"?>
<p:tagLst xmlns:p="http://schemas.openxmlformats.org/presentationml/2006/main">
  <p:tag name="KSO_WM_UNIT_ISCONTENTSTITLE" val="0"/>
  <p:tag name="KSO_WM_UNIT_PRESET_TEXT" val="中国风商务通用"/>
  <p:tag name="KSO_WM_UNIT_NOCLEAR" val="0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186_1*a*1"/>
  <p:tag name="KSO_WM_TEMPLATE_CATEGORY" val="custom"/>
  <p:tag name="KSO_WM_TEMPLATE_INDEX" val="20177186"/>
  <p:tag name="KSO_WM_UNIT_LAYERLEVEL" val="1"/>
  <p:tag name="KSO_WM_TAG_VERSION" val="1.0"/>
  <p:tag name="KSO_WM_BEAUTIFY_FLAG" val="#wm#"/>
</p:tagLst>
</file>

<file path=ppt/tags/tag359.xml><?xml version="1.0" encoding="utf-8"?>
<p:tagLst xmlns:p="http://schemas.openxmlformats.org/presentationml/2006/main">
  <p:tag name="KSO_WM_COMBINE_RELATE_SLIDE_ID" val="background20176466_1"/>
  <p:tag name="KSO_WM_TEMPLATE_THUMBS_INDEX" val="1、4、5、6、11、12、16、17、21、27、31"/>
  <p:tag name="KSO_WM_SLIDE_ID" val="custom20177186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77186"/>
  <p:tag name="KSO_WM_SLIDE_LAYOUT" val="a"/>
  <p:tag name="KSO_WM_SLIDE_LAYOUT_CNT" val="1"/>
  <p:tag name="KSO_WM_TEMPLATE_MASTER_TYPE" val="1"/>
  <p:tag name="KSO_WM_TEMPLATE_COLOR_TYPE" val="1"/>
  <p:tag name="KSO_WM_TEMPLATE_MASTER_THUMB_INDEX" val="12"/>
  <p:tag name="KSO_WM_SPECIAL_SOURCE" val="bdnull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4*i*1"/>
  <p:tag name="KSO_WM_UNIT_LAYERLEVEL" val="1"/>
  <p:tag name="KSO_WM_TAG_VERSION" val="1.0"/>
  <p:tag name="KSO_WM_BEAUTIFY_FLAG" val="#wm#"/>
</p:tagLst>
</file>

<file path=ppt/tags/tag3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9509f137-bdf9-4ddf-8fdd-e4ff3ad92918}"/>
  <p:tag name="KSO_WM_UNIT_TYPE" val="i"/>
</p:tagLst>
</file>

<file path=ppt/tags/tag3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fd72978e-b15c-4d24-b996-03b0e854d0da}"/>
</p:tagLst>
</file>

<file path=ppt/tags/tag362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3624ebae-3891-4c18-8119-97d9d32830bc}"/>
  <p:tag name="KSO_WM_UNIT_TYPE" val="i"/>
</p:tagLst>
</file>

<file path=ppt/tags/tag3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df38db95-df72-43b6-84f6-7002e3930c8a}"/>
</p:tagLst>
</file>

<file path=ppt/tags/tag365.xml><?xml version="1.0" encoding="utf-8"?>
<p:tagLst xmlns:p="http://schemas.openxmlformats.org/presentationml/2006/main">
  <p:tag name="KSO_WM_UNIT_TEXT_FILL_FORE_SCHEMECOLOR_INDEX_BRIGHTNESS" val="0"/>
  <p:tag name="KSO_WM_UNIT_TEXT_FILL_FORE_SCHEMECOLOR_INDEX" val="10"/>
  <p:tag name="KSO_WM_UNIT_TEXT_FILL_TYPE" val="1"/>
</p:tagLst>
</file>

<file path=ppt/tags/tag366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e8994647-1e9f-4ccd-b21e-da4154c32b2e}"/>
  <p:tag name="KSO_WM_UNIT_TYPE" val="i"/>
</p:tagLst>
</file>

<file path=ppt/tags/tag3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6acaed59-2524-42ec-8f22-547595182435}"/>
</p:tagLst>
</file>

<file path=ppt/tags/tag369.xml><?xml version="1.0" encoding="utf-8"?>
<p:tagLst xmlns:p="http://schemas.openxmlformats.org/presentationml/2006/main">
  <p:tag name="KSO_WM_UNIT_TEXT_FILL_FORE_SCHEMECOLOR_INDEX_BRIGHTNESS" val="0"/>
  <p:tag name="KSO_WM_UNIT_TEXT_FILL_FORE_SCHEMECOLOR_INDEX" val="6"/>
  <p:tag name="KSO_WM_UNIT_TEXT_FILL_TYPE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4*i*2"/>
  <p:tag name="KSO_WM_UNIT_LAYERLEVEL" val="1"/>
  <p:tag name="KSO_WM_TAG_VERSION" val="1.0"/>
  <p:tag name="KSO_WM_BEAUTIFY_FLAG" val="#wm#"/>
</p:tagLst>
</file>

<file path=ppt/tags/tag370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e8994647-1e9f-4ccd-b21e-da4154c32b2e}"/>
  <p:tag name="KSO_WM_UNIT_TYPE" val="i"/>
</p:tagLst>
</file>

<file path=ppt/tags/tag3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6acaed59-2524-42ec-8f22-547595182435}"/>
</p:tagLst>
</file>

<file path=ppt/tags/tag373.xml><?xml version="1.0" encoding="utf-8"?>
<p:tagLst xmlns:p="http://schemas.openxmlformats.org/presentationml/2006/main">
  <p:tag name="KSO_WM_UNIT_TEXT_FILL_FORE_SCHEMECOLOR_INDEX_BRIGHTNESS" val="0"/>
  <p:tag name="KSO_WM_UNIT_TEXT_FILL_FORE_SCHEMECOLOR_INDEX" val="6"/>
  <p:tag name="KSO_WM_UNIT_TEXT_FILL_TYPE" val="1"/>
</p:tagLst>
</file>

<file path=ppt/tags/tag374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e8994647-1e9f-4ccd-b21e-da4154c32b2e}"/>
  <p:tag name="KSO_WM_UNIT_TYPE" val="i"/>
</p:tagLst>
</file>

<file path=ppt/tags/tag3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WM_BEAUTIFY_SHAPE_IDENTITY" val="{6acaed59-2524-42ec-8f22-547595182435}"/>
</p:tagLst>
</file>

<file path=ppt/tags/tag377.xml><?xml version="1.0" encoding="utf-8"?>
<p:tagLst xmlns:p="http://schemas.openxmlformats.org/presentationml/2006/main">
  <p:tag name="KSO_WM_UNIT_TEXT_FILL_FORE_SCHEMECOLOR_INDEX_BRIGHTNESS" val="0"/>
  <p:tag name="KSO_WM_UNIT_TEXT_FILL_FORE_SCHEMECOLOR_INDEX" val="6"/>
  <p:tag name="KSO_WM_UNIT_TEXT_FILL_TYPE" val="1"/>
</p:tagLst>
</file>

<file path=ppt/tags/tag378.xml><?xml version="1.0" encoding="utf-8"?>
<p:tagLst xmlns:p="http://schemas.openxmlformats.org/presentationml/2006/main">
  <p:tag name="KSO_WM_SLIDE_BK_DARK_LIGHT" val="2"/>
  <p:tag name="KSO_WM_SLIDE_BACKGROUND_TYPE" val="general"/>
  <p:tag name="KSO_WM_SPECIAL_SOURCE" val="bdnull"/>
</p:tagLst>
</file>

<file path=ppt/tags/tag379.xml><?xml version="1.0" encoding="utf-8"?>
<p:tagLst xmlns:p="http://schemas.openxmlformats.org/presentationml/2006/main">
  <p:tag name="KSO_DOCER_TEMPLATE_OPEN_ONCE_MARK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5*i*2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6*i*1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6*i*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2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8*i*1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8*i*2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9*i*1"/>
  <p:tag name="KSO_WM_UNIT_BK_DARK_LIGHT" val="2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9*i*2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0*i*1"/>
  <p:tag name="KSO_WM_UNIT_BK_DARK_LIGHT" val="2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0*i*2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诗情画意">
  <a:themeElements>
    <a:clrScheme name="1_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1_诗情画意">
      <a:majorFont>
        <a:latin typeface="Arial"/>
        <a:ea typeface="方正启体简体"/>
        <a:cs typeface=""/>
      </a:majorFont>
      <a:minorFont>
        <a:latin typeface="Arial"/>
        <a:ea typeface="方正启体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4000" b="0" i="0" u="none" strike="noStrike" cap="none" normalizeH="0" baseline="0" smtClean="0">
            <a:ln>
              <a:noFill/>
            </a:ln>
            <a:solidFill>
              <a:srgbClr val="000C0C"/>
            </a:solidFill>
            <a:effectLst/>
            <a:latin typeface="Arial" panose="020B0604020202020204" pitchFamily="34" charset="0"/>
            <a:ea typeface="方正启体简体" pitchFamily="65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4000" b="0" i="0" u="none" strike="noStrike" cap="none" normalizeH="0" baseline="0" smtClean="0">
            <a:ln>
              <a:noFill/>
            </a:ln>
            <a:solidFill>
              <a:srgbClr val="000C0C"/>
            </a:solidFill>
            <a:effectLst/>
            <a:latin typeface="Arial" panose="020B0604020202020204" pitchFamily="34" charset="0"/>
            <a:ea typeface="方正启体简体" pitchFamily="65" charset="-122"/>
          </a:defRPr>
        </a:defPPr>
      </a:lstStyle>
    </a:lnDef>
  </a:objectDefaults>
  <a:extraClrSchemeLst>
    <a:extraClrScheme>
      <a:clrScheme name="1_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自定义 4">
      <a:dk1>
        <a:srgbClr val="000000"/>
      </a:dk1>
      <a:lt1>
        <a:srgbClr val="FFFFFF"/>
      </a:lt1>
      <a:dk2>
        <a:srgbClr val="CAD3D9"/>
      </a:dk2>
      <a:lt2>
        <a:srgbClr val="F3F4EF"/>
      </a:lt2>
      <a:accent1>
        <a:srgbClr val="718EA4"/>
      </a:accent1>
      <a:accent2>
        <a:srgbClr val="7A9399"/>
      </a:accent2>
      <a:accent3>
        <a:srgbClr val="7E9890"/>
      </a:accent3>
      <a:accent4>
        <a:srgbClr val="849B86"/>
      </a:accent4>
      <a:accent5>
        <a:srgbClr val="899F7C"/>
      </a:accent5>
      <a:accent6>
        <a:srgbClr val="90A473"/>
      </a:accent6>
      <a:hlink>
        <a:srgbClr val="495ABD"/>
      </a:hlink>
      <a:folHlink>
        <a:srgbClr val="725E8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自定义 4">
      <a:dk1>
        <a:srgbClr val="000000"/>
      </a:dk1>
      <a:lt1>
        <a:srgbClr val="FFFFFF"/>
      </a:lt1>
      <a:dk2>
        <a:srgbClr val="CAD3D9"/>
      </a:dk2>
      <a:lt2>
        <a:srgbClr val="F3F4EF"/>
      </a:lt2>
      <a:accent1>
        <a:srgbClr val="718EA4"/>
      </a:accent1>
      <a:accent2>
        <a:srgbClr val="7A9399"/>
      </a:accent2>
      <a:accent3>
        <a:srgbClr val="7E9890"/>
      </a:accent3>
      <a:accent4>
        <a:srgbClr val="849B86"/>
      </a:accent4>
      <a:accent5>
        <a:srgbClr val="899F7C"/>
      </a:accent5>
      <a:accent6>
        <a:srgbClr val="90A473"/>
      </a:accent6>
      <a:hlink>
        <a:srgbClr val="495ABD"/>
      </a:hlink>
      <a:folHlink>
        <a:srgbClr val="725E8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360</Words>
  <Application>WPS 演示</Application>
  <PresentationFormat>全屏显示(16:9)</PresentationFormat>
  <Paragraphs>40</Paragraphs>
  <Slides>6</Slides>
  <Notes>30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宋体</vt:lpstr>
      <vt:lpstr>Wingdings</vt:lpstr>
      <vt:lpstr>方正启体简体</vt:lpstr>
      <vt:lpstr>隶书</vt:lpstr>
      <vt:lpstr>汉仪尚巍手书W</vt:lpstr>
      <vt:lpstr>Calibri</vt:lpstr>
      <vt:lpstr>楷体</vt:lpstr>
      <vt:lpstr>Wingdings</vt:lpstr>
      <vt:lpstr>华文新魏</vt:lpstr>
      <vt:lpstr>华文隶书</vt:lpstr>
      <vt:lpstr>微软雅黑</vt:lpstr>
      <vt:lpstr>Arial Unicode MS</vt:lpstr>
      <vt:lpstr>1_诗情画意</vt:lpstr>
      <vt:lpstr>2_Office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记者</cp:lastModifiedBy>
  <cp:revision>1033</cp:revision>
  <dcterms:created xsi:type="dcterms:W3CDTF">2013-11-14T00:47:00Z</dcterms:created>
  <dcterms:modified xsi:type="dcterms:W3CDTF">2021-12-30T04:22:27Z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2052-11.1.0.11194</vt:lpwstr>
  </property>
  <property fmtid="{D5CDD505-2E9C-101B-9397-08002B2CF9AE}" pid="4" name="ICV">
    <vt:lpwstr>3005D83A1A234A709237FD66150B7F2A</vt:lpwstr>
  </property>
</Properties>
</file>